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62" r:id="rId5"/>
    <p:sldId id="263" r:id="rId6"/>
    <p:sldId id="297" r:id="rId7"/>
    <p:sldId id="274" r:id="rId8"/>
    <p:sldId id="292" r:id="rId9"/>
    <p:sldId id="293" r:id="rId10"/>
    <p:sldId id="294" r:id="rId11"/>
    <p:sldId id="259" r:id="rId12"/>
    <p:sldId id="288" r:id="rId13"/>
    <p:sldId id="287" r:id="rId14"/>
    <p:sldId id="289" r:id="rId15"/>
    <p:sldId id="295" r:id="rId16"/>
    <p:sldId id="290" r:id="rId17"/>
    <p:sldId id="291" r:id="rId18"/>
    <p:sldId id="296" r:id="rId19"/>
    <p:sldId id="269" r:id="rId20"/>
    <p:sldId id="278" r:id="rId21"/>
    <p:sldId id="279" r:id="rId22"/>
    <p:sldId id="280" r:id="rId23"/>
    <p:sldId id="266" r:id="rId24"/>
    <p:sldId id="281" r:id="rId25"/>
    <p:sldId id="273" r:id="rId26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456" y="110"/>
      </p:cViewPr>
      <p:guideLst>
        <p:guide orient="horz" pos="55"/>
        <p:guide pos="1228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1235" y="458166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08154" y="2312451"/>
            <a:ext cx="5194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微商城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基于数据库的</a:t>
            </a:r>
            <a:r>
              <a:rPr lang="en-US" altLang="zh-CN" sz="4000" dirty="0">
                <a:solidFill>
                  <a:schemeClr val="accent1"/>
                </a:solidFill>
              </a:rPr>
              <a:t>MIS</a:t>
            </a:r>
            <a:r>
              <a:rPr lang="zh-CN" altLang="en-US" sz="4000" dirty="0">
                <a:solidFill>
                  <a:schemeClr val="accent1"/>
                </a:solidFill>
              </a:rPr>
              <a:t>系统 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2076094" y="3992659"/>
            <a:ext cx="4454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400" dirty="0">
                <a:solidFill>
                  <a:schemeClr val="accent1"/>
                </a:solidFill>
              </a:rPr>
              <a:t>组员：刘腾，贺思超，江顺，解世超</a:t>
            </a:r>
            <a:r>
              <a:rPr lang="en-US" altLang="zh-CN" sz="1400" dirty="0">
                <a:solidFill>
                  <a:schemeClr val="accent1"/>
                </a:solidFill>
              </a:rPr>
              <a:t>         </a:t>
            </a:r>
            <a:r>
              <a:rPr lang="zh-CN" altLang="en-US" sz="1400" dirty="0">
                <a:solidFill>
                  <a:schemeClr val="accent1"/>
                </a:solidFill>
                <a:sym typeface="+mn-ea"/>
              </a:rPr>
              <a:t>汇报人：刘腾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96472" y="361248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27802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85528" y="1808833"/>
            <a:ext cx="37960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已完成功能演示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5528" y="2431161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description has been completed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/>
          <p:cNvGrpSpPr>
            <a:grpSpLocks noChangeAspect="1"/>
          </p:cNvGrpSpPr>
          <p:nvPr/>
        </p:nvGrpSpPr>
        <p:grpSpPr bwMode="auto">
          <a:xfrm>
            <a:off x="3031740" y="3084851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302853" y="3022961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222B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SQL</a:t>
            </a:r>
            <a:r>
              <a:rPr lang="zh-CN" altLang="zh-CN" sz="1800" b="1" kern="100" dirty="0">
                <a:solidFill>
                  <a:srgbClr val="222B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数据库创建代码</a:t>
            </a:r>
            <a:endParaRPr lang="zh-CN" altLang="zh-CN" dirty="0">
              <a:effectLst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主页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306" y="1069733"/>
            <a:ext cx="7451387" cy="36985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用户注册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604" y="1019817"/>
            <a:ext cx="7710791" cy="3827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887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各种用户登录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12" y="1100872"/>
            <a:ext cx="3374110" cy="1674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22" y="1100872"/>
            <a:ext cx="4053191" cy="20118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71" y="2571750"/>
            <a:ext cx="4161252" cy="2065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3420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用户界面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788" y="1220153"/>
            <a:ext cx="5271135" cy="259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463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商家页面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商品搜索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63" y="1142928"/>
            <a:ext cx="5392922" cy="2676800"/>
          </a:xfrm>
          <a:prstGeom prst="rect">
            <a:avLst/>
          </a:prstGeom>
        </p:spPr>
      </p:pic>
      <p:pic>
        <p:nvPicPr>
          <p:cNvPr id="11" name="图片 10" descr="图形用户界面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5"/>
          <a:stretch>
            <a:fillRect/>
          </a:stretch>
        </p:blipFill>
        <p:spPr>
          <a:xfrm>
            <a:off x="6374233" y="1521806"/>
            <a:ext cx="1649873" cy="19190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5960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购物车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页面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142928"/>
            <a:ext cx="4293140" cy="1816419"/>
          </a:xfrm>
          <a:prstGeom prst="rect">
            <a:avLst/>
          </a:prstGeom>
        </p:spPr>
      </p:pic>
      <p:pic>
        <p:nvPicPr>
          <p:cNvPr id="7" name="图片 6" descr="图形用户界面, 应用程序, 表格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/>
          <a:stretch>
            <a:fillRect/>
          </a:stretch>
        </p:blipFill>
        <p:spPr>
          <a:xfrm>
            <a:off x="4572000" y="1142928"/>
            <a:ext cx="3490443" cy="1875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3420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订单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页面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513" y="1227702"/>
            <a:ext cx="3739819" cy="1657278"/>
          </a:xfrm>
          <a:prstGeom prst="rect">
            <a:avLst/>
          </a:prstGeom>
        </p:spPr>
      </p:pic>
      <p:pic>
        <p:nvPicPr>
          <p:cNvPr id="19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1227455"/>
            <a:ext cx="3643630" cy="165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0005" y="46490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85528" y="1808833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项目管理过程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5528" y="2431161"/>
            <a:ext cx="4190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management process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/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384529" y="301542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版本管理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/>
          <p:cNvGrpSpPr>
            <a:grpSpLocks noChangeAspect="1"/>
          </p:cNvGrpSpPr>
          <p:nvPr/>
        </p:nvGrpSpPr>
        <p:grpSpPr bwMode="auto">
          <a:xfrm>
            <a:off x="5310477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575098" y="3015425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任务计划安排及跟踪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/>
            <p:cNvSpPr/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38"/>
            <p:cNvSpPr/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8" name="AutoShape 39"/>
            <p:cNvSpPr/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9" name="AutoShape 40"/>
            <p:cNvSpPr/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1"/>
            <p:cNvSpPr/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2"/>
            <p:cNvSpPr/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2" name="Group 13"/>
          <p:cNvGrpSpPr>
            <a:grpSpLocks noChangeAspect="1"/>
          </p:cNvGrpSpPr>
          <p:nvPr/>
        </p:nvGrpSpPr>
        <p:grpSpPr bwMode="auto">
          <a:xfrm>
            <a:off x="3193349" y="345144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384529" y="3389373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项目进度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3380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版本管理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--GitHub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60337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version management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1018540"/>
            <a:ext cx="4984115" cy="309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1054735"/>
            <a:ext cx="6167120" cy="335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7798" y="30695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系统设计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539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70063" y="3069531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</a:rPr>
              <a:t>已完成的功能演示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2715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65139" y="306953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</a:rPr>
              <a:t>项目管理过程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2114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18021" y="3069531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</a:rPr>
              <a:t>各小组成员个人贡献百分比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5952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5360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63791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1991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任务计划安排及跟踪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飞书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1361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Task scheduling and tracking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1018540"/>
            <a:ext cx="2215515" cy="376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10" y="985520"/>
            <a:ext cx="2504440" cy="3726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70" y="888365"/>
            <a:ext cx="2911475" cy="392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项目进度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29095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progress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136" y="1736973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9920" y="2045335"/>
            <a:ext cx="4351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目前已完成整个项目的</a:t>
            </a:r>
            <a:r>
              <a:rPr lang="en-US" altLang="zh-CN" sz="2800">
                <a:solidFill>
                  <a:schemeClr val="bg1"/>
                </a:solidFill>
              </a:rPr>
              <a:t>70%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44264" y="2110758"/>
            <a:ext cx="4817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  <a:endParaRPr lang="zh-CN" altLang="en-US" sz="28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4264" y="2595753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255" y="1147593"/>
            <a:ext cx="5812964" cy="35885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823" y="37524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7376" y="3490442"/>
            <a:ext cx="269654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kern="100" spc="35" dirty="0">
                <a:solidFill>
                  <a:schemeClr val="bg1"/>
                </a:solidFill>
                <a:effectLst/>
                <a:ea typeface="微软雅黑" panose="020B0503020204020204" charset="-122"/>
                <a:cs typeface="微软雅黑" panose="020B0503020204020204" charset="-122"/>
              </a:rPr>
              <a:t>购物车代码，订单代码设计，负责答辩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5908" y="1617643"/>
            <a:ext cx="269654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kern="100" spc="35" dirty="0">
                <a:solidFill>
                  <a:schemeClr val="bg1"/>
                </a:solidFill>
                <a:effectLst/>
                <a:ea typeface="微软雅黑" panose="020B0503020204020204" charset="-122"/>
                <a:cs typeface="微软雅黑" panose="020B0503020204020204" charset="-122"/>
              </a:rPr>
              <a:t>项目整个网页页面设计，部分文档编写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7376" y="1617642"/>
            <a:ext cx="269654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charset="-122"/>
                <a:cs typeface="微软雅黑" panose="020B0503020204020204" charset="-122"/>
              </a:rPr>
              <a:t>用户注册代码</a:t>
            </a:r>
            <a:endParaRPr lang="zh-CN" altLang="en-US" sz="2000" b="1" kern="100" spc="35" dirty="0">
              <a:solidFill>
                <a:schemeClr val="bg1"/>
              </a:solidFill>
              <a:effectLst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用户，商家，管理员登录代码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5908" y="3490441"/>
            <a:ext cx="269654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00" b="1" kern="100" spc="35" dirty="0">
                <a:solidFill>
                  <a:schemeClr val="bg1"/>
                </a:solidFill>
                <a:effectLst/>
                <a:ea typeface="微软雅黑" panose="020B0503020204020204" charset="-122"/>
                <a:cs typeface="微软雅黑" panose="020B0503020204020204" charset="-122"/>
              </a:rPr>
              <a:t>商品添加</a:t>
            </a:r>
            <a:endParaRPr lang="zh-CN" sz="2000" b="1" kern="100" spc="35" dirty="0">
              <a:solidFill>
                <a:schemeClr val="bg1"/>
              </a:solidFill>
              <a:effectLst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 b="1" kern="100" spc="35" dirty="0">
                <a:solidFill>
                  <a:schemeClr val="bg1"/>
                </a:solidFill>
                <a:effectLst/>
                <a:ea typeface="微软雅黑" panose="020B0503020204020204" charset="-122"/>
                <a:cs typeface="微软雅黑" panose="020B0503020204020204" charset="-122"/>
              </a:rPr>
              <a:t>商品信息添加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7195" y="239669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感谢老师批评指正</a:t>
            </a:r>
            <a:endParaRPr lang="zh-CN" altLang="en-US" sz="4000" dirty="0">
              <a:solidFill>
                <a:srgbClr val="222B34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321482" y="3983848"/>
            <a:ext cx="2276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6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r>
              <a:rPr lang="en-US" altLang="zh-CN" sz="1400" dirty="0">
                <a:solidFill>
                  <a:srgbClr val="222B34"/>
                </a:solidFill>
              </a:rPr>
              <a:t>10</a:t>
            </a:r>
            <a:r>
              <a:rPr lang="zh-CN" altLang="en-US" sz="1400" dirty="0">
                <a:solidFill>
                  <a:srgbClr val="222B34"/>
                </a:solidFill>
              </a:rPr>
              <a:t>日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21497" y="3676043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 dirty="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2990" y="58300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85528" y="1808833"/>
            <a:ext cx="24244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系统设计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5528" y="2431161"/>
            <a:ext cx="22326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Design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/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3384529" y="3015425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核心功能模块功能设计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3189638" y="348004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380818" y="3417980"/>
            <a:ext cx="43224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数据库设计：</a:t>
            </a: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ER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图，物理视图及</a:t>
            </a: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脚本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78295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核心功能模块功能设计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--spring+springMVC+Hibernate+MySql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88099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 design of core function module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130" y="18680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线上微商城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293" y="2214424"/>
            <a:ext cx="5217899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Online Shopping mall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189355"/>
            <a:ext cx="583438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85" y="1018540"/>
            <a:ext cx="2232025" cy="366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44691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核心功能模块功能设计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管理员和用户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288099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 design of core function module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6130" y="18680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线上微商城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293" y="2214424"/>
            <a:ext cx="5217899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Online Shopping mall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75" y="1120775"/>
            <a:ext cx="3800475" cy="338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5015" y="1131570"/>
            <a:ext cx="4214495" cy="31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1405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-ER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图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32397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Database design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790" y="993775"/>
            <a:ext cx="7252335" cy="3882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5800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  <a:sym typeface="+mn-ea"/>
              </a:rPr>
              <a:t>物理模型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32397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Database design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009650"/>
            <a:ext cx="7028815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373" y="207659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-SQL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脚本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373" y="541111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4" y="541111"/>
            <a:ext cx="3659217" cy="45391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90" y="541112"/>
            <a:ext cx="4341021" cy="4558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373" y="207659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-SQL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脚本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373" y="541111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602" y="207659"/>
            <a:ext cx="4821150" cy="48388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38.653543307087,&quot;width&quot;:12589.411023622048}"/>
</p:tagLst>
</file>

<file path=ppt/tags/tag2.xml><?xml version="1.0" encoding="utf-8"?>
<p:tagLst xmlns:p="http://schemas.openxmlformats.org/presentationml/2006/main">
  <p:tag name="COMMONDATA" val="eyJoZGlkIjoiODFiM2Y4MjMzNzg1OTBlZTEwYzZiNTk1NjE1NWVmODUifQ=="/>
</p:tagLst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1237</Words>
  <Application>WPS 演示</Application>
  <PresentationFormat>全屏显示(16:9)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 Light</vt:lpstr>
      <vt:lpstr>微软雅黑</vt:lpstr>
      <vt:lpstr>Gill Sans</vt:lpstr>
      <vt:lpstr>Times New Roman</vt:lpstr>
      <vt:lpstr>Gill Sans MT</vt:lpstr>
      <vt:lpstr>Arial Unicode MS</vt:lpstr>
      <vt:lpstr>Calibri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腾</cp:lastModifiedBy>
  <cp:revision>140</cp:revision>
  <dcterms:created xsi:type="dcterms:W3CDTF">2017-10-30T02:36:00Z</dcterms:created>
  <dcterms:modified xsi:type="dcterms:W3CDTF">2022-06-10T03:07:38Z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DD1254CD803F40DDBBCB6B02A3426A5B</vt:lpwstr>
  </property>
  <property fmtid="{D5CDD505-2E9C-101B-9397-08002B2CF9AE}" pid="3" name="KSOProductBuildVer">
    <vt:lpwstr>2052-11.1.0.11744</vt:lpwstr>
  </property>
</Properties>
</file>