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5t2hS1/gNPMOChvqWbpvZ9903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64f1074a3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b64f1074a3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b64f1074a3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2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19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19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uniquement">
  <p:cSld name="1_Titre uniquem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8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8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8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8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" name="Google Shape;99;p28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8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8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28"/>
          <p:cNvCxnSpPr/>
          <p:nvPr/>
        </p:nvCxnSpPr>
        <p:spPr>
          <a:xfrm>
            <a:off x="856114" y="3577174"/>
            <a:ext cx="0" cy="32760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07" name="Google Shape;107;p29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apositive de titre">
  <p:cSld name="3_Diapositive de tit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3" name="Google Shape;113;p30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4" name="Google Shape;114;p30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30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0" name="Google Shape;120;p3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1" name="Google Shape;121;p31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1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31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ison">
  <p:cSld name="1_Compara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32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2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0" name="Google Shape;130;p3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1" name="Google Shape;131;p3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2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32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1" name="Google Shape;141;p3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9" name="Google Shape;149;p3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7" name="Google Shape;157;p3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uniquement">
  <p:cSld name="2_Titre uniquem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0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8" name="Google Shape;28;p20"/>
          <p:cNvCxnSpPr/>
          <p:nvPr/>
        </p:nvCxnSpPr>
        <p:spPr>
          <a:xfrm>
            <a:off x="856114" y="3568936"/>
            <a:ext cx="0" cy="32760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20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20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1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0" name="Google Shape;40;p21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1" name="Google Shape;41;p21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En-tête de section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22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22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22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22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2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9" name="Google Shape;59;p23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1" name="Google Shape;71;p2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26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apositive de titre">
  <p:cSld name="4_Diapositive de titr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5" name="Google Shape;85;p27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6" name="Google Shape;86;p27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7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7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fr-FR" sz="5400">
                <a:solidFill>
                  <a:schemeClr val="lt1"/>
                </a:solidFill>
              </a:rPr>
              <a:t>PROJET MACHINE LEARNING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 sz="2000">
                <a:solidFill>
                  <a:schemeClr val="lt1"/>
                </a:solidFill>
              </a:rPr>
              <a:t>Elodie Guldas &amp; Ruth Suliman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ctrTitle"/>
          </p:nvPr>
        </p:nvSpPr>
        <p:spPr>
          <a:xfrm>
            <a:off x="1524000" y="2911231"/>
            <a:ext cx="9144000" cy="103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RÉSULTAT OBTENUE</a:t>
            </a:r>
            <a:endParaRPr/>
          </a:p>
        </p:txBody>
      </p:sp>
      <p:sp>
        <p:nvSpPr>
          <p:cNvPr id="243" name="Google Shape;243;p11"/>
          <p:cNvSpPr txBox="1"/>
          <p:nvPr>
            <p:ph idx="1" type="subTitle"/>
          </p:nvPr>
        </p:nvSpPr>
        <p:spPr>
          <a:xfrm>
            <a:off x="1524000" y="3946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sz="3200">
                <a:solidFill>
                  <a:schemeClr val="lt1"/>
                </a:solidFill>
              </a:rPr>
              <a:t>Linear Model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ctrTitle"/>
          </p:nvPr>
        </p:nvSpPr>
        <p:spPr>
          <a:xfrm>
            <a:off x="1524000" y="2911231"/>
            <a:ext cx="9144000" cy="103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RÉSULTAT OBTENUE</a:t>
            </a:r>
            <a:endParaRPr/>
          </a:p>
        </p:txBody>
      </p:sp>
      <p:sp>
        <p:nvSpPr>
          <p:cNvPr id="250" name="Google Shape;250;p13"/>
          <p:cNvSpPr txBox="1"/>
          <p:nvPr>
            <p:ph idx="1" type="subTitle"/>
          </p:nvPr>
        </p:nvSpPr>
        <p:spPr>
          <a:xfrm>
            <a:off x="1524000" y="3946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sz="3200">
                <a:solidFill>
                  <a:schemeClr val="lt1"/>
                </a:solidFill>
              </a:rPr>
              <a:t>PMC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64f1074a3_2_1"/>
          <p:cNvSpPr txBox="1"/>
          <p:nvPr>
            <p:ph type="ctrTitle"/>
          </p:nvPr>
        </p:nvSpPr>
        <p:spPr>
          <a:xfrm>
            <a:off x="1524000" y="2911231"/>
            <a:ext cx="91440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RÉSULTAT OBTENUE</a:t>
            </a:r>
            <a:endParaRPr/>
          </a:p>
        </p:txBody>
      </p:sp>
      <p:sp>
        <p:nvSpPr>
          <p:cNvPr id="257" name="Google Shape;257;g2b64f1074a3_2_1"/>
          <p:cNvSpPr txBox="1"/>
          <p:nvPr>
            <p:ph idx="1" type="subTitle"/>
          </p:nvPr>
        </p:nvSpPr>
        <p:spPr>
          <a:xfrm>
            <a:off x="1524000" y="3946768"/>
            <a:ext cx="9144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sz="3200"/>
              <a:t>RBFN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ctrTitle"/>
          </p:nvPr>
        </p:nvSpPr>
        <p:spPr>
          <a:xfrm>
            <a:off x="1524000" y="2873481"/>
            <a:ext cx="9144000" cy="111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DÉMONSTRATION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ctrTitle"/>
          </p:nvPr>
        </p:nvSpPr>
        <p:spPr>
          <a:xfrm>
            <a:off x="6443231" y="2985510"/>
            <a:ext cx="44349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/>
              <a:t>Récapitulatif</a:t>
            </a:r>
            <a:endParaRPr/>
          </a:p>
        </p:txBody>
      </p:sp>
      <p:pic>
        <p:nvPicPr>
          <p:cNvPr descr="Une image contenant plein air, véhicule, roue, Véhicule terrestre&#10;&#10;Description générée automatiquement"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99" y="420081"/>
            <a:ext cx="2459736" cy="25431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ransport, vélo, pneu, Véhicule terrestre&#10;&#10;Description générée automatiquement" id="271" name="Google Shape;2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5530" y="745744"/>
            <a:ext cx="2469158" cy="1637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Véhicule terrestre, véhicule, roue, supercar&#10;&#10;Description générée automatiquement" id="272" name="Google Shape;272;p16"/>
          <p:cNvPicPr preferRelativeResize="0"/>
          <p:nvPr/>
        </p:nvPicPr>
        <p:blipFill rotWithShape="1">
          <a:blip r:embed="rId5">
            <a:alphaModFix/>
          </a:blip>
          <a:srcRect b="0" l="0" r="0" t="10864"/>
          <a:stretch/>
        </p:blipFill>
        <p:spPr>
          <a:xfrm>
            <a:off x="283464" y="3308858"/>
            <a:ext cx="5307906" cy="324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fr-FR"/>
              <a:t>MERCI</a:t>
            </a:r>
            <a:endParaRPr/>
          </a:p>
        </p:txBody>
      </p:sp>
      <p:pic>
        <p:nvPicPr>
          <p:cNvPr id="279" name="Google Shape;279;p17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3070" l="0" r="0" t="23070"/>
          <a:stretch/>
        </p:blipFill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7781" r="7780" t="0"/>
          <a:stretch/>
        </p:blipFill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Véhicule terrestre, véhicule, roue, voiture&#10;&#10;Description générée automatiquement" id="281" name="Google Shape;281;p17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16694" r="16693" t="0"/>
          <a:stretch/>
        </p:blipFill>
        <p:spPr>
          <a:xfrm>
            <a:off x="147995" y="177098"/>
            <a:ext cx="1951038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7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0" l="16423" r="16424" t="0"/>
          <a:stretch/>
        </p:blipFill>
        <p:spPr>
          <a:xfrm>
            <a:off x="4717291" y="2017821"/>
            <a:ext cx="2290065" cy="227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7"/>
          <p:cNvPicPr preferRelativeResize="0"/>
          <p:nvPr/>
        </p:nvPicPr>
        <p:blipFill rotWithShape="1">
          <a:blip r:embed="rId7">
            <a:alphaModFix/>
          </a:blip>
          <a:srcRect b="0" l="172" r="172" t="0"/>
          <a:stretch/>
        </p:blipFill>
        <p:spPr>
          <a:xfrm>
            <a:off x="1059506" y="2449074"/>
            <a:ext cx="1722347" cy="1709890"/>
          </a:xfrm>
          <a:custGeom>
            <a:rect b="b" l="l" r="r" t="t"/>
            <a:pathLst>
              <a:path extrusionOk="0" h="2273502" w="2290065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84" name="Google Shape;284;p17"/>
          <p:cNvPicPr preferRelativeResize="0"/>
          <p:nvPr/>
        </p:nvPicPr>
        <p:blipFill rotWithShape="1">
          <a:blip r:embed="rId8">
            <a:alphaModFix/>
          </a:blip>
          <a:srcRect b="16990" l="0" r="0" t="16990"/>
          <a:stretch/>
        </p:blipFill>
        <p:spPr>
          <a:xfrm>
            <a:off x="2700175" y="315554"/>
            <a:ext cx="1827386" cy="1814169"/>
          </a:xfrm>
          <a:custGeom>
            <a:rect b="b" l="l" r="r" t="t"/>
            <a:pathLst>
              <a:path extrusionOk="0" h="2273502" w="2290065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5295214" y="297947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SOMMAIRE: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Presentation du projet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Avancement du projet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 sz="1800">
                <a:solidFill>
                  <a:schemeClr val="lt1"/>
                </a:solidFill>
              </a:rPr>
              <a:t>Resentie durent le projet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Resultat obtenue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Le projet </a:t>
            </a:r>
            <a:endParaRPr/>
          </a:p>
        </p:txBody>
      </p:sp>
      <p:sp>
        <p:nvSpPr>
          <p:cNvPr id="172" name="Google Shape;172;p2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03/09/20XX</a:t>
            </a:r>
            <a:endParaRPr/>
          </a:p>
        </p:txBody>
      </p:sp>
      <p:sp>
        <p:nvSpPr>
          <p:cNvPr id="173" name="Google Shape;173;p2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TITRE DE LA PRÉSENTATION</a:t>
            </a:r>
            <a:endParaRPr/>
          </a:p>
        </p:txBody>
      </p:sp>
      <p:sp>
        <p:nvSpPr>
          <p:cNvPr id="174" name="Google Shape;174;p2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art, cercle, Caractère coloré&#10;&#10;Description générée automatiquement"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61" y="973123"/>
            <a:ext cx="6316822" cy="55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 sz="5400"/>
              <a:t>Introduction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838200" y="3967992"/>
            <a:ext cx="6190488" cy="62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/>
              <a:t>Prestation sur notre projet de Machine learning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05/02/2024</a:t>
            </a:r>
            <a:endParaRPr/>
          </a:p>
        </p:txBody>
      </p:sp>
      <p:sp>
        <p:nvSpPr>
          <p:cNvPr id="184" name="Google Shape;184;p3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</a:t>
            </a:r>
            <a:endParaRPr/>
          </a:p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Tensorflow Logo Png Download 1110*1124 Free Transparent Deep Learning Png  CleanPNG KissPNG | estudioespositoymiguel.com.ar"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098" y="2514600"/>
            <a:ext cx="3576953" cy="365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4597166" y="6353845"/>
            <a:ext cx="36841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rgbClr val="243FFF"/>
                </a:solidFill>
                <a:latin typeface="Open Sans"/>
                <a:ea typeface="Open Sans"/>
                <a:cs typeface="Open Sans"/>
                <a:sym typeface="Open Sans"/>
              </a:rPr>
              <a:t>ELODIE GULDAS &amp; RUTH SULIMAN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 sz="5400"/>
              <a:t>Sommaire</a:t>
            </a:r>
            <a:endParaRPr/>
          </a:p>
        </p:txBody>
      </p:sp>
      <p:sp>
        <p:nvSpPr>
          <p:cNvPr id="194" name="Google Shape;194;p5"/>
          <p:cNvSpPr txBox="1"/>
          <p:nvPr>
            <p:ph idx="2" type="body"/>
          </p:nvPr>
        </p:nvSpPr>
        <p:spPr>
          <a:xfrm>
            <a:off x="1455175" y="1886300"/>
            <a:ext cx="4549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Avancement du projet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Ressentie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Résultat obtenu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Démonstration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ctrTitle"/>
          </p:nvPr>
        </p:nvSpPr>
        <p:spPr>
          <a:xfrm>
            <a:off x="1524000" y="2258568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PRÉSENTATION DU PROJET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833051" y="2707600"/>
            <a:ext cx="1129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fr-FR" sz="5400"/>
              <a:t>Classification: Différencier les motos des voitures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ctrTitle"/>
          </p:nvPr>
        </p:nvSpPr>
        <p:spPr>
          <a:xfrm>
            <a:off x="1524000" y="2258568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AVANCEMENT DU PROJET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/>
              <a:t>Les Rendus</a:t>
            </a:r>
            <a:endParaRPr/>
          </a:p>
        </p:txBody>
      </p:sp>
      <p:sp>
        <p:nvSpPr>
          <p:cNvPr id="219" name="Google Shape;21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grpSp>
        <p:nvGrpSpPr>
          <p:cNvPr id="220" name="Google Shape;220;p8"/>
          <p:cNvGrpSpPr/>
          <p:nvPr/>
        </p:nvGrpSpPr>
        <p:grpSpPr>
          <a:xfrm>
            <a:off x="1449444" y="2209799"/>
            <a:ext cx="9902711" cy="2651761"/>
            <a:chOff x="1644" y="883920"/>
            <a:chExt cx="9902711" cy="2651761"/>
          </a:xfrm>
        </p:grpSpPr>
        <p:sp>
          <p:nvSpPr>
            <p:cNvPr id="221" name="Google Shape;221;p8"/>
            <p:cNvSpPr/>
            <p:nvPr/>
          </p:nvSpPr>
          <p:spPr>
            <a:xfrm rot="5400000">
              <a:off x="-792710" y="1678275"/>
              <a:ext cx="1988820" cy="40010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rgbClr val="FF9022"/>
            </a:solidFill>
            <a:ln cap="flat" cmpd="sng" w="12700">
              <a:solidFill>
                <a:srgbClr val="FF90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644" y="2872740"/>
              <a:ext cx="5001369" cy="662940"/>
            </a:xfrm>
            <a:prstGeom prst="homePlate">
              <a:avLst>
                <a:gd fmla="val 25000" name="adj"/>
              </a:avLst>
            </a:prstGeom>
            <a:solidFill>
              <a:srgbClr val="FF9022"/>
            </a:solidFill>
            <a:ln cap="flat" cmpd="sng" w="12700">
              <a:solidFill>
                <a:srgbClr val="FF90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1644" y="2872740"/>
              <a:ext cx="4918502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b="0" i="0" lang="fr-FR" sz="16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Pour la V1</a:t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01754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 txBox="1"/>
            <p:nvPr/>
          </p:nvSpPr>
          <p:spPr>
            <a:xfrm>
              <a:off x="401754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Modèle linéaire et PMC appliqué aux cas de tests ainsi qu'à une portion du dataset en cours de constitution</a:t>
              </a:r>
              <a:endPara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Livrables 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Projet de test opérationnel et sources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Léger rapport commentant les résultats observés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Début d'application</a:t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rot="5400000">
              <a:off x="4108631" y="1678275"/>
              <a:ext cx="1988820" cy="40010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4902986" y="2872740"/>
              <a:ext cx="5001369" cy="662940"/>
            </a:xfrm>
            <a:prstGeom prst="chevro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5068721" y="2872740"/>
              <a:ext cx="4669899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b="0" i="0" lang="fr-FR" sz="16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Pour le projet Final</a:t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03095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5303095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Radial Basis Function Network 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Démonstration de l’implémentation de l’ensemble des algorithmes et modèles de réseaux de neurones étudiés sur les cas de tests ainsi que sur le dataset constitué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Possibilité de sauvegarder/charger des modèles entrainés et de les utiliser grâce à l'application sur de nouvelles données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Livrables 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Projet de démonstration et sources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ctrTitle"/>
          </p:nvPr>
        </p:nvSpPr>
        <p:spPr>
          <a:xfrm>
            <a:off x="1524000" y="2886819"/>
            <a:ext cx="9144000" cy="1084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 sz="6000">
                <a:solidFill>
                  <a:schemeClr val="lt1"/>
                </a:solidFill>
              </a:rPr>
              <a:t>RESSENTIE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nalisé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2024-02-04T14:27:04Z</dcterms:created>
  <dc:creator>Ruth SULIMAN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0x01010045DC48C0E48B2442A1A947271A199785</vt:lpwstr>
  </property>
</Properties>
</file>