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92">
          <p15:clr>
            <a:srgbClr val="A4A3A4"/>
          </p15:clr>
        </p15:guide>
        <p15:guide id="2" pos="7056">
          <p15:clr>
            <a:srgbClr val="A4A3A4"/>
          </p15:clr>
        </p15:guide>
        <p15:guide id="3" orient="horz" pos="3168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jwwfgb+8TE5yeECOWx0qpSIW14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92" orient="horz"/>
        <p:guide pos="7056"/>
        <p:guide pos="316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b64f1074a3_2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2b64f1074a3_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2b64f1074a3_2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 2" type="title">
  <p:cSld name="TITLE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0" scaled="0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1298448" y="594360"/>
            <a:ext cx="6272784" cy="28437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pen Sans"/>
              <a:buNone/>
              <a:defRPr b="1" i="0" sz="5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5641848" y="4700016"/>
            <a:ext cx="5093208" cy="119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18" name="Google Shape;18;p19"/>
          <p:cNvCxnSpPr/>
          <p:nvPr/>
        </p:nvCxnSpPr>
        <p:spPr>
          <a:xfrm>
            <a:off x="1301262" y="3496322"/>
            <a:ext cx="0" cy="335280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9" name="Google Shape;19;p19"/>
          <p:cNvSpPr/>
          <p:nvPr/>
        </p:nvSpPr>
        <p:spPr>
          <a:xfrm>
            <a:off x="8217780" y="2973840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Google Shape;20;p19"/>
          <p:cNvSpPr/>
          <p:nvPr/>
        </p:nvSpPr>
        <p:spPr>
          <a:xfrm>
            <a:off x="7859002" y="2744546"/>
            <a:ext cx="139038" cy="139038"/>
          </a:xfrm>
          <a:custGeom>
            <a:rect b="b" l="l" r="r" t="t"/>
            <a:pathLst>
              <a:path extrusionOk="0" h="139038" w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21;p19"/>
          <p:cNvSpPr/>
          <p:nvPr/>
        </p:nvSpPr>
        <p:spPr>
          <a:xfrm>
            <a:off x="7843462" y="3198265"/>
            <a:ext cx="127713" cy="127713"/>
          </a:xfrm>
          <a:custGeom>
            <a:rect b="b" l="l" r="r" t="t"/>
            <a:pathLst>
              <a:path extrusionOk="0" h="127713" w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re uniquement">
  <p:cSld name="1_Titre uniquement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8100000" scaled="0"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8"/>
          <p:cNvSpPr/>
          <p:nvPr>
            <p:ph idx="2" type="pic"/>
          </p:nvPr>
        </p:nvSpPr>
        <p:spPr>
          <a:xfrm>
            <a:off x="1777111" y="407499"/>
            <a:ext cx="1952279" cy="1952279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28"/>
          <p:cNvSpPr/>
          <p:nvPr>
            <p:ph idx="3" type="pic"/>
          </p:nvPr>
        </p:nvSpPr>
        <p:spPr>
          <a:xfrm>
            <a:off x="3528345" y="1972581"/>
            <a:ext cx="2290065" cy="2273502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28"/>
          <p:cNvSpPr/>
          <p:nvPr>
            <p:ph idx="4" type="pic"/>
          </p:nvPr>
        </p:nvSpPr>
        <p:spPr>
          <a:xfrm>
            <a:off x="5579539" y="4386312"/>
            <a:ext cx="3119293" cy="246281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28"/>
          <p:cNvSpPr/>
          <p:nvPr>
            <p:ph idx="5" type="pic"/>
          </p:nvPr>
        </p:nvSpPr>
        <p:spPr>
          <a:xfrm>
            <a:off x="1092905" y="4018982"/>
            <a:ext cx="3854161" cy="2839018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8"/>
          <p:cNvSpPr txBox="1"/>
          <p:nvPr>
            <p:ph type="title"/>
          </p:nvPr>
        </p:nvSpPr>
        <p:spPr>
          <a:xfrm>
            <a:off x="5760720" y="585216"/>
            <a:ext cx="5276088" cy="22768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"/>
              <a:buNone/>
              <a:defRPr b="1" sz="48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8"/>
          <p:cNvSpPr txBox="1"/>
          <p:nvPr>
            <p:ph idx="10" type="dt"/>
          </p:nvPr>
        </p:nvSpPr>
        <p:spPr>
          <a:xfrm>
            <a:off x="658368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8"/>
          <p:cNvSpPr txBox="1"/>
          <p:nvPr>
            <p:ph idx="11" type="ftr"/>
          </p:nvPr>
        </p:nvSpPr>
        <p:spPr>
          <a:xfrm rot="-5400000">
            <a:off x="-548640" y="1938528"/>
            <a:ext cx="2788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8"/>
          <p:cNvSpPr txBox="1"/>
          <p:nvPr>
            <p:ph idx="12" type="sldNum"/>
          </p:nvPr>
        </p:nvSpPr>
        <p:spPr>
          <a:xfrm>
            <a:off x="8610600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9" name="Google Shape;99;p28"/>
          <p:cNvSpPr/>
          <p:nvPr/>
        </p:nvSpPr>
        <p:spPr>
          <a:xfrm>
            <a:off x="1472366" y="1859534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28"/>
          <p:cNvSpPr/>
          <p:nvPr/>
        </p:nvSpPr>
        <p:spPr>
          <a:xfrm>
            <a:off x="2014523" y="3146867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28"/>
          <p:cNvSpPr/>
          <p:nvPr/>
        </p:nvSpPr>
        <p:spPr>
          <a:xfrm>
            <a:off x="5404920" y="4508295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2" name="Google Shape;102;p28"/>
          <p:cNvCxnSpPr/>
          <p:nvPr/>
        </p:nvCxnSpPr>
        <p:spPr>
          <a:xfrm>
            <a:off x="856114" y="3577174"/>
            <a:ext cx="0" cy="327600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03" name="Google Shape;103;p28"/>
          <p:cNvSpPr txBox="1"/>
          <p:nvPr>
            <p:ph idx="1" type="body"/>
          </p:nvPr>
        </p:nvSpPr>
        <p:spPr>
          <a:xfrm>
            <a:off x="5760720" y="3127248"/>
            <a:ext cx="5276088" cy="112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Diapositive de titr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b="1" i="0" sz="6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107" name="Google Shape;107;p29"/>
          <p:cNvCxnSpPr/>
          <p:nvPr/>
        </p:nvCxnSpPr>
        <p:spPr>
          <a:xfrm>
            <a:off x="715890" y="1114050"/>
            <a:ext cx="0" cy="5735637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Diapositive de titre">
  <p:cSld name="3_Diapositive de titr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 txBox="1"/>
          <p:nvPr>
            <p:ph type="ctrTitle"/>
          </p:nvPr>
        </p:nvSpPr>
        <p:spPr>
          <a:xfrm>
            <a:off x="6391656" y="841248"/>
            <a:ext cx="4434840" cy="32369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b="0" i="0"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0"/>
          <p:cNvSpPr txBox="1"/>
          <p:nvPr>
            <p:ph idx="1" type="subTitle"/>
          </p:nvPr>
        </p:nvSpPr>
        <p:spPr>
          <a:xfrm>
            <a:off x="6391655" y="4498848"/>
            <a:ext cx="4434835" cy="510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1" name="Google Shape;111;p30"/>
          <p:cNvSpPr txBox="1"/>
          <p:nvPr>
            <p:ph idx="11" type="ftr"/>
          </p:nvPr>
        </p:nvSpPr>
        <p:spPr>
          <a:xfrm rot="-5400000">
            <a:off x="9811512" y="1591056"/>
            <a:ext cx="35478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13" name="Google Shape;113;p30"/>
          <p:cNvCxnSpPr/>
          <p:nvPr/>
        </p:nvCxnSpPr>
        <p:spPr>
          <a:xfrm>
            <a:off x="11586162" y="3619272"/>
            <a:ext cx="0" cy="3238728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14" name="Google Shape;114;p30"/>
          <p:cNvSpPr/>
          <p:nvPr/>
        </p:nvSpPr>
        <p:spPr>
          <a:xfrm>
            <a:off x="0" y="0"/>
            <a:ext cx="5779911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30"/>
          <p:cNvSpPr/>
          <p:nvPr>
            <p:ph idx="2" type="pic"/>
          </p:nvPr>
        </p:nvSpPr>
        <p:spPr>
          <a:xfrm>
            <a:off x="283464" y="301752"/>
            <a:ext cx="5221224" cy="62636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1"/>
          <p:cNvSpPr txBox="1"/>
          <p:nvPr>
            <p:ph idx="1" type="body"/>
          </p:nvPr>
        </p:nvSpPr>
        <p:spPr>
          <a:xfrm>
            <a:off x="1444752" y="1825625"/>
            <a:ext cx="455371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31"/>
          <p:cNvSpPr txBox="1"/>
          <p:nvPr>
            <p:ph idx="2" type="body"/>
          </p:nvPr>
        </p:nvSpPr>
        <p:spPr>
          <a:xfrm>
            <a:off x="6784848" y="1825625"/>
            <a:ext cx="455371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20" name="Google Shape;120;p31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21" name="Google Shape;121;p31"/>
          <p:cNvSpPr/>
          <p:nvPr/>
        </p:nvSpPr>
        <p:spPr>
          <a:xfrm>
            <a:off x="10508317" y="492206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31"/>
          <p:cNvSpPr/>
          <p:nvPr/>
        </p:nvSpPr>
        <p:spPr>
          <a:xfrm>
            <a:off x="11477944" y="1055581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31"/>
          <p:cNvSpPr/>
          <p:nvPr/>
        </p:nvSpPr>
        <p:spPr>
          <a:xfrm>
            <a:off x="11241555" y="446637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aison">
  <p:cSld name="1_Comparais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2"/>
          <p:cNvSpPr txBox="1"/>
          <p:nvPr>
            <p:ph idx="1" type="body"/>
          </p:nvPr>
        </p:nvSpPr>
        <p:spPr>
          <a:xfrm>
            <a:off x="1444752" y="1681163"/>
            <a:ext cx="28346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7" name="Google Shape;127;p32"/>
          <p:cNvSpPr txBox="1"/>
          <p:nvPr>
            <p:ph idx="2" type="body"/>
          </p:nvPr>
        </p:nvSpPr>
        <p:spPr>
          <a:xfrm>
            <a:off x="1444752" y="2505075"/>
            <a:ext cx="28346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2"/>
          <p:cNvSpPr txBox="1"/>
          <p:nvPr>
            <p:ph idx="3" type="body"/>
          </p:nvPr>
        </p:nvSpPr>
        <p:spPr>
          <a:xfrm>
            <a:off x="4983480" y="1681163"/>
            <a:ext cx="28346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p32"/>
          <p:cNvSpPr txBox="1"/>
          <p:nvPr>
            <p:ph idx="4" type="body"/>
          </p:nvPr>
        </p:nvSpPr>
        <p:spPr>
          <a:xfrm>
            <a:off x="4983480" y="2505075"/>
            <a:ext cx="28346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0" name="Google Shape;130;p32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31" name="Google Shape;131;p32"/>
          <p:cNvSpPr/>
          <p:nvPr/>
        </p:nvSpPr>
        <p:spPr>
          <a:xfrm>
            <a:off x="10508317" y="492206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2"/>
          <p:cNvSpPr/>
          <p:nvPr/>
        </p:nvSpPr>
        <p:spPr>
          <a:xfrm>
            <a:off x="11477944" y="1055581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32"/>
          <p:cNvSpPr/>
          <p:nvPr/>
        </p:nvSpPr>
        <p:spPr>
          <a:xfrm>
            <a:off x="11241555" y="446637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32"/>
          <p:cNvSpPr txBox="1"/>
          <p:nvPr>
            <p:ph idx="5" type="body"/>
          </p:nvPr>
        </p:nvSpPr>
        <p:spPr>
          <a:xfrm>
            <a:off x="8531352" y="1769269"/>
            <a:ext cx="28346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32"/>
          <p:cNvSpPr txBox="1"/>
          <p:nvPr>
            <p:ph idx="6" type="body"/>
          </p:nvPr>
        </p:nvSpPr>
        <p:spPr>
          <a:xfrm>
            <a:off x="8531352" y="2593181"/>
            <a:ext cx="28346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uniquement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41" name="Google Shape;141;p33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3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6" name="Google Shape;146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49" name="Google Shape;149;p34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57" name="Google Shape;157;p35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re uniquement">
  <p:cSld name="2_Titre uniquement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8100000" scaled="0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/>
          <p:nvPr>
            <p:ph idx="2" type="pic"/>
          </p:nvPr>
        </p:nvSpPr>
        <p:spPr>
          <a:xfrm>
            <a:off x="1366432" y="2530058"/>
            <a:ext cx="3707972" cy="3707971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20"/>
          <p:cNvSpPr txBox="1"/>
          <p:nvPr>
            <p:ph type="title"/>
          </p:nvPr>
        </p:nvSpPr>
        <p:spPr>
          <a:xfrm>
            <a:off x="5202936" y="585216"/>
            <a:ext cx="5833872" cy="22768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  <a:defRPr b="1"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0" type="dt"/>
          </p:nvPr>
        </p:nvSpPr>
        <p:spPr>
          <a:xfrm>
            <a:off x="658368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1" type="ftr"/>
          </p:nvPr>
        </p:nvSpPr>
        <p:spPr>
          <a:xfrm rot="-5400000">
            <a:off x="-548640" y="1938528"/>
            <a:ext cx="2788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610600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28" name="Google Shape;28;p20"/>
          <p:cNvCxnSpPr/>
          <p:nvPr/>
        </p:nvCxnSpPr>
        <p:spPr>
          <a:xfrm>
            <a:off x="856114" y="3568936"/>
            <a:ext cx="0" cy="327600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5202936" y="3127248"/>
            <a:ext cx="5833872" cy="311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0"/>
          <p:cNvSpPr/>
          <p:nvPr/>
        </p:nvSpPr>
        <p:spPr>
          <a:xfrm>
            <a:off x="4745394" y="2760277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Google Shape;31;p20"/>
          <p:cNvSpPr/>
          <p:nvPr/>
        </p:nvSpPr>
        <p:spPr>
          <a:xfrm>
            <a:off x="4386614" y="2530982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" name="Google Shape;32;p20"/>
          <p:cNvSpPr/>
          <p:nvPr/>
        </p:nvSpPr>
        <p:spPr>
          <a:xfrm>
            <a:off x="1669987" y="6031572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re et contenu">
  <p:cSld name="1_Titre et contenu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/>
          <p:nvPr>
            <p:ph idx="2" type="pic"/>
          </p:nvPr>
        </p:nvSpPr>
        <p:spPr>
          <a:xfrm>
            <a:off x="7451965" y="1665520"/>
            <a:ext cx="4266960" cy="4266968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1"/>
          <p:cNvSpPr txBox="1"/>
          <p:nvPr>
            <p:ph type="title"/>
          </p:nvPr>
        </p:nvSpPr>
        <p:spPr>
          <a:xfrm>
            <a:off x="804672" y="1335024"/>
            <a:ext cx="619048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" type="body"/>
          </p:nvPr>
        </p:nvSpPr>
        <p:spPr>
          <a:xfrm>
            <a:off x="850392" y="2825496"/>
            <a:ext cx="6190488" cy="334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7964424" y="62179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40" name="Google Shape;40;p21"/>
          <p:cNvCxnSpPr/>
          <p:nvPr/>
        </p:nvCxnSpPr>
        <p:spPr>
          <a:xfrm>
            <a:off x="0" y="806470"/>
            <a:ext cx="7903723" cy="0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41" name="Google Shape;41;p21"/>
          <p:cNvSpPr/>
          <p:nvPr/>
        </p:nvSpPr>
        <p:spPr>
          <a:xfrm>
            <a:off x="11281590" y="2070656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" name="Google Shape;42;p21"/>
          <p:cNvSpPr/>
          <p:nvPr/>
        </p:nvSpPr>
        <p:spPr>
          <a:xfrm>
            <a:off x="10969280" y="1780012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">
  <p:cSld name="En-tête de section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0" scaled="0"/>
        </a:gra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type="ctrTitle"/>
          </p:nvPr>
        </p:nvSpPr>
        <p:spPr>
          <a:xfrm>
            <a:off x="1524000" y="1463040"/>
            <a:ext cx="9144000" cy="23408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  <a:defRPr b="1" i="0"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" type="subTitle"/>
          </p:nvPr>
        </p:nvSpPr>
        <p:spPr>
          <a:xfrm>
            <a:off x="1527048" y="3858768"/>
            <a:ext cx="91440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6" name="Google Shape;46;p22"/>
          <p:cNvSpPr/>
          <p:nvPr/>
        </p:nvSpPr>
        <p:spPr>
          <a:xfrm>
            <a:off x="10772266" y="3054359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" name="Google Shape;47;p22"/>
          <p:cNvSpPr/>
          <p:nvPr/>
        </p:nvSpPr>
        <p:spPr>
          <a:xfrm>
            <a:off x="10724364" y="2515838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" name="Google Shape;48;p22"/>
          <p:cNvSpPr/>
          <p:nvPr/>
        </p:nvSpPr>
        <p:spPr>
          <a:xfrm>
            <a:off x="11024834" y="2787572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" name="Google Shape;49;p22"/>
          <p:cNvSpPr/>
          <p:nvPr/>
        </p:nvSpPr>
        <p:spPr>
          <a:xfrm>
            <a:off x="1261869" y="2633448"/>
            <a:ext cx="151536" cy="151536"/>
          </a:xfrm>
          <a:custGeom>
            <a:rect b="b" l="l" r="r" t="t"/>
            <a:pathLst>
              <a:path extrusionOk="0" h="151536" w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22"/>
          <p:cNvSpPr/>
          <p:nvPr/>
        </p:nvSpPr>
        <p:spPr>
          <a:xfrm>
            <a:off x="1064053" y="3083338"/>
            <a:ext cx="95759" cy="95759"/>
          </a:xfrm>
          <a:custGeom>
            <a:rect b="b" l="l" r="r" t="t"/>
            <a:pathLst>
              <a:path extrusionOk="0" h="95759" w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" name="Google Shape;51;p22"/>
          <p:cNvSpPr/>
          <p:nvPr/>
        </p:nvSpPr>
        <p:spPr>
          <a:xfrm>
            <a:off x="1413405" y="3492870"/>
            <a:ext cx="108625" cy="108625"/>
          </a:xfrm>
          <a:custGeom>
            <a:rect b="b" l="l" r="r" t="t"/>
            <a:pathLst>
              <a:path extrusionOk="0" h="108625" w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" type="body"/>
          </p:nvPr>
        </p:nvSpPr>
        <p:spPr>
          <a:xfrm>
            <a:off x="1444752" y="1681163"/>
            <a:ext cx="455371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23"/>
          <p:cNvSpPr txBox="1"/>
          <p:nvPr>
            <p:ph idx="2" type="body"/>
          </p:nvPr>
        </p:nvSpPr>
        <p:spPr>
          <a:xfrm>
            <a:off x="1444752" y="2505075"/>
            <a:ext cx="455371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3" type="body"/>
          </p:nvPr>
        </p:nvSpPr>
        <p:spPr>
          <a:xfrm>
            <a:off x="6784848" y="1681163"/>
            <a:ext cx="455371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23"/>
          <p:cNvSpPr txBox="1"/>
          <p:nvPr>
            <p:ph idx="4" type="body"/>
          </p:nvPr>
        </p:nvSpPr>
        <p:spPr>
          <a:xfrm>
            <a:off x="6784848" y="2505075"/>
            <a:ext cx="455371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8" name="Google Shape;58;p23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59" name="Google Shape;59;p23"/>
          <p:cNvSpPr/>
          <p:nvPr/>
        </p:nvSpPr>
        <p:spPr>
          <a:xfrm>
            <a:off x="10508317" y="492206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23"/>
          <p:cNvSpPr/>
          <p:nvPr/>
        </p:nvSpPr>
        <p:spPr>
          <a:xfrm>
            <a:off x="11477944" y="1055581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23"/>
          <p:cNvSpPr/>
          <p:nvPr/>
        </p:nvSpPr>
        <p:spPr>
          <a:xfrm>
            <a:off x="11241555" y="446637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66" name="Google Shape;66;p24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71" name="Google Shape;71;p25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re et contenu">
  <p:cSld name="3_Titre et contenu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18900000" scaled="0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576072" y="365125"/>
            <a:ext cx="107716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pen Sans"/>
              <a:buNone/>
              <a:defRPr b="1" sz="5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>
            <a:off x="576072" y="1825625"/>
            <a:ext cx="1077163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6583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8503920" y="841248"/>
            <a:ext cx="36301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8" name="Google Shape;78;p26"/>
          <p:cNvSpPr/>
          <p:nvPr/>
        </p:nvSpPr>
        <p:spPr>
          <a:xfrm>
            <a:off x="11202264" y="344083"/>
            <a:ext cx="151536" cy="151536"/>
          </a:xfrm>
          <a:custGeom>
            <a:rect b="b" l="l" r="r" t="t"/>
            <a:pathLst>
              <a:path extrusionOk="0" h="151536" w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26"/>
          <p:cNvSpPr/>
          <p:nvPr/>
        </p:nvSpPr>
        <p:spPr>
          <a:xfrm>
            <a:off x="11563141" y="590910"/>
            <a:ext cx="108625" cy="108625"/>
          </a:xfrm>
          <a:custGeom>
            <a:rect b="b" l="l" r="r" t="t"/>
            <a:pathLst>
              <a:path extrusionOk="0" h="108625" w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Diapositive de titre">
  <p:cSld name="4_Diapositive de titr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 txBox="1"/>
          <p:nvPr>
            <p:ph type="ctrTitle"/>
          </p:nvPr>
        </p:nvSpPr>
        <p:spPr>
          <a:xfrm>
            <a:off x="6391656" y="804672"/>
            <a:ext cx="4434840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b="0" i="0"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" type="subTitle"/>
          </p:nvPr>
        </p:nvSpPr>
        <p:spPr>
          <a:xfrm>
            <a:off x="6391654" y="1801368"/>
            <a:ext cx="4434840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3" name="Google Shape;83;p27"/>
          <p:cNvSpPr txBox="1"/>
          <p:nvPr>
            <p:ph idx="11" type="ftr"/>
          </p:nvPr>
        </p:nvSpPr>
        <p:spPr>
          <a:xfrm rot="-5400000">
            <a:off x="9811512" y="1591056"/>
            <a:ext cx="35478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85" name="Google Shape;85;p27"/>
          <p:cNvCxnSpPr/>
          <p:nvPr/>
        </p:nvCxnSpPr>
        <p:spPr>
          <a:xfrm>
            <a:off x="11586162" y="3619272"/>
            <a:ext cx="0" cy="3238728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86" name="Google Shape;86;p27"/>
          <p:cNvSpPr/>
          <p:nvPr/>
        </p:nvSpPr>
        <p:spPr>
          <a:xfrm>
            <a:off x="0" y="0"/>
            <a:ext cx="5779911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27"/>
          <p:cNvSpPr/>
          <p:nvPr>
            <p:ph idx="2" type="pic"/>
          </p:nvPr>
        </p:nvSpPr>
        <p:spPr>
          <a:xfrm>
            <a:off x="283464" y="3108960"/>
            <a:ext cx="5221224" cy="3447288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27"/>
          <p:cNvSpPr/>
          <p:nvPr>
            <p:ph idx="3" type="pic"/>
          </p:nvPr>
        </p:nvSpPr>
        <p:spPr>
          <a:xfrm>
            <a:off x="283464" y="301752"/>
            <a:ext cx="2459736" cy="2505456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27"/>
          <p:cNvSpPr/>
          <p:nvPr>
            <p:ph idx="4" type="pic"/>
          </p:nvPr>
        </p:nvSpPr>
        <p:spPr>
          <a:xfrm>
            <a:off x="3044952" y="301752"/>
            <a:ext cx="2459736" cy="250545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 b="0" i="0" sz="4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Relationship Id="rId4" Type="http://schemas.openxmlformats.org/officeDocument/2006/relationships/image" Target="../media/image7.jpg"/><Relationship Id="rId5" Type="http://schemas.openxmlformats.org/officeDocument/2006/relationships/image" Target="../media/image9.jpg"/><Relationship Id="rId6" Type="http://schemas.openxmlformats.org/officeDocument/2006/relationships/image" Target="../media/image11.jpg"/><Relationship Id="rId7" Type="http://schemas.openxmlformats.org/officeDocument/2006/relationships/image" Target="../media/image5.jpg"/><Relationship Id="rId8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 txBox="1"/>
          <p:nvPr>
            <p:ph type="ctrTitle"/>
          </p:nvPr>
        </p:nvSpPr>
        <p:spPr>
          <a:xfrm>
            <a:off x="1298448" y="594360"/>
            <a:ext cx="6272784" cy="28437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pen Sans"/>
              <a:buNone/>
            </a:pPr>
            <a:r>
              <a:rPr lang="fr-FR" sz="5400">
                <a:solidFill>
                  <a:schemeClr val="lt1"/>
                </a:solidFill>
              </a:rPr>
              <a:t>PROJET MACHINE LEARNING</a:t>
            </a:r>
            <a:endParaRPr/>
          </a:p>
        </p:txBody>
      </p:sp>
      <p:sp>
        <p:nvSpPr>
          <p:cNvPr id="164" name="Google Shape;164;p1"/>
          <p:cNvSpPr txBox="1"/>
          <p:nvPr>
            <p:ph idx="1" type="subTitle"/>
          </p:nvPr>
        </p:nvSpPr>
        <p:spPr>
          <a:xfrm>
            <a:off x="5641848" y="4700016"/>
            <a:ext cx="5093208" cy="119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fr-FR" sz="2000">
                <a:solidFill>
                  <a:schemeClr val="lt1"/>
                </a:solidFill>
              </a:rPr>
              <a:t>Elodie Guldas &amp; Ruth Suliman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"/>
          <p:cNvSpPr txBox="1"/>
          <p:nvPr>
            <p:ph type="ctrTitle"/>
          </p:nvPr>
        </p:nvSpPr>
        <p:spPr>
          <a:xfrm>
            <a:off x="1524000" y="2911231"/>
            <a:ext cx="9144000" cy="1035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</a:pPr>
            <a:r>
              <a:rPr lang="fr-FR"/>
              <a:t>RÉSULTAT OBTENUE</a:t>
            </a:r>
            <a:endParaRPr/>
          </a:p>
        </p:txBody>
      </p:sp>
      <p:sp>
        <p:nvSpPr>
          <p:cNvPr id="243" name="Google Shape;243;p13"/>
          <p:cNvSpPr txBox="1"/>
          <p:nvPr>
            <p:ph idx="1" type="subTitle"/>
          </p:nvPr>
        </p:nvSpPr>
        <p:spPr>
          <a:xfrm>
            <a:off x="1524000" y="3946768"/>
            <a:ext cx="91440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fr-FR" sz="3200">
                <a:solidFill>
                  <a:schemeClr val="lt1"/>
                </a:solidFill>
              </a:rPr>
              <a:t>PMC</a:t>
            </a:r>
            <a:endParaRPr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b64f1074a3_2_1"/>
          <p:cNvSpPr txBox="1"/>
          <p:nvPr>
            <p:ph type="ctrTitle"/>
          </p:nvPr>
        </p:nvSpPr>
        <p:spPr>
          <a:xfrm>
            <a:off x="1524000" y="2911231"/>
            <a:ext cx="91440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</a:pPr>
            <a:r>
              <a:rPr lang="fr-FR"/>
              <a:t>RÉSULTAT OBTENUE</a:t>
            </a:r>
            <a:endParaRPr/>
          </a:p>
        </p:txBody>
      </p:sp>
      <p:sp>
        <p:nvSpPr>
          <p:cNvPr id="250" name="Google Shape;250;g2b64f1074a3_2_1"/>
          <p:cNvSpPr txBox="1"/>
          <p:nvPr>
            <p:ph idx="1" type="subTitle"/>
          </p:nvPr>
        </p:nvSpPr>
        <p:spPr>
          <a:xfrm>
            <a:off x="1524000" y="3946768"/>
            <a:ext cx="9144000" cy="13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fr-FR" sz="3200"/>
              <a:t>RBFN</a:t>
            </a:r>
            <a:endParaRPr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/>
          <p:nvPr>
            <p:ph type="ctrTitle"/>
          </p:nvPr>
        </p:nvSpPr>
        <p:spPr>
          <a:xfrm>
            <a:off x="1524000" y="2873481"/>
            <a:ext cx="9144000" cy="1111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</a:pPr>
            <a:r>
              <a:rPr lang="fr-FR"/>
              <a:t>DÉMONSTRATION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/>
          <p:nvPr>
            <p:ph type="ctrTitle"/>
          </p:nvPr>
        </p:nvSpPr>
        <p:spPr>
          <a:xfrm>
            <a:off x="6443231" y="2985510"/>
            <a:ext cx="44349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lang="fr-FR"/>
              <a:t>Récapitulatif</a:t>
            </a:r>
            <a:endParaRPr/>
          </a:p>
        </p:txBody>
      </p:sp>
      <p:pic>
        <p:nvPicPr>
          <p:cNvPr descr="Une image contenant plein air, véhicule, roue, Véhicule terrestre&#10;&#10;Description générée automatiquement" id="263" name="Google Shape;26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599" y="420081"/>
            <a:ext cx="2459736" cy="25431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transport, vélo, pneu, Véhicule terrestre&#10;&#10;Description générée automatiquement" id="264" name="Google Shape;26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5530" y="745744"/>
            <a:ext cx="2469158" cy="16377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Véhicule terrestre, véhicule, roue, supercar&#10;&#10;Description générée automatiquement" id="265" name="Google Shape;265;p16"/>
          <p:cNvPicPr preferRelativeResize="0"/>
          <p:nvPr/>
        </p:nvPicPr>
        <p:blipFill rotWithShape="1">
          <a:blip r:embed="rId5">
            <a:alphaModFix/>
          </a:blip>
          <a:srcRect b="0" l="0" r="0" t="10864"/>
          <a:stretch/>
        </p:blipFill>
        <p:spPr>
          <a:xfrm>
            <a:off x="283464" y="3308858"/>
            <a:ext cx="5307906" cy="3247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"/>
          <p:cNvSpPr txBox="1"/>
          <p:nvPr>
            <p:ph type="title"/>
          </p:nvPr>
        </p:nvSpPr>
        <p:spPr>
          <a:xfrm>
            <a:off x="5760720" y="585216"/>
            <a:ext cx="5276088" cy="22768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"/>
              <a:buNone/>
            </a:pPr>
            <a:r>
              <a:rPr lang="fr-FR"/>
              <a:t>MERCI</a:t>
            </a:r>
            <a:endParaRPr/>
          </a:p>
        </p:txBody>
      </p:sp>
      <p:pic>
        <p:nvPicPr>
          <p:cNvPr id="272" name="Google Shape;272;p17"/>
          <p:cNvPicPr preferRelativeResize="0"/>
          <p:nvPr>
            <p:ph idx="5" type="pic"/>
          </p:nvPr>
        </p:nvPicPr>
        <p:blipFill rotWithShape="1">
          <a:blip r:embed="rId3">
            <a:alphaModFix/>
          </a:blip>
          <a:srcRect b="23070" l="0" r="0" t="23070"/>
          <a:stretch/>
        </p:blipFill>
        <p:spPr>
          <a:xfrm>
            <a:off x="1092905" y="4018982"/>
            <a:ext cx="3854161" cy="2839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7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0" l="7781" r="7780" t="0"/>
          <a:stretch/>
        </p:blipFill>
        <p:spPr>
          <a:xfrm>
            <a:off x="5579539" y="4386312"/>
            <a:ext cx="3119293" cy="24628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Véhicule terrestre, véhicule, roue, voiture&#10;&#10;Description générée automatiquement" id="274" name="Google Shape;274;p17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0" l="16694" r="16693" t="0"/>
          <a:stretch/>
        </p:blipFill>
        <p:spPr>
          <a:xfrm>
            <a:off x="147995" y="177098"/>
            <a:ext cx="1951038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7"/>
          <p:cNvPicPr preferRelativeResize="0"/>
          <p:nvPr>
            <p:ph idx="3" type="pic"/>
          </p:nvPr>
        </p:nvPicPr>
        <p:blipFill rotWithShape="1">
          <a:blip r:embed="rId6">
            <a:alphaModFix/>
          </a:blip>
          <a:srcRect b="0" l="16423" r="16424" t="0"/>
          <a:stretch/>
        </p:blipFill>
        <p:spPr>
          <a:xfrm>
            <a:off x="4717291" y="2017821"/>
            <a:ext cx="2290065" cy="227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7"/>
          <p:cNvPicPr preferRelativeResize="0"/>
          <p:nvPr/>
        </p:nvPicPr>
        <p:blipFill rotWithShape="1">
          <a:blip r:embed="rId7">
            <a:alphaModFix/>
          </a:blip>
          <a:srcRect b="0" l="172" r="172" t="0"/>
          <a:stretch/>
        </p:blipFill>
        <p:spPr>
          <a:xfrm>
            <a:off x="1059506" y="2449074"/>
            <a:ext cx="1722347" cy="1709890"/>
          </a:xfrm>
          <a:custGeom>
            <a:rect b="b" l="l" r="r" t="t"/>
            <a:pathLst>
              <a:path extrusionOk="0" h="2273502" w="2290065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277" name="Google Shape;277;p17"/>
          <p:cNvPicPr preferRelativeResize="0"/>
          <p:nvPr/>
        </p:nvPicPr>
        <p:blipFill rotWithShape="1">
          <a:blip r:embed="rId8">
            <a:alphaModFix/>
          </a:blip>
          <a:srcRect b="16990" l="0" r="0" t="16990"/>
          <a:stretch/>
        </p:blipFill>
        <p:spPr>
          <a:xfrm>
            <a:off x="2700175" y="315554"/>
            <a:ext cx="1827386" cy="1814169"/>
          </a:xfrm>
          <a:custGeom>
            <a:rect b="b" l="l" r="r" t="t"/>
            <a:pathLst>
              <a:path extrusionOk="0" h="2273502" w="2290065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>
            <p:ph type="title"/>
          </p:nvPr>
        </p:nvSpPr>
        <p:spPr>
          <a:xfrm>
            <a:off x="5295214" y="297947"/>
            <a:ext cx="5833872" cy="22768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</a:pPr>
            <a:r>
              <a:rPr lang="fr-FR">
                <a:latin typeface="Open Sans"/>
                <a:ea typeface="Open Sans"/>
                <a:cs typeface="Open Sans"/>
                <a:sym typeface="Open Sans"/>
              </a:rPr>
              <a:t>SOMMAIRE:</a:t>
            </a:r>
            <a:endParaRPr/>
          </a:p>
        </p:txBody>
      </p:sp>
      <p:sp>
        <p:nvSpPr>
          <p:cNvPr id="171" name="Google Shape;171;p2"/>
          <p:cNvSpPr txBox="1"/>
          <p:nvPr>
            <p:ph idx="1" type="body"/>
          </p:nvPr>
        </p:nvSpPr>
        <p:spPr>
          <a:xfrm>
            <a:off x="5202936" y="3127248"/>
            <a:ext cx="5833872" cy="311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fr-FR"/>
              <a:t>Presentation du projet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fr-FR"/>
              <a:t>Avancement du projet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fr-FR" sz="1800">
                <a:solidFill>
                  <a:schemeClr val="lt1"/>
                </a:solidFill>
              </a:rPr>
              <a:t>Resentie durent le projet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fr-FR"/>
              <a:t>Resultat obtenue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fr-FR"/>
              <a:t>Le projet </a:t>
            </a:r>
            <a:endParaRPr/>
          </a:p>
        </p:txBody>
      </p:sp>
      <p:sp>
        <p:nvSpPr>
          <p:cNvPr id="172" name="Google Shape;172;p2"/>
          <p:cNvSpPr txBox="1"/>
          <p:nvPr>
            <p:ph idx="10" type="dt"/>
          </p:nvPr>
        </p:nvSpPr>
        <p:spPr>
          <a:xfrm>
            <a:off x="658368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03/09/20XX</a:t>
            </a:r>
            <a:endParaRPr/>
          </a:p>
        </p:txBody>
      </p:sp>
      <p:sp>
        <p:nvSpPr>
          <p:cNvPr id="173" name="Google Shape;173;p2"/>
          <p:cNvSpPr txBox="1"/>
          <p:nvPr>
            <p:ph idx="11" type="ftr"/>
          </p:nvPr>
        </p:nvSpPr>
        <p:spPr>
          <a:xfrm rot="-5400000">
            <a:off x="-548640" y="1938528"/>
            <a:ext cx="2788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TITRE DE LA PRÉSENTATION</a:t>
            </a:r>
            <a:endParaRPr/>
          </a:p>
        </p:txBody>
      </p:sp>
      <p:sp>
        <p:nvSpPr>
          <p:cNvPr id="174" name="Google Shape;174;p2"/>
          <p:cNvSpPr txBox="1"/>
          <p:nvPr>
            <p:ph idx="12" type="sldNum"/>
          </p:nvPr>
        </p:nvSpPr>
        <p:spPr>
          <a:xfrm>
            <a:off x="8610600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Une image contenant art, cercle, Caractère coloré&#10;&#10;Description générée automatiquement" id="175" name="Google Shape;17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761" y="973123"/>
            <a:ext cx="6316822" cy="55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"/>
          <p:cNvSpPr txBox="1"/>
          <p:nvPr>
            <p:ph type="title"/>
          </p:nvPr>
        </p:nvSpPr>
        <p:spPr>
          <a:xfrm>
            <a:off x="804672" y="1335024"/>
            <a:ext cx="619048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lang="fr-FR" sz="5400"/>
              <a:t>Introduction</a:t>
            </a:r>
            <a:endParaRPr/>
          </a:p>
        </p:txBody>
      </p:sp>
      <p:sp>
        <p:nvSpPr>
          <p:cNvPr id="182" name="Google Shape;182;p3"/>
          <p:cNvSpPr txBox="1"/>
          <p:nvPr>
            <p:ph idx="1" type="body"/>
          </p:nvPr>
        </p:nvSpPr>
        <p:spPr>
          <a:xfrm>
            <a:off x="838200" y="3967992"/>
            <a:ext cx="6190488" cy="62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/>
              <a:t>Prestation sur notre projet de Machine learning</a:t>
            </a:r>
            <a:endParaRPr sz="20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83" name="Google Shape;18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05/02/2024</a:t>
            </a:r>
            <a:endParaRPr/>
          </a:p>
        </p:txBody>
      </p:sp>
      <p:sp>
        <p:nvSpPr>
          <p:cNvPr id="184" name="Google Shape;184;p3"/>
          <p:cNvSpPr txBox="1"/>
          <p:nvPr>
            <p:ph idx="11" type="ftr"/>
          </p:nvPr>
        </p:nvSpPr>
        <p:spPr>
          <a:xfrm>
            <a:off x="7964424" y="62179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MACHINE LEARNING</a:t>
            </a:r>
            <a:endParaRPr/>
          </a:p>
        </p:txBody>
      </p:sp>
      <p:sp>
        <p:nvSpPr>
          <p:cNvPr id="185" name="Google Shape;18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Tensorflow Logo Png Download 1110*1124 Free Transparent Deep Learning Png  CleanPNG KissPNG | estudioespositoymiguel.com.ar" id="186" name="Google Shape;18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9098" y="2514600"/>
            <a:ext cx="3576953" cy="365651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"/>
          <p:cNvSpPr txBox="1"/>
          <p:nvPr/>
        </p:nvSpPr>
        <p:spPr>
          <a:xfrm>
            <a:off x="4597166" y="6353845"/>
            <a:ext cx="36841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200" u="none" cap="none" strike="noStrike">
                <a:solidFill>
                  <a:srgbClr val="243FFF"/>
                </a:solidFill>
                <a:latin typeface="Open Sans"/>
                <a:ea typeface="Open Sans"/>
                <a:cs typeface="Open Sans"/>
                <a:sym typeface="Open Sans"/>
              </a:rPr>
              <a:t>ELODIE GULDAS &amp; RUTH SULIMAN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"/>
          <p:cNvSpPr txBox="1"/>
          <p:nvPr>
            <p:ph type="ctrTitle"/>
          </p:nvPr>
        </p:nvSpPr>
        <p:spPr>
          <a:xfrm>
            <a:off x="1524000" y="2258568"/>
            <a:ext cx="9144000" cy="23408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</a:pPr>
            <a:r>
              <a:rPr lang="fr-FR"/>
              <a:t>PRÉSENTATION DU PROJET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 txBox="1"/>
          <p:nvPr>
            <p:ph type="title"/>
          </p:nvPr>
        </p:nvSpPr>
        <p:spPr>
          <a:xfrm>
            <a:off x="833051" y="2707600"/>
            <a:ext cx="11295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None/>
            </a:pPr>
            <a:r>
              <a:rPr lang="fr-FR" sz="5400"/>
              <a:t>Classification: Différencier les motos des voitures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 txBox="1"/>
          <p:nvPr>
            <p:ph type="ctrTitle"/>
          </p:nvPr>
        </p:nvSpPr>
        <p:spPr>
          <a:xfrm>
            <a:off x="1524000" y="2258568"/>
            <a:ext cx="9144000" cy="23408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</a:pPr>
            <a:r>
              <a:rPr lang="fr-FR"/>
              <a:t>AVANCEMENT DU PROJET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lang="fr-FR"/>
              <a:t>Les Rendus</a:t>
            </a:r>
            <a:endParaRPr/>
          </a:p>
        </p:txBody>
      </p:sp>
      <p:sp>
        <p:nvSpPr>
          <p:cNvPr id="212" name="Google Shape;21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-FR" cap="none">
                <a:solidFill>
                  <a:schemeClr val="accent2"/>
                </a:solidFill>
              </a:rPr>
              <a:t>‹#›</a:t>
            </a:fld>
            <a:endParaRPr b="1" cap="none">
              <a:solidFill>
                <a:schemeClr val="accent2"/>
              </a:solidFill>
            </a:endParaRPr>
          </a:p>
        </p:txBody>
      </p:sp>
      <p:grpSp>
        <p:nvGrpSpPr>
          <p:cNvPr id="213" name="Google Shape;213;p8"/>
          <p:cNvGrpSpPr/>
          <p:nvPr/>
        </p:nvGrpSpPr>
        <p:grpSpPr>
          <a:xfrm>
            <a:off x="1449444" y="2209799"/>
            <a:ext cx="9902711" cy="2651761"/>
            <a:chOff x="1644" y="883920"/>
            <a:chExt cx="9902711" cy="2651761"/>
          </a:xfrm>
        </p:grpSpPr>
        <p:sp>
          <p:nvSpPr>
            <p:cNvPr id="214" name="Google Shape;214;p8"/>
            <p:cNvSpPr/>
            <p:nvPr/>
          </p:nvSpPr>
          <p:spPr>
            <a:xfrm rot="5400000">
              <a:off x="-792710" y="1678275"/>
              <a:ext cx="1988820" cy="400109"/>
            </a:xfrm>
            <a:prstGeom prst="corner">
              <a:avLst>
                <a:gd fmla="val 1000" name="adj1"/>
                <a:gd fmla="val 1000" name="adj2"/>
              </a:avLst>
            </a:prstGeom>
            <a:solidFill>
              <a:srgbClr val="FF9022"/>
            </a:solidFill>
            <a:ln cap="flat" cmpd="sng" w="12700">
              <a:solidFill>
                <a:srgbClr val="FF902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644" y="2872740"/>
              <a:ext cx="5001369" cy="662940"/>
            </a:xfrm>
            <a:prstGeom prst="homePlate">
              <a:avLst>
                <a:gd fmla="val 25000" name="adj"/>
              </a:avLst>
            </a:prstGeom>
            <a:solidFill>
              <a:srgbClr val="FF9022"/>
            </a:solidFill>
            <a:ln cap="flat" cmpd="sng" w="12700">
              <a:solidFill>
                <a:srgbClr val="FF902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 txBox="1"/>
            <p:nvPr/>
          </p:nvSpPr>
          <p:spPr>
            <a:xfrm>
              <a:off x="1644" y="2872740"/>
              <a:ext cx="4918502" cy="6629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200" lIns="101600" spcFirstLastPara="1" rIns="101600" wrap="square" tIns="203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Open Sans"/>
                <a:buNone/>
              </a:pPr>
              <a:r>
                <a:rPr b="0" i="0" lang="fr-FR" sz="16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Pour la V1</a:t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401754" y="1123985"/>
              <a:ext cx="4061111" cy="12732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8"/>
            <p:cNvSpPr txBox="1"/>
            <p:nvPr/>
          </p:nvSpPr>
          <p:spPr>
            <a:xfrm>
              <a:off x="401754" y="1123985"/>
              <a:ext cx="4061111" cy="12732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Open Sans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Modèle linéaire et PMC appliqué aux cas de tests ainsi qu'à une portion du dataset en cours de constitution</a:t>
              </a:r>
              <a:endPara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Open Sans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•	Livrables :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Open Sans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o	Projet de test opérationnel et sources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Open Sans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o	Léger rapport commentant les résultats observés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Open Sans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o	Début d'application</a:t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 rot="5400000">
              <a:off x="4108631" y="1678275"/>
              <a:ext cx="1988820" cy="400109"/>
            </a:xfrm>
            <a:prstGeom prst="corner">
              <a:avLst>
                <a:gd fmla="val 1000" name="adj1"/>
                <a:gd fmla="val 1000" name="adj2"/>
              </a:avLst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4902986" y="2872740"/>
              <a:ext cx="5001369" cy="662940"/>
            </a:xfrm>
            <a:prstGeom prst="chevron">
              <a:avLst>
                <a:gd fmla="val 25000" name="adj"/>
              </a:avLst>
            </a:prstGeom>
            <a:solidFill>
              <a:schemeClr val="accen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8"/>
            <p:cNvSpPr txBox="1"/>
            <p:nvPr/>
          </p:nvSpPr>
          <p:spPr>
            <a:xfrm>
              <a:off x="5068721" y="2872740"/>
              <a:ext cx="4669899" cy="6629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200" lIns="101600" spcFirstLastPara="1" rIns="101600" wrap="square" tIns="203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Open Sans"/>
                <a:buNone/>
              </a:pPr>
              <a:r>
                <a:rPr b="0" i="0" lang="fr-FR" sz="16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Pour le projet Final</a:t>
              </a: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5303095" y="1123985"/>
              <a:ext cx="4061111" cy="12732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8"/>
            <p:cNvSpPr txBox="1"/>
            <p:nvPr/>
          </p:nvSpPr>
          <p:spPr>
            <a:xfrm>
              <a:off x="5303095" y="1123985"/>
              <a:ext cx="4061111" cy="12732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Open Sans"/>
                <a:buNone/>
              </a:pPr>
              <a:r>
                <a:rPr b="0" i="0" lang="fr-FR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Radial Basis Function Network </a:t>
              </a:r>
              <a:endPara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Open Sans"/>
                <a:buNone/>
              </a:pPr>
              <a:r>
                <a:rPr b="0" i="0" lang="fr-FR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•	Démonstration de l’implémentation de l’ensemble des algorithmes et modèles de réseaux de neurones étudiés sur les cas de tests ainsi que sur le dataset constitué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35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Open Sans"/>
                <a:buNone/>
              </a:pPr>
              <a:r>
                <a:rPr b="0" i="0" lang="fr-FR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•	Possibilité de sauvegarder/charger des modèles entrainés et de les utiliser grâce à l'application sur de nouvelles données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35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Open Sans"/>
                <a:buNone/>
              </a:pPr>
              <a:r>
                <a:rPr b="0" i="0" lang="fr-FR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•	Livrables :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35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Open Sans"/>
                <a:buNone/>
              </a:pPr>
              <a:r>
                <a:rPr b="0" i="0" lang="fr-FR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o	Projet de démonstration et sources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"/>
          <p:cNvSpPr txBox="1"/>
          <p:nvPr>
            <p:ph type="ctrTitle"/>
          </p:nvPr>
        </p:nvSpPr>
        <p:spPr>
          <a:xfrm>
            <a:off x="1524000" y="2886819"/>
            <a:ext cx="9144000" cy="10843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</a:pPr>
            <a:r>
              <a:rPr lang="fr-FR" sz="6000">
                <a:solidFill>
                  <a:schemeClr val="lt1"/>
                </a:solidFill>
              </a:rPr>
              <a:t>RESSENTIE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"/>
          <p:cNvSpPr txBox="1"/>
          <p:nvPr>
            <p:ph type="ctrTitle"/>
          </p:nvPr>
        </p:nvSpPr>
        <p:spPr>
          <a:xfrm>
            <a:off x="1524000" y="2911231"/>
            <a:ext cx="9144000" cy="1035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</a:pPr>
            <a:r>
              <a:rPr lang="fr-FR"/>
              <a:t>RÉSULTAT OBTENUE</a:t>
            </a:r>
            <a:endParaRPr/>
          </a:p>
        </p:txBody>
      </p:sp>
      <p:sp>
        <p:nvSpPr>
          <p:cNvPr id="236" name="Google Shape;236;p11"/>
          <p:cNvSpPr txBox="1"/>
          <p:nvPr>
            <p:ph idx="1" type="subTitle"/>
          </p:nvPr>
        </p:nvSpPr>
        <p:spPr>
          <a:xfrm>
            <a:off x="1524000" y="3946768"/>
            <a:ext cx="91440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fr-FR" sz="3200">
                <a:solidFill>
                  <a:schemeClr val="lt1"/>
                </a:solidFill>
              </a:rPr>
              <a:t>Linear Model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rsonnalisé">
  <a:themeElements>
    <a:clrScheme name="Gradient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2024-02-04T14:27:04Z</dcterms:created>
  <dc:creator>Ruth SULIMAN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0x01010045DC48C0E48B2442A1A947271A199785</vt:lpwstr>
  </property>
</Properties>
</file>