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26.xml.rels" ContentType="application/vnd.openxmlformats-package.relationships+xml"/>
  <Override PartName="/ppt/slides/_rels/slide10.xml.rels" ContentType="application/vnd.openxmlformats-package.relationships+xml"/>
  <Override PartName="/ppt/slides/_rels/slide17.xml.rels" ContentType="application/vnd.openxmlformats-package.relationships+xml"/>
  <Override PartName="/ppt/slides/_rels/slide9.xml.rels" ContentType="application/vnd.openxmlformats-package.relationships+xml"/>
  <Override PartName="/ppt/slides/_rels/slide24.xml.rels" ContentType="application/vnd.openxmlformats-package.relationships+xml"/>
  <Override PartName="/ppt/slides/_rels/slide2.xml.rels" ContentType="application/vnd.openxmlformats-package.relationships+xml"/>
  <Override PartName="/ppt/slides/_rels/slide8.xml.rels" ContentType="application/vnd.openxmlformats-package.relationships+xml"/>
  <Override PartName="/ppt/slides/_rels/slide23.xml.rels" ContentType="application/vnd.openxmlformats-package.relationships+xml"/>
  <Override PartName="/ppt/slides/_rels/slide1.xml.rels" ContentType="application/vnd.openxmlformats-package.relationships+xml"/>
  <Override PartName="/ppt/slides/_rels/slide29.xml.rels" ContentType="application/vnd.openxmlformats-package.relationships+xml"/>
  <Override PartName="/ppt/slides/_rels/slide7.xml.rels" ContentType="application/vnd.openxmlformats-package.relationships+xml"/>
  <Override PartName="/ppt/slides/_rels/slide28.xml.rels" ContentType="application/vnd.openxmlformats-package.relationships+xml"/>
  <Override PartName="/ppt/slides/_rels/slide6.xml.rels" ContentType="application/vnd.openxmlformats-package.relationships+xml"/>
  <Override PartName="/ppt/slides/_rels/slide25.xml.rels" ContentType="application/vnd.openxmlformats-package.relationships+xml"/>
  <Override PartName="/ppt/slides/_rels/slide3.xml.rels" ContentType="application/vnd.openxmlformats-package.relationships+xml"/>
  <Override PartName="/ppt/slides/_rels/slide11.xml.rels" ContentType="application/vnd.openxmlformats-package.relationships+xml"/>
  <Override PartName="/ppt/slides/_rels/slide18.xml.rels" ContentType="application/vnd.openxmlformats-package.relationships+xml"/>
  <Override PartName="/ppt/slides/_rels/slide4.xml.rels" ContentType="application/vnd.openxmlformats-package.relationships+xml"/>
  <Override PartName="/ppt/slides/_rels/slide12.xml.rels" ContentType="application/vnd.openxmlformats-package.relationships+xml"/>
  <Override PartName="/ppt/slides/_rels/slide19.xml.rels" ContentType="application/vnd.openxmlformats-package.relationships+xml"/>
  <Override PartName="/ppt/slides/_rels/slide27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22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slide22.xml" ContentType="application/vnd.openxmlformats-officedocument.presentationml.slide+xml"/>
  <Override PartName="/ppt/slides/slide29.xml" ContentType="application/vnd.openxmlformats-officedocument.presentationml.slide+xml"/>
  <Override PartName="/ppt/slides/slide7.xml" ContentType="application/vnd.openxmlformats-officedocument.presentationml.slide+xml"/>
  <Override PartName="/ppt/slides/slide21.xml" ContentType="application/vnd.openxmlformats-officedocument.presentationml.slide+xml"/>
  <Override PartName="/ppt/slides/slide28.xml" ContentType="application/vnd.openxmlformats-officedocument.presentationml.slide+xml"/>
  <Override PartName="/ppt/slides/slide6.xml" ContentType="application/vnd.openxmlformats-officedocument.presentationml.slide+xml"/>
  <Override PartName="/ppt/slides/slide20.xml" ContentType="application/vnd.openxmlformats-officedocument.presentationml.slide+xml"/>
  <Override PartName="/ppt/slides/slide27.xml" ContentType="application/vnd.openxmlformats-officedocument.presentationml.slide+xml"/>
  <Override PartName="/ppt/slides/slide5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23.xml" ContentType="application/vnd.openxmlformats-officedocument.presentationml.slide+xml"/>
  <Override PartName="/ppt/slides/slide1.xml" ContentType="application/vnd.openxmlformats-officedocument.presentationml.slide+xml"/>
  <Override PartName="/ppt/slides/slide19.xml" ContentType="application/vnd.openxmlformats-officedocument.presentationml.slide+xml"/>
  <Override PartName="/ppt/slides/slide24.xml" ContentType="application/vnd.openxmlformats-officedocument.presentationml.slide+xml"/>
  <Override PartName="/ppt/slides/slide2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26.xml" ContentType="application/vnd.openxmlformats-officedocument.presentationml.slide+xml"/>
  <Override PartName="/ppt/slides/slide4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presentation.xml" ContentType="application/vnd.openxmlformats-officedocument.presentationml.presentation.main+xml"/>
  <Override PartName="/ppt/slideMasters/slideMaster3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18.png" ContentType="image/png"/>
  <Override PartName="/ppt/media/image16.jpeg" ContentType="image/jpeg"/>
  <Override PartName="/ppt/media/image15.jpeg" ContentType="image/jpeg"/>
  <Override PartName="/ppt/media/image14.jpeg" ContentType="image/jpeg"/>
  <Override PartName="/ppt/media/image13.jpeg" ContentType="image/jpeg"/>
  <Override PartName="/ppt/media/image19.png" ContentType="image/png"/>
  <Override PartName="/ppt/media/image12.jpeg" ContentType="image/jpeg"/>
  <Override PartName="/ppt/media/image11.jpeg" ContentType="image/jpeg"/>
  <Override PartName="/ppt/media/image4.jpeg" ContentType="image/jpeg"/>
  <Override PartName="/ppt/media/image10.jpeg" ContentType="image/jpeg"/>
  <Override PartName="/ppt/media/image20.jpeg" ContentType="image/jpeg"/>
  <Override PartName="/ppt/media/image2.jpeg" ContentType="image/jpeg"/>
  <Override PartName="/ppt/media/image3.png" ContentType="image/png"/>
  <Override PartName="/ppt/media/image1.jpeg" ContentType="image/jpeg"/>
  <Override PartName="/ppt/media/image5.jpeg" ContentType="image/jpeg"/>
  <Override PartName="/ppt/media/image6.jpeg" ContentType="image/jpeg"/>
  <Override PartName="/ppt/media/image7.jpeg" ContentType="image/jpeg"/>
  <Override PartName="/ppt/media/image17.png" ContentType="image/png"/>
  <Override PartName="/ppt/media/image8.jpeg" ContentType="image/jpeg"/>
  <Override PartName="/ppt/media/image9.jpeg" ContentType="image/jpeg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2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3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/>
        </p:blipFill>
        <p:spPr>
          <a:xfrm>
            <a:off x="0" y="5806440"/>
            <a:ext cx="10078920" cy="175356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6368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0"/>
            <a:ext cx="10076040" cy="941040"/>
          </a:xfrm>
          <a:prstGeom prst="rect">
            <a:avLst/>
          </a:prstGeom>
          <a:gradFill rotWithShape="0">
            <a:gsLst>
              <a:gs pos="0">
                <a:srgbClr val="3465a4"/>
              </a:gs>
              <a:gs pos="100000">
                <a:srgbClr val="009bdd"/>
              </a:gs>
            </a:gsLst>
            <a:lin ang="108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CustomShape 2"/>
          <p:cNvSpPr/>
          <p:nvPr/>
        </p:nvSpPr>
        <p:spPr>
          <a:xfrm>
            <a:off x="0" y="6620400"/>
            <a:ext cx="10076040" cy="941040"/>
          </a:xfrm>
          <a:prstGeom prst="rect">
            <a:avLst/>
          </a:prstGeom>
          <a:gradFill rotWithShape="0">
            <a:gsLst>
              <a:gs pos="0">
                <a:srgbClr val="3465a4"/>
              </a:gs>
              <a:gs pos="100000">
                <a:srgbClr val="009bdd"/>
              </a:gs>
            </a:gsLst>
            <a:lin ang="108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PlaceHolder 3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roup 1"/>
          <p:cNvGrpSpPr/>
          <p:nvPr/>
        </p:nvGrpSpPr>
        <p:grpSpPr>
          <a:xfrm>
            <a:off x="-15840" y="-3240"/>
            <a:ext cx="819720" cy="5229000"/>
            <a:chOff x="-15840" y="-3240"/>
            <a:chExt cx="819720" cy="5229000"/>
          </a:xfrm>
        </p:grpSpPr>
        <p:sp>
          <p:nvSpPr>
            <p:cNvPr id="80" name="CustomShape 2"/>
            <p:cNvSpPr/>
            <p:nvPr/>
          </p:nvSpPr>
          <p:spPr>
            <a:xfrm>
              <a:off x="-12600" y="0"/>
              <a:ext cx="816480" cy="5225760"/>
            </a:xfrm>
            <a:custGeom>
              <a:avLst/>
              <a:gdLst/>
              <a:ahLst/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60">
              <a:solidFill>
                <a:srgbClr val="0073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1" name="CustomShape 3"/>
            <p:cNvSpPr/>
            <p:nvPr/>
          </p:nvSpPr>
          <p:spPr>
            <a:xfrm>
              <a:off x="-15840" y="0"/>
              <a:ext cx="547200" cy="4562280"/>
            </a:xfrm>
            <a:custGeom>
              <a:avLst/>
              <a:gdLst/>
              <a:ahLst/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440">
              <a:solidFill>
                <a:srgbClr val="0073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2" name="CustomShape 4"/>
            <p:cNvSpPr/>
            <p:nvPr/>
          </p:nvSpPr>
          <p:spPr>
            <a:xfrm>
              <a:off x="-9360" y="-3240"/>
              <a:ext cx="318240" cy="3968280"/>
            </a:xfrm>
            <a:custGeom>
              <a:avLst/>
              <a:gdLst/>
              <a:ahLst/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>
              <a:solidFill>
                <a:srgbClr val="004d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83" name="PlaceHolder 5"/>
          <p:cNvSpPr>
            <a:spLocks noGrp="1"/>
          </p:cNvSpPr>
          <p:nvPr>
            <p:ph type="dt"/>
          </p:nvPr>
        </p:nvSpPr>
        <p:spPr>
          <a:xfrm>
            <a:off x="1218960" y="6356520"/>
            <a:ext cx="2234160" cy="364680"/>
          </a:xfrm>
          <a:prstGeom prst="rect">
            <a:avLst/>
          </a:prstGeom>
        </p:spPr>
        <p:txBody>
          <a:bodyPr lIns="122040" rIns="122040" tIns="60840" bIns="60840" anchor="ctr"/>
          <a:p>
            <a:pPr>
              <a:lnSpc>
                <a:spcPct val="100000"/>
              </a:lnSpc>
            </a:pPr>
            <a:fld id="{8E20E220-D879-44DE-A0CD-388B48B63F49}" type="datetime">
              <a:rPr b="0" lang="en-US" sz="1200" spc="-1" strike="noStrike">
                <a:solidFill>
                  <a:srgbClr val="ffffff"/>
                </a:solidFill>
                <a:latin typeface="Calibri"/>
              </a:rPr>
              <a:t>9/15/18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84" name="PlaceHolder 6"/>
          <p:cNvSpPr>
            <a:spLocks noGrp="1"/>
          </p:cNvSpPr>
          <p:nvPr>
            <p:ph type="ftr"/>
          </p:nvPr>
        </p:nvSpPr>
        <p:spPr>
          <a:xfrm>
            <a:off x="3453480" y="6356520"/>
            <a:ext cx="5281560" cy="364680"/>
          </a:xfrm>
          <a:prstGeom prst="rect">
            <a:avLst/>
          </a:prstGeom>
        </p:spPr>
        <p:txBody>
          <a:bodyPr lIns="122040" rIns="122040" tIns="60840" bIns="60840"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85" name="PlaceHolder 7"/>
          <p:cNvSpPr>
            <a:spLocks noGrp="1"/>
          </p:cNvSpPr>
          <p:nvPr>
            <p:ph type="sldNum"/>
          </p:nvPr>
        </p:nvSpPr>
        <p:spPr>
          <a:xfrm>
            <a:off x="10563480" y="6356520"/>
            <a:ext cx="1015200" cy="364680"/>
          </a:xfrm>
          <a:prstGeom prst="rect">
            <a:avLst/>
          </a:prstGeom>
        </p:spPr>
        <p:txBody>
          <a:bodyPr lIns="122040" rIns="122040" tIns="60840" bIns="60840" anchor="ctr"/>
          <a:p>
            <a:pPr algn="r">
              <a:lnSpc>
                <a:spcPct val="100000"/>
              </a:lnSpc>
            </a:pPr>
            <a:fld id="{AFDFC2F6-8F9E-49F2-B95D-3A96676B8B08}" type="slidenum">
              <a:rPr b="0" lang="en-US" sz="1200" spc="-1" strike="noStrike">
                <a:solidFill>
                  <a:srgbClr val="ffffff"/>
                </a:solidFill>
                <a:latin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86" name="PlaceHolder 8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Click to edit the title text format</a:t>
            </a:r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87" name="PlaceHolder 9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Third Outline Level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Fourth Outline Level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14.jpeg"/><Relationship Id="rId2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15.jpeg"/><Relationship Id="rId2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16.jpeg"/><Relationship Id="rId2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image" Target="../media/image20.jpeg"/><Relationship Id="rId5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0" y="234108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6699"/>
                </a:solidFill>
                <a:latin typeface="Arial"/>
                <a:ea typeface="DejaVu Sans"/>
              </a:rPr>
              <a:t>The Talk on How to Do A Talk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5" name="CustomShape 2"/>
          <p:cNvSpPr/>
          <p:nvPr/>
        </p:nvSpPr>
        <p:spPr>
          <a:xfrm>
            <a:off x="970200" y="4498560"/>
            <a:ext cx="2503800" cy="52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6699"/>
                </a:solidFill>
                <a:latin typeface="Arial"/>
                <a:ea typeface="DejaVu Sans"/>
              </a:rPr>
              <a:t>Dan Bougere</a:t>
            </a: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504000" y="301320"/>
            <a:ext cx="9070920" cy="63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DejaVu Sans"/>
              </a:rPr>
              <a:t>Slide Deck: Scream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49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66cc"/>
                </a:solidFill>
                <a:latin typeface="Arial"/>
                <a:ea typeface="DejaVu Sans"/>
              </a:rPr>
              <a:t>  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150" name="" descr=""/>
          <p:cNvPicPr/>
          <p:nvPr/>
        </p:nvPicPr>
        <p:blipFill>
          <a:blip r:embed="rId1"/>
          <a:stretch/>
        </p:blipFill>
        <p:spPr>
          <a:xfrm>
            <a:off x="1996200" y="1494720"/>
            <a:ext cx="6076440" cy="4562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504000" y="301320"/>
            <a:ext cx="9070920" cy="63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DejaVu Sans"/>
              </a:rPr>
              <a:t>Slide Deck: The Shining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52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66cc"/>
                </a:solidFill>
                <a:latin typeface="Arial"/>
                <a:ea typeface="DejaVu Sans"/>
              </a:rPr>
              <a:t>  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153" name="" descr=""/>
          <p:cNvPicPr/>
          <p:nvPr/>
        </p:nvPicPr>
        <p:blipFill>
          <a:blip r:embed="rId1"/>
          <a:stretch/>
        </p:blipFill>
        <p:spPr>
          <a:xfrm>
            <a:off x="1996200" y="1494720"/>
            <a:ext cx="6076440" cy="4562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504000" y="301320"/>
            <a:ext cx="9070920" cy="63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DejaVu Sans"/>
              </a:rPr>
              <a:t>Ok, So What Is A Good Talk?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55" name="" descr=""/>
          <p:cNvPicPr/>
          <p:nvPr/>
        </p:nvPicPr>
        <p:blipFill>
          <a:blip r:embed="rId1"/>
          <a:stretch/>
        </p:blipFill>
        <p:spPr>
          <a:xfrm>
            <a:off x="2822760" y="2157840"/>
            <a:ext cx="4513680" cy="3285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504000" y="301320"/>
            <a:ext cx="9070920" cy="63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DejaVu Sans"/>
              </a:rPr>
              <a:t>Presentation of Topic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57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0066cc"/>
                </a:solidFill>
                <a:latin typeface="Arial"/>
                <a:ea typeface="DejaVu Sans"/>
              </a:rPr>
              <a:t>You think this is awesome and interesting!</a:t>
            </a:r>
            <a:endParaRPr b="0" lang="en-US" sz="3200" spc="-1" strike="noStrike">
              <a:latin typeface="Arial"/>
            </a:endParaRPr>
          </a:p>
          <a:p>
            <a:pPr lvl="4" marL="1080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66cc"/>
                </a:solidFill>
                <a:latin typeface="Arial"/>
                <a:ea typeface="DejaVu Sans"/>
              </a:rPr>
              <a:t>Your job is to convince others that it is.</a:t>
            </a:r>
            <a:endParaRPr b="0" lang="en-US" sz="3200" spc="-1" strike="noStrike">
              <a:latin typeface="Arial"/>
            </a:endParaRPr>
          </a:p>
          <a:p>
            <a:pPr lvl="4" marL="1080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66cc"/>
                </a:solidFill>
                <a:latin typeface="Arial"/>
                <a:ea typeface="DejaVu Sans"/>
              </a:rPr>
              <a:t>Consider your audience.</a:t>
            </a:r>
            <a:endParaRPr b="0" lang="en-US" sz="3200" spc="-1" strike="noStrike">
              <a:latin typeface="Arial"/>
            </a:endParaRPr>
          </a:p>
          <a:p>
            <a:pPr lvl="4" marL="1080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66cc"/>
                </a:solidFill>
                <a:latin typeface="Arial"/>
                <a:ea typeface="DejaVu Sans"/>
              </a:rPr>
              <a:t>Consider the time you’re given.</a:t>
            </a:r>
            <a:endParaRPr b="0" lang="en-US" sz="3200" spc="-1" strike="noStrike">
              <a:latin typeface="Arial"/>
            </a:endParaRPr>
          </a:p>
          <a:p>
            <a:pPr lvl="4" marL="1080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66cc"/>
                </a:solidFill>
                <a:latin typeface="Arial"/>
                <a:ea typeface="DejaVu Sans"/>
              </a:rPr>
              <a:t>If you’re right, people will have questions and you should account for that.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58" name="CustomShape 3"/>
          <p:cNvSpPr/>
          <p:nvPr/>
        </p:nvSpPr>
        <p:spPr>
          <a:xfrm>
            <a:off x="457200" y="6766560"/>
            <a:ext cx="9070920" cy="63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DejaVu Sans"/>
              </a:rPr>
              <a:t>Wake Me Up!</a:t>
            </a:r>
            <a:endParaRPr b="0" lang="en-US" sz="4400" spc="-1" strike="noStrike"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504000" y="301320"/>
            <a:ext cx="9070920" cy="63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DejaVu Sans"/>
              </a:rPr>
              <a:t>Presentation of Topic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60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0066cc"/>
                </a:solidFill>
                <a:latin typeface="Arial"/>
                <a:ea typeface="DejaVu Sans"/>
              </a:rPr>
              <a:t>You assume everyone knows what you do.</a:t>
            </a:r>
            <a:endParaRPr b="0" lang="en-US" sz="3200" spc="-1" strike="noStrike">
              <a:latin typeface="Arial"/>
            </a:endParaRPr>
          </a:p>
          <a:p>
            <a:pPr lvl="4" marL="1080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66cc"/>
                </a:solidFill>
                <a:latin typeface="Arial"/>
                <a:ea typeface="DejaVu Sans"/>
              </a:rPr>
              <a:t>You started at the beginning once, too.  </a:t>
            </a:r>
            <a:endParaRPr b="0" lang="en-US" sz="3200" spc="-1" strike="noStrike">
              <a:latin typeface="Arial"/>
            </a:endParaRPr>
          </a:p>
          <a:p>
            <a:pPr lvl="4" marL="1080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66cc"/>
                </a:solidFill>
                <a:latin typeface="Arial"/>
                <a:ea typeface="DejaVu Sans"/>
              </a:rPr>
              <a:t>If you’re discussing an advanced topic, give a quick summary at the beginning of fundamental concepts.</a:t>
            </a:r>
            <a:endParaRPr b="0" lang="en-US" sz="3200" spc="-1" strike="noStrike">
              <a:latin typeface="Arial"/>
            </a:endParaRPr>
          </a:p>
          <a:p>
            <a:pPr lvl="4" marL="1080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66cc"/>
                </a:solidFill>
                <a:latin typeface="Arial"/>
                <a:ea typeface="DejaVu Sans"/>
              </a:rPr>
              <a:t>Likewise, don’t make it all summary with five minutes at the end of your titled topic.</a:t>
            </a: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61" name="CustomShape 3"/>
          <p:cNvSpPr/>
          <p:nvPr/>
        </p:nvSpPr>
        <p:spPr>
          <a:xfrm>
            <a:off x="457200" y="6766560"/>
            <a:ext cx="9070920" cy="63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DejaVu Sans"/>
              </a:rPr>
              <a:t>Wake Me Up Inside!</a:t>
            </a:r>
            <a:endParaRPr b="0" lang="en-US" sz="4400" spc="-1" strike="noStrike"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504000" y="301320"/>
            <a:ext cx="9070920" cy="63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DejaVu Sans"/>
              </a:rPr>
              <a:t>Presentation of Topic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63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0066cc"/>
                </a:solidFill>
                <a:latin typeface="Arial"/>
                <a:ea typeface="DejaVu Sans"/>
              </a:rPr>
              <a:t>You have a lot to get through, and let everyone know at the beginning to strap in.</a:t>
            </a:r>
            <a:endParaRPr b="0" lang="en-US" sz="3200" spc="-1" strike="noStrike">
              <a:latin typeface="Arial"/>
            </a:endParaRPr>
          </a:p>
          <a:p>
            <a:pPr lvl="4" marL="1080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66cc"/>
                </a:solidFill>
                <a:latin typeface="Arial"/>
                <a:ea typeface="DejaVu Sans"/>
              </a:rPr>
              <a:t>Seriously? It’s called editing.</a:t>
            </a:r>
            <a:endParaRPr b="0" lang="en-US" sz="3200" spc="-1" strike="noStrike">
              <a:latin typeface="Arial"/>
            </a:endParaRPr>
          </a:p>
          <a:p>
            <a:pPr lvl="4" marL="1080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66cc"/>
                </a:solidFill>
                <a:latin typeface="Arial"/>
                <a:ea typeface="DejaVu Sans"/>
              </a:rPr>
              <a:t>Remember your allotted time slot, and subtract five minutes.</a:t>
            </a:r>
            <a:endParaRPr b="0" lang="en-US" sz="3200" spc="-1" strike="noStrike">
              <a:latin typeface="Arial"/>
            </a:endParaRPr>
          </a:p>
          <a:p>
            <a:pPr lvl="4" marL="1080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66cc"/>
                </a:solidFill>
                <a:latin typeface="Arial"/>
                <a:ea typeface="DejaVu Sans"/>
              </a:rPr>
              <a:t>Keep on topic, on track with questions, and most of all on time!</a:t>
            </a: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64" name="CustomShape 3"/>
          <p:cNvSpPr/>
          <p:nvPr/>
        </p:nvSpPr>
        <p:spPr>
          <a:xfrm>
            <a:off x="457200" y="6766560"/>
            <a:ext cx="9070920" cy="63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DejaVu Sans"/>
              </a:rPr>
              <a:t>Bring Me To Life!</a:t>
            </a:r>
            <a:endParaRPr b="0" lang="en-US" sz="4400" spc="-1" strike="noStrike"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CustomShape 1"/>
          <p:cNvSpPr/>
          <p:nvPr/>
        </p:nvSpPr>
        <p:spPr>
          <a:xfrm>
            <a:off x="504000" y="301320"/>
            <a:ext cx="9070920" cy="63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DejaVu Sans"/>
              </a:rPr>
              <a:t>Method of Speaking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66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0066cc"/>
                </a:solidFill>
                <a:latin typeface="Arial"/>
                <a:ea typeface="DejaVu Sans"/>
              </a:rPr>
              <a:t>You have a mic, so enunciating or talking above your normal volume isn’t necessary</a:t>
            </a:r>
            <a:endParaRPr b="0" lang="en-US" sz="3200" spc="-1" strike="noStrike">
              <a:latin typeface="Arial"/>
            </a:endParaRPr>
          </a:p>
          <a:p>
            <a:pPr lvl="4" marL="1080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66cc"/>
                </a:solidFill>
                <a:latin typeface="Arial"/>
                <a:ea typeface="DejaVu Sans"/>
              </a:rPr>
              <a:t>The mic picks up what you give it.  It’s not magic.</a:t>
            </a:r>
            <a:endParaRPr b="0" lang="en-US" sz="3200" spc="-1" strike="noStrike">
              <a:latin typeface="Arial"/>
            </a:endParaRPr>
          </a:p>
          <a:p>
            <a:pPr lvl="4" marL="1080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66cc"/>
                </a:solidFill>
                <a:latin typeface="Arial"/>
                <a:ea typeface="DejaVu Sans"/>
              </a:rPr>
              <a:t>You don’t have to be an announcer, just aware.</a:t>
            </a:r>
            <a:endParaRPr b="0" lang="en-US" sz="3200" spc="-1" strike="noStrike">
              <a:latin typeface="Arial"/>
            </a:endParaRPr>
          </a:p>
          <a:p>
            <a:pPr lvl="4" marL="1080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66cc"/>
                </a:solidFill>
                <a:latin typeface="Arial"/>
                <a:ea typeface="DejaVu Sans"/>
              </a:rPr>
              <a:t>We all have accents, verbal ticks, or other mannerisms to someone.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67" name="CustomShape 3"/>
          <p:cNvSpPr/>
          <p:nvPr/>
        </p:nvSpPr>
        <p:spPr>
          <a:xfrm>
            <a:off x="457200" y="6766560"/>
            <a:ext cx="9070920" cy="63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DejaVu Sans"/>
              </a:rPr>
              <a:t>Wake Up!</a:t>
            </a:r>
            <a:endParaRPr b="0" lang="en-US" sz="4400" spc="-1" strike="noStrike"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504000" y="301320"/>
            <a:ext cx="9070920" cy="63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DejaVu Sans"/>
              </a:rPr>
              <a:t>Method of Speaking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69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0066cc"/>
                </a:solidFill>
                <a:latin typeface="Arial"/>
                <a:ea typeface="DejaVu Sans"/>
              </a:rPr>
              <a:t>Monotone means I am a serious person talking about serious things.</a:t>
            </a:r>
            <a:endParaRPr b="0" lang="en-US" sz="3200" spc="-1" strike="noStrike">
              <a:latin typeface="Arial"/>
            </a:endParaRPr>
          </a:p>
          <a:p>
            <a:pPr lvl="4" marL="1080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66cc"/>
                </a:solidFill>
                <a:latin typeface="Arial"/>
                <a:ea typeface="DejaVu Sans"/>
              </a:rPr>
              <a:t>Pretend you’re having an animated conversation with the audience.</a:t>
            </a:r>
            <a:endParaRPr b="0" lang="en-US" sz="3200" spc="-1" strike="noStrike">
              <a:latin typeface="Arial"/>
            </a:endParaRPr>
          </a:p>
          <a:p>
            <a:pPr lvl="4" marL="1080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66cc"/>
                </a:solidFill>
                <a:latin typeface="Arial"/>
                <a:ea typeface="DejaVu Sans"/>
              </a:rPr>
              <a:t>Vary your tone, sentence structure, and delivery speed.</a:t>
            </a:r>
            <a:endParaRPr b="0" lang="en-US" sz="3200" spc="-1" strike="noStrike">
              <a:latin typeface="Arial"/>
            </a:endParaRPr>
          </a:p>
          <a:p>
            <a:pPr lvl="4" marL="1080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66cc"/>
                </a:solidFill>
                <a:latin typeface="Arial"/>
                <a:ea typeface="DejaVu Sans"/>
              </a:rPr>
              <a:t>Monotone is used in hypnosis for a reason.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457200" y="6766560"/>
            <a:ext cx="9070920" cy="63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DejaVu Sans"/>
              </a:rPr>
              <a:t>How Long? Not Long</a:t>
            </a:r>
            <a:endParaRPr b="0" lang="en-US" sz="4400" spc="-1" strike="noStrike">
              <a:latin typeface="Arial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504000" y="301320"/>
            <a:ext cx="9070920" cy="63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DejaVu Sans"/>
              </a:rPr>
              <a:t>Method of Speaking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0066cc"/>
                </a:solidFill>
                <a:latin typeface="Arial"/>
                <a:ea typeface="DejaVu Sans"/>
              </a:rPr>
              <a:t>I know!  I’m going to act like a professor giving a lecture.</a:t>
            </a:r>
            <a:endParaRPr b="0" lang="en-US" sz="3200" spc="-1" strike="noStrike">
              <a:latin typeface="Arial"/>
            </a:endParaRPr>
          </a:p>
          <a:p>
            <a:pPr lvl="4" marL="1080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66cc"/>
                </a:solidFill>
                <a:latin typeface="Arial"/>
                <a:ea typeface="DejaVu Sans"/>
              </a:rPr>
              <a:t>You’re trying to convey your enthusiasm, not prepare them for a quiz on Friday.</a:t>
            </a:r>
            <a:endParaRPr b="0" lang="en-US" sz="3200" spc="-1" strike="noStrike">
              <a:latin typeface="Arial"/>
            </a:endParaRPr>
          </a:p>
          <a:p>
            <a:pPr lvl="4" marL="1080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66cc"/>
                </a:solidFill>
                <a:latin typeface="Arial"/>
                <a:ea typeface="DejaVu Sans"/>
              </a:rPr>
              <a:t>Move around within reason.  Force the audience to follow you.</a:t>
            </a:r>
            <a:endParaRPr b="0" lang="en-US" sz="3200" spc="-1" strike="noStrike">
              <a:latin typeface="Arial"/>
            </a:endParaRPr>
          </a:p>
          <a:p>
            <a:pPr lvl="4" marL="1080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66cc"/>
                </a:solidFill>
                <a:latin typeface="Arial"/>
                <a:ea typeface="DejaVu Sans"/>
              </a:rPr>
              <a:t>Remember, they don’t have to listen to you.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73" name="CustomShape 3"/>
          <p:cNvSpPr/>
          <p:nvPr/>
        </p:nvSpPr>
        <p:spPr>
          <a:xfrm>
            <a:off x="457200" y="6766560"/>
            <a:ext cx="9070920" cy="63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DejaVu Sans"/>
              </a:rPr>
              <a:t>Cause What You Reap Is What You Sow!</a:t>
            </a:r>
            <a:endParaRPr b="0" lang="en-US" sz="3600" spc="-1" strike="noStrike">
              <a:latin typeface="Arial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504000" y="301320"/>
            <a:ext cx="9070920" cy="63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DejaVu Sans"/>
              </a:rPr>
              <a:t>Slide Deck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75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66cc"/>
                </a:solidFill>
                <a:latin typeface="Arial"/>
                <a:ea typeface="DejaVu Sans"/>
              </a:rPr>
              <a:t>You </a:t>
            </a:r>
            <a:r>
              <a:rPr b="0" lang="en-US" sz="3200" spc="-1" strike="noStrike">
                <a:solidFill>
                  <a:srgbClr val="0066cc"/>
                </a:solidFill>
                <a:latin typeface="Arial"/>
                <a:ea typeface="DejaVu Sans"/>
              </a:rPr>
              <a:t>saw </a:t>
            </a:r>
            <a:r>
              <a:rPr b="0" lang="en-US" sz="3200" spc="-1" strike="noStrike">
                <a:solidFill>
                  <a:srgbClr val="0066cc"/>
                </a:solidFill>
                <a:latin typeface="Arial"/>
                <a:ea typeface="DejaVu Sans"/>
              </a:rPr>
              <a:t>the </a:t>
            </a:r>
            <a:r>
              <a:rPr b="0" lang="en-US" sz="3200" spc="-1" strike="noStrike">
                <a:solidFill>
                  <a:srgbClr val="0066cc"/>
                </a:solidFill>
                <a:latin typeface="Arial"/>
                <a:ea typeface="DejaVu Sans"/>
              </a:rPr>
              <a:t>bad </a:t>
            </a:r>
            <a:r>
              <a:rPr b="0" lang="en-US" sz="3200" spc="-1" strike="noStrike">
                <a:solidFill>
                  <a:srgbClr val="0066cc"/>
                </a:solidFill>
                <a:latin typeface="Arial"/>
                <a:ea typeface="DejaVu Sans"/>
              </a:rPr>
              <a:t>examp</a:t>
            </a:r>
            <a:r>
              <a:rPr b="0" lang="en-US" sz="3200" spc="-1" strike="noStrike">
                <a:solidFill>
                  <a:srgbClr val="0066cc"/>
                </a:solidFill>
                <a:latin typeface="Arial"/>
                <a:ea typeface="DejaVu Sans"/>
              </a:rPr>
              <a:t>les.  </a:t>
            </a:r>
            <a:r>
              <a:rPr b="0" lang="en-US" sz="3200" spc="-1" strike="noStrike">
                <a:solidFill>
                  <a:srgbClr val="0066cc"/>
                </a:solidFill>
                <a:latin typeface="Arial"/>
                <a:ea typeface="DejaVu Sans"/>
              </a:rPr>
              <a:t>Here’s </a:t>
            </a:r>
            <a:r>
              <a:rPr b="0" lang="en-US" sz="3200" spc="-1" strike="noStrike">
                <a:solidFill>
                  <a:srgbClr val="0066cc"/>
                </a:solidFill>
                <a:latin typeface="Arial"/>
                <a:ea typeface="DejaVu Sans"/>
              </a:rPr>
              <a:t>some </a:t>
            </a:r>
            <a:r>
              <a:rPr b="0" lang="en-US" sz="3200" spc="-1" strike="noStrike">
                <a:solidFill>
                  <a:srgbClr val="0066cc"/>
                </a:solidFill>
                <a:latin typeface="Arial"/>
                <a:ea typeface="DejaVu Sans"/>
              </a:rPr>
              <a:t>conce</a:t>
            </a:r>
            <a:r>
              <a:rPr b="0" lang="en-US" sz="3200" spc="-1" strike="noStrike">
                <a:solidFill>
                  <a:srgbClr val="0066cc"/>
                </a:solidFill>
                <a:latin typeface="Arial"/>
                <a:ea typeface="DejaVu Sans"/>
              </a:rPr>
              <a:t>pts to </a:t>
            </a:r>
            <a:r>
              <a:rPr b="0" lang="en-US" sz="3200" spc="-1" strike="noStrike">
                <a:solidFill>
                  <a:srgbClr val="0066cc"/>
                </a:solidFill>
                <a:latin typeface="Arial"/>
                <a:ea typeface="DejaVu Sans"/>
              </a:rPr>
              <a:t>make </a:t>
            </a:r>
            <a:r>
              <a:rPr b="0" lang="en-US" sz="3200" spc="-1" strike="noStrike">
                <a:solidFill>
                  <a:srgbClr val="0066cc"/>
                </a:solidFill>
                <a:latin typeface="Arial"/>
                <a:ea typeface="DejaVu Sans"/>
              </a:rPr>
              <a:t>Good </a:t>
            </a:r>
            <a:r>
              <a:rPr b="0" lang="en-US" sz="3200" spc="-1" strike="noStrike">
                <a:solidFill>
                  <a:srgbClr val="0066cc"/>
                </a:solidFill>
                <a:latin typeface="Arial"/>
                <a:ea typeface="DejaVu Sans"/>
              </a:rPr>
              <a:t>Ones</a:t>
            </a:r>
            <a:r>
              <a:rPr b="0" lang="en-US" sz="3200" spc="-1" strike="noStrike">
                <a:solidFill>
                  <a:srgbClr val="0066cc"/>
                </a:solidFill>
                <a:latin typeface="Arial"/>
                <a:ea typeface="Arial"/>
              </a:rPr>
              <a:t>™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76" name="CustomShape 3"/>
          <p:cNvSpPr/>
          <p:nvPr/>
        </p:nvSpPr>
        <p:spPr>
          <a:xfrm>
            <a:off x="457200" y="6766560"/>
            <a:ext cx="9070920" cy="63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DejaVu Sans"/>
              </a:rPr>
              <a:t>We Gonna Get </a:t>
            </a: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DejaVu Sans"/>
              </a:rPr>
              <a:t>Funky!</a:t>
            </a:r>
            <a:endParaRPr b="0" lang="en-US" sz="3600" spc="-1" strike="noStrike">
              <a:latin typeface="Arial"/>
            </a:endParaRPr>
          </a:p>
        </p:txBody>
      </p:sp>
    </p:spTree>
  </p:cSld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504000" y="301320"/>
            <a:ext cx="9070920" cy="63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DejaVu Sans"/>
              </a:rPr>
              <a:t>Who Am I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66cc"/>
                </a:solidFill>
                <a:latin typeface="Arial"/>
                <a:ea typeface="DejaVu Sans"/>
              </a:rPr>
              <a:t>15 years experience in multiple areas of IT</a:t>
            </a: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66cc"/>
                </a:solidFill>
                <a:latin typeface="Arial"/>
                <a:ea typeface="DejaVu Sans"/>
              </a:rPr>
              <a:t>Been a participant (willing and unwilling) of many briefings, talks, presentations, etc.</a:t>
            </a: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66cc"/>
                </a:solidFill>
                <a:latin typeface="Arial"/>
                <a:ea typeface="DejaVu Sans"/>
              </a:rPr>
              <a:t>Given presentations at Bsides Austin, Bsides Tulsa, SecureDelaware, ShowMeCon, and DerbyCon.</a:t>
            </a: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66cc"/>
                </a:solidFill>
                <a:latin typeface="Arial"/>
                <a:ea typeface="DejaVu Sans"/>
              </a:rPr>
              <a:t>Given work presentations for clients after engagements and other requests</a:t>
            </a: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504000" y="301320"/>
            <a:ext cx="9070920" cy="63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DejaVu Sans"/>
              </a:rPr>
              <a:t>Slide Deck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78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79" name="CustomShape 3"/>
          <p:cNvSpPr/>
          <p:nvPr/>
        </p:nvSpPr>
        <p:spPr>
          <a:xfrm>
            <a:off x="457200" y="6766560"/>
            <a:ext cx="9070920" cy="63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DejaVu Sans"/>
              </a:rPr>
              <a:t>Clap, Clap, Clap...Clap Your Hands!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180" name="" descr=""/>
          <p:cNvPicPr/>
          <p:nvPr/>
        </p:nvPicPr>
        <p:blipFill>
          <a:blip r:embed="rId1"/>
          <a:stretch/>
        </p:blipFill>
        <p:spPr>
          <a:xfrm>
            <a:off x="2191680" y="1588320"/>
            <a:ext cx="6076440" cy="4562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9" dur="indefinite" restart="never" nodeType="tmRoot">
          <p:childTnLst>
            <p:seq>
              <p:cTn id="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CustomShape 1"/>
          <p:cNvSpPr/>
          <p:nvPr/>
        </p:nvSpPr>
        <p:spPr>
          <a:xfrm>
            <a:off x="504000" y="301320"/>
            <a:ext cx="9070920" cy="63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DejaVu Sans"/>
              </a:rPr>
              <a:t>Slide Deck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82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83" name="CustomShape 3"/>
          <p:cNvSpPr/>
          <p:nvPr/>
        </p:nvSpPr>
        <p:spPr>
          <a:xfrm>
            <a:off x="457200" y="6766560"/>
            <a:ext cx="9070920" cy="63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DejaVu Sans"/>
              </a:rPr>
              <a:t>To The Left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184" name="" descr=""/>
          <p:cNvPicPr/>
          <p:nvPr/>
        </p:nvPicPr>
        <p:blipFill>
          <a:blip r:embed="rId1"/>
          <a:stretch/>
        </p:blipFill>
        <p:spPr>
          <a:xfrm>
            <a:off x="2191680" y="1588320"/>
            <a:ext cx="6076440" cy="4562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1" dur="indefinite" restart="never" nodeType="tmRoot">
          <p:childTnLst>
            <p:seq>
              <p:cTn id="4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CustomShape 1"/>
          <p:cNvSpPr/>
          <p:nvPr/>
        </p:nvSpPr>
        <p:spPr>
          <a:xfrm>
            <a:off x="504000" y="301320"/>
            <a:ext cx="9070920" cy="63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DejaVu Sans"/>
              </a:rPr>
              <a:t>Slide Deck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86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87" name="CustomShape 3"/>
          <p:cNvSpPr/>
          <p:nvPr/>
        </p:nvSpPr>
        <p:spPr>
          <a:xfrm>
            <a:off x="457200" y="6766560"/>
            <a:ext cx="9070920" cy="63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DejaVu Sans"/>
              </a:rPr>
              <a:t>Take It Back Now, Y’all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188" name="" descr=""/>
          <p:cNvPicPr/>
          <p:nvPr/>
        </p:nvPicPr>
        <p:blipFill>
          <a:blip r:embed="rId1"/>
          <a:stretch/>
        </p:blipFill>
        <p:spPr>
          <a:xfrm>
            <a:off x="2191680" y="1588320"/>
            <a:ext cx="6076440" cy="4562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3" dur="indefinite" restart="never" nodeType="tmRoot">
          <p:childTnLst>
            <p:seq>
              <p:cTn id="4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CustomShape 1"/>
          <p:cNvSpPr/>
          <p:nvPr/>
        </p:nvSpPr>
        <p:spPr>
          <a:xfrm>
            <a:off x="504000" y="301320"/>
            <a:ext cx="9070920" cy="63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DejaVu Sans"/>
              </a:rPr>
              <a:t>Slide Deck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90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91" name="CustomShape 3"/>
          <p:cNvSpPr/>
          <p:nvPr/>
        </p:nvSpPr>
        <p:spPr>
          <a:xfrm>
            <a:off x="457200" y="6766560"/>
            <a:ext cx="9070920" cy="63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DejaVu Sans"/>
              </a:rPr>
              <a:t>One Hop This Time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192" name="" descr=""/>
          <p:cNvPicPr/>
          <p:nvPr/>
        </p:nvPicPr>
        <p:blipFill>
          <a:blip r:embed="rId1"/>
          <a:stretch/>
        </p:blipFill>
        <p:spPr>
          <a:xfrm>
            <a:off x="2191680" y="1588320"/>
            <a:ext cx="6076440" cy="4562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5" dur="indefinite" restart="never" nodeType="tmRoot">
          <p:childTnLst>
            <p:seq>
              <p:cTn id="4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CustomShape 1"/>
          <p:cNvSpPr/>
          <p:nvPr/>
        </p:nvSpPr>
        <p:spPr>
          <a:xfrm>
            <a:off x="504000" y="301320"/>
            <a:ext cx="9070920" cy="63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DejaVu Sans"/>
              </a:rPr>
              <a:t>Slide Deck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94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95" name="CustomShape 3"/>
          <p:cNvSpPr/>
          <p:nvPr/>
        </p:nvSpPr>
        <p:spPr>
          <a:xfrm>
            <a:off x="457200" y="6766560"/>
            <a:ext cx="9070920" cy="63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DejaVu Sans"/>
              </a:rPr>
              <a:t>Right Foot, Left Stomp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196" name="" descr=""/>
          <p:cNvPicPr/>
          <p:nvPr/>
        </p:nvPicPr>
        <p:blipFill>
          <a:blip r:embed="rId1"/>
          <a:stretch/>
        </p:blipFill>
        <p:spPr>
          <a:xfrm>
            <a:off x="2191680" y="1588320"/>
            <a:ext cx="6076440" cy="4562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7" dur="indefinite" restart="never" nodeType="tmRoot">
          <p:childTnLst>
            <p:seq>
              <p:cTn id="4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CustomShape 1"/>
          <p:cNvSpPr/>
          <p:nvPr/>
        </p:nvSpPr>
        <p:spPr>
          <a:xfrm>
            <a:off x="504000" y="301320"/>
            <a:ext cx="9070920" cy="63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DejaVu Sans"/>
              </a:rPr>
              <a:t>Slide Deck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98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99" name="CustomShape 3"/>
          <p:cNvSpPr/>
          <p:nvPr/>
        </p:nvSpPr>
        <p:spPr>
          <a:xfrm>
            <a:off x="457200" y="6766560"/>
            <a:ext cx="9070920" cy="63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DejaVu Sans"/>
              </a:rPr>
              <a:t>Cha Cha Real Smooth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200" name="" descr=""/>
          <p:cNvPicPr/>
          <p:nvPr/>
        </p:nvPicPr>
        <p:blipFill>
          <a:blip r:embed="rId1"/>
          <a:stretch/>
        </p:blipFill>
        <p:spPr>
          <a:xfrm>
            <a:off x="2191680" y="1588320"/>
            <a:ext cx="6076440" cy="4562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9" dur="indefinite" restart="never" nodeType="tmRoot">
          <p:childTnLst>
            <p:seq>
              <p:cTn id="5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CustomShape 1"/>
          <p:cNvSpPr/>
          <p:nvPr/>
        </p:nvSpPr>
        <p:spPr>
          <a:xfrm>
            <a:off x="504000" y="301320"/>
            <a:ext cx="9070920" cy="63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DejaVu Sans"/>
              </a:rPr>
              <a:t>Slide Deck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02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203" name="CustomShape 3"/>
          <p:cNvSpPr/>
          <p:nvPr/>
        </p:nvSpPr>
        <p:spPr>
          <a:xfrm>
            <a:off x="457200" y="6766560"/>
            <a:ext cx="9070920" cy="63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DejaVu Sans"/>
              </a:rPr>
              <a:t>Let’s Go To Work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204" name="" descr=""/>
          <p:cNvPicPr/>
          <p:nvPr/>
        </p:nvPicPr>
        <p:blipFill>
          <a:blip r:embed="rId1"/>
          <a:stretch/>
        </p:blipFill>
        <p:spPr>
          <a:xfrm>
            <a:off x="2191680" y="1588320"/>
            <a:ext cx="6076440" cy="4562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1" dur="indefinite" restart="never" nodeType="tmRoot">
          <p:childTnLst>
            <p:seq>
              <p:cTn id="5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CustomShape 1"/>
          <p:cNvSpPr/>
          <p:nvPr/>
        </p:nvSpPr>
        <p:spPr>
          <a:xfrm>
            <a:off x="504000" y="301320"/>
            <a:ext cx="9070920" cy="63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DejaVu Sans"/>
              </a:rPr>
              <a:t>Resources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06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66cc"/>
                </a:solidFill>
                <a:latin typeface="Arial"/>
                <a:ea typeface="DejaVu Sans"/>
              </a:rPr>
              <a:t>https://speaking.io</a:t>
            </a: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66cc"/>
                </a:solidFill>
                <a:latin typeface="Arial"/>
                <a:ea typeface="DejaVu Sans"/>
              </a:rPr>
              <a:t>LinkedIn has a bunch of examples and SlideShares as well.  </a:t>
            </a: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53" dur="indefinite" restart="never" nodeType="tmRoot">
          <p:childTnLst>
            <p:seq>
              <p:cTn id="5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CustomShape 1"/>
          <p:cNvSpPr/>
          <p:nvPr/>
        </p:nvSpPr>
        <p:spPr>
          <a:xfrm>
            <a:off x="504000" y="301320"/>
            <a:ext cx="9070920" cy="63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8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09" name="" descr=""/>
          <p:cNvPicPr/>
          <p:nvPr/>
        </p:nvPicPr>
        <p:blipFill>
          <a:blip r:embed="rId1"/>
          <a:stretch/>
        </p:blipFill>
        <p:spPr>
          <a:xfrm>
            <a:off x="360" y="948600"/>
            <a:ext cx="10080360" cy="5671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5" dur="indefinite" restart="never" nodeType="tmRoot">
          <p:childTnLst>
            <p:seq>
              <p:cTn id="5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Content Placeholder 2" descr=""/>
          <p:cNvPicPr/>
          <p:nvPr/>
        </p:nvPicPr>
        <p:blipFill>
          <a:blip r:embed="rId1"/>
          <a:stretch/>
        </p:blipFill>
        <p:spPr>
          <a:xfrm>
            <a:off x="971280" y="2523960"/>
            <a:ext cx="1038960" cy="1038960"/>
          </a:xfrm>
          <a:prstGeom prst="rect">
            <a:avLst/>
          </a:prstGeom>
          <a:ln>
            <a:noFill/>
          </a:ln>
        </p:spPr>
      </p:pic>
      <p:pic>
        <p:nvPicPr>
          <p:cNvPr id="211" name="Picture 2" descr=""/>
          <p:cNvPicPr/>
          <p:nvPr/>
        </p:nvPicPr>
        <p:blipFill>
          <a:blip r:embed="rId2"/>
          <a:stretch/>
        </p:blipFill>
        <p:spPr>
          <a:xfrm>
            <a:off x="843120" y="999720"/>
            <a:ext cx="1294920" cy="1294920"/>
          </a:xfrm>
          <a:prstGeom prst="rect">
            <a:avLst/>
          </a:prstGeom>
          <a:ln>
            <a:noFill/>
          </a:ln>
        </p:spPr>
      </p:pic>
      <p:pic>
        <p:nvPicPr>
          <p:cNvPr id="212" name="Picture 3" descr=""/>
          <p:cNvPicPr/>
          <p:nvPr/>
        </p:nvPicPr>
        <p:blipFill>
          <a:blip r:embed="rId3"/>
          <a:stretch/>
        </p:blipFill>
        <p:spPr>
          <a:xfrm>
            <a:off x="1019880" y="3971520"/>
            <a:ext cx="990360" cy="990360"/>
          </a:xfrm>
          <a:prstGeom prst="rect">
            <a:avLst/>
          </a:prstGeom>
          <a:ln>
            <a:noFill/>
          </a:ln>
        </p:spPr>
      </p:pic>
      <p:sp>
        <p:nvSpPr>
          <p:cNvPr id="213" name="CustomShape 1"/>
          <p:cNvSpPr/>
          <p:nvPr/>
        </p:nvSpPr>
        <p:spPr>
          <a:xfrm>
            <a:off x="2267640" y="1197000"/>
            <a:ext cx="4571640" cy="51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66cc"/>
                </a:solidFill>
                <a:latin typeface="Calibri"/>
              </a:rPr>
              <a:t>dbougere@gmail.com</a:t>
            </a:r>
            <a:endParaRPr b="0" lang="en-US" sz="28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214" name="CustomShape 2"/>
          <p:cNvSpPr/>
          <p:nvPr/>
        </p:nvSpPr>
        <p:spPr>
          <a:xfrm>
            <a:off x="2278800" y="2756520"/>
            <a:ext cx="185148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66cc"/>
                </a:solidFill>
                <a:latin typeface="Calibri"/>
              </a:rPr>
              <a:t>@Rouxgaru</a:t>
            </a:r>
            <a:endParaRPr b="0" lang="en-US" sz="28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215" name="CustomShape 3"/>
          <p:cNvSpPr/>
          <p:nvPr/>
        </p:nvSpPr>
        <p:spPr>
          <a:xfrm>
            <a:off x="2313000" y="4205160"/>
            <a:ext cx="622692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66cc"/>
                </a:solidFill>
                <a:latin typeface="Calibri"/>
              </a:rPr>
              <a:t>https://www.linkedin.com/in/danbougere</a:t>
            </a:r>
            <a:endParaRPr b="0" lang="en-US" sz="2800" spc="-1" strike="noStrike">
              <a:solidFill>
                <a:srgbClr val="0066cc"/>
              </a:solidFill>
              <a:latin typeface="Arial"/>
            </a:endParaRPr>
          </a:p>
        </p:txBody>
      </p:sp>
      <p:pic>
        <p:nvPicPr>
          <p:cNvPr id="216" name="Picture 7" descr=""/>
          <p:cNvPicPr/>
          <p:nvPr/>
        </p:nvPicPr>
        <p:blipFill>
          <a:blip r:embed="rId4"/>
          <a:stretch/>
        </p:blipFill>
        <p:spPr>
          <a:xfrm>
            <a:off x="1027080" y="5495760"/>
            <a:ext cx="996480" cy="996480"/>
          </a:xfrm>
          <a:prstGeom prst="rect">
            <a:avLst/>
          </a:prstGeom>
          <a:ln>
            <a:noFill/>
          </a:ln>
        </p:spPr>
      </p:pic>
      <p:sp>
        <p:nvSpPr>
          <p:cNvPr id="217" name="CustomShape 4"/>
          <p:cNvSpPr/>
          <p:nvPr/>
        </p:nvSpPr>
        <p:spPr>
          <a:xfrm>
            <a:off x="2385360" y="5730480"/>
            <a:ext cx="657576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66cc"/>
                </a:solidFill>
                <a:latin typeface="Calibri"/>
              </a:rPr>
              <a:t>Slides:  https://github.com/Rouxgaru/slides  </a:t>
            </a:r>
            <a:endParaRPr b="0" lang="en-US" sz="28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218" name="CustomShape 5"/>
          <p:cNvSpPr/>
          <p:nvPr/>
        </p:nvSpPr>
        <p:spPr>
          <a:xfrm>
            <a:off x="504000" y="301320"/>
            <a:ext cx="9070920" cy="63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DejaVu Sans"/>
              </a:rPr>
              <a:t>Contact Info</a:t>
            </a:r>
            <a:endParaRPr b="0" lang="en-US" sz="4400" spc="-1" strike="noStrike">
              <a:latin typeface="Arial"/>
            </a:endParaRPr>
          </a:p>
        </p:txBody>
      </p:sp>
    </p:spTree>
  </p:cSld>
  <p:timing>
    <p:tnLst>
      <p:par>
        <p:cTn id="57" dur="indefinite" restart="never" nodeType="tmRoot">
          <p:childTnLst>
            <p:seq>
              <p:cTn id="5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504000" y="301320"/>
            <a:ext cx="9070920" cy="63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DejaVu Sans"/>
              </a:rPr>
              <a:t>Intro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9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66cc"/>
                </a:solidFill>
                <a:latin typeface="Arial"/>
                <a:ea typeface="DejaVu Sans"/>
              </a:rPr>
              <a:t>What Makes A Bad Talk</a:t>
            </a: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66cc"/>
                </a:solidFill>
                <a:latin typeface="Arial"/>
                <a:ea typeface="DejaVu Sans"/>
              </a:rPr>
              <a:t>What Makes a Good Talk</a:t>
            </a: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66cc"/>
                </a:solidFill>
                <a:latin typeface="Arial"/>
                <a:ea typeface="DejaVu Sans"/>
              </a:rPr>
              <a:t>Resources</a:t>
            </a: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66cc"/>
                </a:solidFill>
                <a:latin typeface="Arial"/>
                <a:ea typeface="DejaVu Sans"/>
              </a:rPr>
              <a:t>Questions</a:t>
            </a: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504000" y="301320"/>
            <a:ext cx="9070920" cy="63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DejaVu Sans"/>
              </a:rPr>
              <a:t>So, What DOES Make A Bad Talk?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31" name="" descr=""/>
          <p:cNvPicPr/>
          <p:nvPr/>
        </p:nvPicPr>
        <p:blipFill>
          <a:blip r:embed="rId1"/>
          <a:stretch/>
        </p:blipFill>
        <p:spPr>
          <a:xfrm>
            <a:off x="2822760" y="2157840"/>
            <a:ext cx="4513680" cy="3285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504000" y="301320"/>
            <a:ext cx="9070920" cy="63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DejaVu Sans"/>
              </a:rPr>
              <a:t>It’s Like Porn...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33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66cc"/>
                </a:solidFill>
                <a:latin typeface="Arial"/>
                <a:ea typeface="DejaVu Sans"/>
              </a:rPr>
              <a:t>Presentation of Topic</a:t>
            </a: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66cc"/>
                </a:solidFill>
                <a:latin typeface="Arial"/>
                <a:ea typeface="DejaVu Sans"/>
              </a:rPr>
              <a:t>Method of Speaking</a:t>
            </a: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66cc"/>
                </a:solidFill>
                <a:latin typeface="Arial"/>
                <a:ea typeface="DejaVu Sans"/>
              </a:rPr>
              <a:t>Slide Deck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34" name="CustomShape 3"/>
          <p:cNvSpPr/>
          <p:nvPr/>
        </p:nvSpPr>
        <p:spPr>
          <a:xfrm>
            <a:off x="457200" y="6766560"/>
            <a:ext cx="9070920" cy="63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DejaVu Sans"/>
              </a:rPr>
              <a:t>You Know It When You See It</a:t>
            </a:r>
            <a:endParaRPr b="0" lang="en-US" sz="44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504000" y="301320"/>
            <a:ext cx="9070920" cy="63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DejaVu Sans"/>
              </a:rPr>
              <a:t>Presentation of Topic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36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66cc"/>
                </a:solidFill>
                <a:latin typeface="Arial"/>
                <a:ea typeface="DejaVu Sans"/>
              </a:rPr>
              <a:t>You think this is awesome and interesting.</a:t>
            </a: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66cc"/>
                </a:solidFill>
                <a:latin typeface="Arial"/>
                <a:ea typeface="DejaVu Sans"/>
              </a:rPr>
              <a:t>You assume everyone knows what you do.</a:t>
            </a: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66cc"/>
                </a:solidFill>
                <a:latin typeface="Arial"/>
                <a:ea typeface="DejaVu Sans"/>
              </a:rPr>
              <a:t>You have a lot to get through, and let everyone know at the beginning to strap in.</a:t>
            </a: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37" name="CustomShape 3"/>
          <p:cNvSpPr/>
          <p:nvPr/>
        </p:nvSpPr>
        <p:spPr>
          <a:xfrm>
            <a:off x="457200" y="6766560"/>
            <a:ext cx="9070920" cy="63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DejaVu Sans"/>
              </a:rPr>
              <a:t>Killing Us Softly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38" name="" descr=""/>
          <p:cNvPicPr/>
          <p:nvPr/>
        </p:nvPicPr>
        <p:blipFill>
          <a:blip r:embed="rId1"/>
          <a:stretch/>
        </p:blipFill>
        <p:spPr>
          <a:xfrm>
            <a:off x="3574080" y="4206240"/>
            <a:ext cx="2279880" cy="2194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504000" y="301320"/>
            <a:ext cx="9070920" cy="63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DejaVu Sans"/>
              </a:rPr>
              <a:t>Method of Speaking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40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66cc"/>
                </a:solidFill>
                <a:latin typeface="Arial"/>
                <a:ea typeface="DejaVu Sans"/>
              </a:rPr>
              <a:t>You </a:t>
            </a:r>
            <a:r>
              <a:rPr b="0" lang="en-US" sz="3200" spc="-1" strike="noStrike">
                <a:solidFill>
                  <a:srgbClr val="0066cc"/>
                </a:solidFill>
                <a:latin typeface="Arial"/>
                <a:ea typeface="DejaVu Sans"/>
              </a:rPr>
              <a:t>have a </a:t>
            </a:r>
            <a:r>
              <a:rPr b="0" lang="en-US" sz="3200" spc="-1" strike="noStrike">
                <a:solidFill>
                  <a:srgbClr val="0066cc"/>
                </a:solidFill>
                <a:latin typeface="Arial"/>
                <a:ea typeface="DejaVu Sans"/>
              </a:rPr>
              <a:t>mic, so </a:t>
            </a:r>
            <a:r>
              <a:rPr b="0" lang="en-US" sz="3200" spc="-1" strike="noStrike">
                <a:solidFill>
                  <a:srgbClr val="0066cc"/>
                </a:solidFill>
                <a:latin typeface="Arial"/>
                <a:ea typeface="DejaVu Sans"/>
              </a:rPr>
              <a:t>enunciati</a:t>
            </a:r>
            <a:r>
              <a:rPr b="0" lang="en-US" sz="3200" spc="-1" strike="noStrike">
                <a:solidFill>
                  <a:srgbClr val="0066cc"/>
                </a:solidFill>
                <a:latin typeface="Arial"/>
                <a:ea typeface="DejaVu Sans"/>
              </a:rPr>
              <a:t>ng or </a:t>
            </a:r>
            <a:r>
              <a:rPr b="0" lang="en-US" sz="3200" spc="-1" strike="noStrike">
                <a:solidFill>
                  <a:srgbClr val="0066cc"/>
                </a:solidFill>
                <a:latin typeface="Arial"/>
                <a:ea typeface="DejaVu Sans"/>
              </a:rPr>
              <a:t>talking </a:t>
            </a:r>
            <a:r>
              <a:rPr b="0" lang="en-US" sz="3200" spc="-1" strike="noStrike">
                <a:solidFill>
                  <a:srgbClr val="0066cc"/>
                </a:solidFill>
                <a:latin typeface="Arial"/>
                <a:ea typeface="DejaVu Sans"/>
              </a:rPr>
              <a:t>above </a:t>
            </a:r>
            <a:r>
              <a:rPr b="0" lang="en-US" sz="3200" spc="-1" strike="noStrike">
                <a:solidFill>
                  <a:srgbClr val="0066cc"/>
                </a:solidFill>
                <a:latin typeface="Arial"/>
                <a:ea typeface="DejaVu Sans"/>
              </a:rPr>
              <a:t>your </a:t>
            </a:r>
            <a:r>
              <a:rPr b="0" lang="en-US" sz="3200" spc="-1" strike="noStrike">
                <a:solidFill>
                  <a:srgbClr val="0066cc"/>
                </a:solidFill>
                <a:latin typeface="Arial"/>
                <a:ea typeface="DejaVu Sans"/>
              </a:rPr>
              <a:t>normal </a:t>
            </a:r>
            <a:r>
              <a:rPr b="0" lang="en-US" sz="3200" spc="-1" strike="noStrike">
                <a:solidFill>
                  <a:srgbClr val="0066cc"/>
                </a:solidFill>
                <a:latin typeface="Arial"/>
                <a:ea typeface="DejaVu Sans"/>
              </a:rPr>
              <a:t>volume </a:t>
            </a:r>
            <a:r>
              <a:rPr b="0" lang="en-US" sz="3200" spc="-1" strike="noStrike">
                <a:solidFill>
                  <a:srgbClr val="0066cc"/>
                </a:solidFill>
                <a:latin typeface="Arial"/>
                <a:ea typeface="DejaVu Sans"/>
              </a:rPr>
              <a:t>isn’t </a:t>
            </a:r>
            <a:r>
              <a:rPr b="0" lang="en-US" sz="3200" spc="-1" strike="noStrike">
                <a:solidFill>
                  <a:srgbClr val="0066cc"/>
                </a:solidFill>
                <a:latin typeface="Arial"/>
                <a:ea typeface="DejaVu Sans"/>
              </a:rPr>
              <a:t>necessa</a:t>
            </a:r>
            <a:r>
              <a:rPr b="0" lang="en-US" sz="3200" spc="-1" strike="noStrike">
                <a:solidFill>
                  <a:srgbClr val="0066cc"/>
                </a:solidFill>
                <a:latin typeface="Arial"/>
                <a:ea typeface="DejaVu Sans"/>
              </a:rPr>
              <a:t>ry</a:t>
            </a: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66cc"/>
                </a:solidFill>
                <a:latin typeface="Arial"/>
                <a:ea typeface="DejaVu Sans"/>
              </a:rPr>
              <a:t>Monoton</a:t>
            </a:r>
            <a:r>
              <a:rPr b="0" lang="en-US" sz="3200" spc="-1" strike="noStrike">
                <a:solidFill>
                  <a:srgbClr val="0066cc"/>
                </a:solidFill>
                <a:latin typeface="Arial"/>
                <a:ea typeface="DejaVu Sans"/>
              </a:rPr>
              <a:t>e means </a:t>
            </a:r>
            <a:r>
              <a:rPr b="0" lang="en-US" sz="3200" spc="-1" strike="noStrike">
                <a:solidFill>
                  <a:srgbClr val="0066cc"/>
                </a:solidFill>
                <a:latin typeface="Arial"/>
                <a:ea typeface="DejaVu Sans"/>
              </a:rPr>
              <a:t>I am a </a:t>
            </a:r>
            <a:r>
              <a:rPr b="0" lang="en-US" sz="3200" spc="-1" strike="noStrike">
                <a:solidFill>
                  <a:srgbClr val="0066cc"/>
                </a:solidFill>
                <a:latin typeface="Arial"/>
                <a:ea typeface="DejaVu Sans"/>
              </a:rPr>
              <a:t>serious </a:t>
            </a:r>
            <a:r>
              <a:rPr b="0" lang="en-US" sz="3200" spc="-1" strike="noStrike">
                <a:solidFill>
                  <a:srgbClr val="0066cc"/>
                </a:solidFill>
                <a:latin typeface="Arial"/>
                <a:ea typeface="DejaVu Sans"/>
              </a:rPr>
              <a:t>person </a:t>
            </a:r>
            <a:r>
              <a:rPr b="0" lang="en-US" sz="3200" spc="-1" strike="noStrike">
                <a:solidFill>
                  <a:srgbClr val="0066cc"/>
                </a:solidFill>
                <a:latin typeface="Arial"/>
                <a:ea typeface="DejaVu Sans"/>
              </a:rPr>
              <a:t>talking </a:t>
            </a:r>
            <a:r>
              <a:rPr b="0" lang="en-US" sz="3200" spc="-1" strike="noStrike">
                <a:solidFill>
                  <a:srgbClr val="0066cc"/>
                </a:solidFill>
                <a:latin typeface="Arial"/>
                <a:ea typeface="DejaVu Sans"/>
              </a:rPr>
              <a:t>about </a:t>
            </a:r>
            <a:r>
              <a:rPr b="0" lang="en-US" sz="3200" spc="-1" strike="noStrike">
                <a:solidFill>
                  <a:srgbClr val="0066cc"/>
                </a:solidFill>
                <a:latin typeface="Arial"/>
                <a:ea typeface="DejaVu Sans"/>
              </a:rPr>
              <a:t>serious </a:t>
            </a:r>
            <a:r>
              <a:rPr b="0" lang="en-US" sz="3200" spc="-1" strike="noStrike">
                <a:solidFill>
                  <a:srgbClr val="0066cc"/>
                </a:solidFill>
                <a:latin typeface="Arial"/>
                <a:ea typeface="DejaVu Sans"/>
              </a:rPr>
              <a:t>things.</a:t>
            </a: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66cc"/>
                </a:solidFill>
                <a:latin typeface="Arial"/>
                <a:ea typeface="DejaVu Sans"/>
              </a:rPr>
              <a:t>I know!  </a:t>
            </a:r>
            <a:r>
              <a:rPr b="0" lang="en-US" sz="3200" spc="-1" strike="noStrike">
                <a:solidFill>
                  <a:srgbClr val="0066cc"/>
                </a:solidFill>
                <a:latin typeface="Arial"/>
                <a:ea typeface="DejaVu Sans"/>
              </a:rPr>
              <a:t>I’m </a:t>
            </a:r>
            <a:r>
              <a:rPr b="0" lang="en-US" sz="3200" spc="-1" strike="noStrike">
                <a:solidFill>
                  <a:srgbClr val="0066cc"/>
                </a:solidFill>
                <a:latin typeface="Arial"/>
                <a:ea typeface="DejaVu Sans"/>
              </a:rPr>
              <a:t>going to </a:t>
            </a:r>
            <a:r>
              <a:rPr b="0" lang="en-US" sz="3200" spc="-1" strike="noStrike">
                <a:solidFill>
                  <a:srgbClr val="0066cc"/>
                </a:solidFill>
                <a:latin typeface="Arial"/>
                <a:ea typeface="DejaVu Sans"/>
              </a:rPr>
              <a:t>act like a </a:t>
            </a:r>
            <a:r>
              <a:rPr b="0" lang="en-US" sz="3200" spc="-1" strike="noStrike">
                <a:solidFill>
                  <a:srgbClr val="0066cc"/>
                </a:solidFill>
                <a:latin typeface="Arial"/>
                <a:ea typeface="DejaVu Sans"/>
              </a:rPr>
              <a:t>professo</a:t>
            </a:r>
            <a:r>
              <a:rPr b="0" lang="en-US" sz="3200" spc="-1" strike="noStrike">
                <a:solidFill>
                  <a:srgbClr val="0066cc"/>
                </a:solidFill>
                <a:latin typeface="Arial"/>
                <a:ea typeface="DejaVu Sans"/>
              </a:rPr>
              <a:t>r giving </a:t>
            </a:r>
            <a:r>
              <a:rPr b="0" lang="en-US" sz="3200" spc="-1" strike="noStrike">
                <a:solidFill>
                  <a:srgbClr val="0066cc"/>
                </a:solidFill>
                <a:latin typeface="Arial"/>
                <a:ea typeface="DejaVu Sans"/>
              </a:rPr>
              <a:t>a </a:t>
            </a:r>
            <a:r>
              <a:rPr b="0" lang="en-US" sz="3200" spc="-1" strike="noStrike">
                <a:solidFill>
                  <a:srgbClr val="0066cc"/>
                </a:solidFill>
                <a:latin typeface="Arial"/>
                <a:ea typeface="DejaVu Sans"/>
              </a:rPr>
              <a:t>lecture.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41" name="CustomShape 3"/>
          <p:cNvSpPr/>
          <p:nvPr/>
        </p:nvSpPr>
        <p:spPr>
          <a:xfrm>
            <a:off x="457200" y="6766560"/>
            <a:ext cx="9070920" cy="63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DejaVu Sans"/>
              </a:rPr>
              <a:t>With Your Song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42" name="" descr=""/>
          <p:cNvPicPr/>
          <p:nvPr/>
        </p:nvPicPr>
        <p:blipFill>
          <a:blip r:embed="rId1"/>
          <a:stretch/>
        </p:blipFill>
        <p:spPr>
          <a:xfrm>
            <a:off x="8046720" y="4697640"/>
            <a:ext cx="1801080" cy="1794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504000" y="301320"/>
            <a:ext cx="9070920" cy="63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DejaVu Sans"/>
              </a:rPr>
              <a:t>Slide Deck: The Conjuring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44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66cc"/>
                </a:solidFill>
                <a:latin typeface="Arial"/>
                <a:ea typeface="DejaVu Sans"/>
              </a:rPr>
              <a:t>Templates exist for a reason, but not necessarily a good one</a:t>
            </a: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66cc"/>
                </a:solidFill>
                <a:latin typeface="Arial"/>
                <a:ea typeface="DejaVu Sans"/>
              </a:rPr>
              <a:t>You may be required to use it.  If so, sucks for you.</a:t>
            </a: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66cc"/>
                </a:solidFill>
                <a:latin typeface="Arial"/>
                <a:ea typeface="DejaVu Sans"/>
              </a:rPr>
              <a:t>Welcome to hell, folks.  </a:t>
            </a: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504000" y="301320"/>
            <a:ext cx="9070920" cy="63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DejaVu Sans"/>
              </a:rPr>
              <a:t>Slide Deck: The Swarm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46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66cc"/>
                </a:solidFill>
                <a:latin typeface="Arial"/>
                <a:ea typeface="DejaVu Sans"/>
              </a:rPr>
              <a:t>  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147" name="" descr=""/>
          <p:cNvPicPr/>
          <p:nvPr/>
        </p:nvPicPr>
        <p:blipFill>
          <a:blip r:embed="rId1"/>
          <a:stretch/>
        </p:blipFill>
        <p:spPr>
          <a:xfrm>
            <a:off x="1996200" y="1494720"/>
            <a:ext cx="6076440" cy="4562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</TotalTime>
  <Application>LibreOffice/6.0.6.2$Linux_X86_64 LibreOffice_project/00m0$Build-2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2018-09-14T18:51:09Z</dcterms:created>
  <dc:creator/>
  <dc:description/>
  <dc:language>en-US</dc:language>
  <cp:lastModifiedBy/>
  <dcterms:modified xsi:type="dcterms:W3CDTF">2018-09-15T15:07:52Z</dcterms:modified>
  <cp:revision>11</cp:revision>
  <dc:subject/>
  <dc:title>Blue Curve</dc:title>
</cp:coreProperties>
</file>