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/>
    <p:restoredTop sz="94687"/>
  </p:normalViewPr>
  <p:slideViewPr>
    <p:cSldViewPr snapToGrid="0">
      <p:cViewPr>
        <p:scale>
          <a:sx n="167" d="100"/>
          <a:sy n="167" d="100"/>
        </p:scale>
        <p:origin x="-136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B1D5-D1A5-0912-7665-3AB394C86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D9C0-102B-C0C9-D2A2-DB4F238BC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FF9E-3921-27AB-7C98-01C82331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928C-9552-C64E-3F86-92BAB3BF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4225-E9BE-05B1-6E67-D02ADE5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38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0900-A26E-B0A1-6612-500897B8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7AC0D-9736-9704-A68C-9BAE68AA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E4E2-2B01-4841-03BC-588222C9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644C-9DCD-92AF-ABDA-46546794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1B67-78E8-E40E-C186-B5B46E9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787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23E7B-C439-C910-E011-69FA37D19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4A7AE-4D4F-EE53-FEE0-10146F16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7778-A8E9-E6A4-6BC8-2410D4C3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ADB4-2AEC-D156-BF62-E9FEE7B9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C7D4-D9A6-4C6F-A71D-DC22B23E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44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6E1A-3F1D-AD51-5581-65BBF04A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FD59-0A1E-2093-3FF0-BDA97266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CF58-99D0-A292-B986-76205779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BEF7-D8C2-7519-083D-06284E6C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454C-997B-0748-0969-1434C5FE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21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329C-942F-2091-7D8A-7F759380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982B-1D28-6BD6-C280-6E28F38C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FFB6-5C17-9921-5CAE-EAD2212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57F7-8F03-68B8-6C81-0D68FBEC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4CDD-149D-9186-2F4D-41196136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071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73D0-501F-7216-7116-308122A7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A647-B034-0105-4C72-F475B419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3067-CEED-44B1-5214-27E1760F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739D-4C57-A265-00FC-22A70F7F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9107E-F18B-BFE6-73F5-1AC83205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E65E-513C-0CF9-8C7F-164A7309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431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F3B0-8434-39E8-8084-5D78B729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9F32E-AFA2-B478-138F-EFA04DAB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87685-CB9A-D554-8D8E-5E4BFDE0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2FDA3-0B99-AE10-BF22-CEE9F6B46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A70A9-CAF7-F71B-1AB6-8F148DE9E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FE410-CCC2-C79D-7C27-DD789C80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4B2A9-1146-FCAD-CF5C-70AF9810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3216C-912F-53BF-1DA6-5679D786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9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1B14-29B5-35DA-6151-9FD307E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F3BDD-1A94-1B23-5F96-A4A6B784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632FC-D1E0-3A99-5627-A34F4B8B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25FC5-1FB1-E063-C1AD-1DB96D5D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40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62E79-47BB-EEEF-4196-0AE6D353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434AD-5DC8-3106-D3DF-3217344B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5E9C-629F-D576-F415-B53301C2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820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D4BB-F94F-EEA4-CD54-5ED34C64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363E-B169-B087-8665-99406AA7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68939-9CAC-DEE6-88AE-0EE68BD0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54636-2F61-9129-FF52-1AD12F61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00069-8DE5-E8C8-F947-27C8FBA8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E118-9DFC-5E6B-4115-E748B7E1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31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1577-D0FD-7640-BD1B-6CD84FCE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E6F41-8556-4A8E-1DBC-3CDBB8555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99E4F-CF25-1FE1-D335-4418ED46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884B7-D229-981D-EC3C-F7BEB4D1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5CA5-75E1-755A-92AD-E3D2EE8D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E717-CCB7-0EAF-C65B-30062506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51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84DB8-5B17-070C-B0DE-6CE368E9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85B2E-DF03-09C4-7108-5B736CE2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58A7E-15EF-3C04-E223-6E59C463E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B0CB-1078-F84D-B4CB-60CF4BE38FB1}" type="datetimeFigureOut">
              <a:rPr lang="en-KR" smtClean="0"/>
              <a:t>2022/11/19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15BD-7378-356F-B56C-6DAB74132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ED03-3518-C861-63CE-0523289E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873E-E1BD-7F48-AB57-50CA7571FC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13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0" Type="http://schemas.microsoft.com/office/2007/relationships/hdphoto" Target="../media/hdphoto7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D052E-1BC2-E7A2-0CA2-005B4982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4180"/>
            <a:ext cx="7772400" cy="4069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BB57E-5B83-9F38-522A-38EF521DA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28870" t="21527" r="66160" b="73243"/>
          <a:stretch/>
        </p:blipFill>
        <p:spPr>
          <a:xfrm>
            <a:off x="4453759" y="2270234"/>
            <a:ext cx="386255" cy="212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52CBF-84B1-1433-D6ED-426FC83B5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53519" t="21527" r="40496" b="73243"/>
          <a:stretch/>
        </p:blipFill>
        <p:spPr>
          <a:xfrm>
            <a:off x="6369269" y="2270234"/>
            <a:ext cx="465083" cy="212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6968B-8C8D-E81A-8440-E752DB7D6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53519" t="39349" r="37352" b="55421"/>
          <a:stretch/>
        </p:blipFill>
        <p:spPr>
          <a:xfrm>
            <a:off x="6369268" y="2995448"/>
            <a:ext cx="709449" cy="212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07EDC-5FE2-2EB3-7663-3A48D57D9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53519" t="56976" r="38164" b="37794"/>
          <a:stretch/>
        </p:blipFill>
        <p:spPr>
          <a:xfrm>
            <a:off x="6369268" y="3712779"/>
            <a:ext cx="646388" cy="212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E2219-80E3-AB49-8648-CD697EBFC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50984" t="73246" r="43031" b="21718"/>
          <a:stretch/>
        </p:blipFill>
        <p:spPr>
          <a:xfrm>
            <a:off x="6172200" y="4374931"/>
            <a:ext cx="465083" cy="20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BB263A-4D73-83F6-9B26-234797715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75635" t="21333" r="19395" b="73437"/>
          <a:stretch/>
        </p:blipFill>
        <p:spPr>
          <a:xfrm>
            <a:off x="8087710" y="2270234"/>
            <a:ext cx="386256" cy="212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85AD50-646A-B9B3-4E56-AB95A1529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75635" t="44386" r="19598" b="50190"/>
          <a:stretch/>
        </p:blipFill>
        <p:spPr>
          <a:xfrm>
            <a:off x="8103476" y="3208282"/>
            <a:ext cx="370490" cy="220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248FB-B019-A8DD-5A06-CA0CEC619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 l="50984" t="85339" r="45567" b="10981"/>
          <a:stretch/>
        </p:blipFill>
        <p:spPr>
          <a:xfrm>
            <a:off x="6180082" y="4871545"/>
            <a:ext cx="268015" cy="1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9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E882B-452C-84FB-52C9-120B3D6E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99" y="0"/>
            <a:ext cx="42942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F8994-E051-CDB1-5BC4-97F927C05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24834" t="11616" r="52420" b="85253"/>
          <a:stretch/>
        </p:blipFill>
        <p:spPr>
          <a:xfrm>
            <a:off x="5015345" y="796637"/>
            <a:ext cx="976746" cy="2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Yong-Jin Gang</dc:creator>
  <cp:lastModifiedBy>Yong-Jin Gang</cp:lastModifiedBy>
  <cp:revision>2</cp:revision>
  <dcterms:created xsi:type="dcterms:W3CDTF">2022-11-19T09:11:19Z</dcterms:created>
  <dcterms:modified xsi:type="dcterms:W3CDTF">2022-11-19T09:16:49Z</dcterms:modified>
</cp:coreProperties>
</file>