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6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A02-5664-AA65-DD77-1C7DDF794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9E33A-A9B5-0386-D624-2DECE5F1A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801EE-486A-D416-F322-3F5E48A2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1D1-1E70-344E-9E9D-A3D950A344EA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07A2E-FFB2-FFD6-CBB5-258EE6DC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748B6-727E-C1EF-9BF2-FA99FD3C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9E59-A2F8-D448-A4AA-50D23F08E47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098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E9E1-2041-E12B-636D-DD5CCC2F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790D8-36A6-7069-86DE-DA273D87D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210DD-19FE-4ABE-9B59-4B577192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1D1-1E70-344E-9E9D-A3D950A344EA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3DE9-31AF-D4CA-86D2-C532E120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1484A-EFBC-14E9-CECA-5C06B5E7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9E59-A2F8-D448-A4AA-50D23F08E47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878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5A323-6899-DDEA-587D-131F47AA7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11E3F-C169-E5C8-3C21-68FB20EF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626AD-A67A-F154-DD20-B2AC9569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1D1-1E70-344E-9E9D-A3D950A344EA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AB17-883F-D2C1-9955-85660BD0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565E-9BC4-521E-6FC5-4702FBA8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9E59-A2F8-D448-A4AA-50D23F08E47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737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E8FA-5304-6CDA-C3A1-55D705F1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8B79-91B9-5705-E9BC-3B6470AA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F724-489B-BE12-C963-8AF940FD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1D1-1E70-344E-9E9D-A3D950A344EA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9D74C-A496-AE84-6D4E-B3AC7347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E408-A9E1-94BC-111F-06AFCEDD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9E59-A2F8-D448-A4AA-50D23F08E47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437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DADC-8CE5-EFC7-BFE9-6880B822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827DB-9A1E-7503-4C5D-6952707F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291BE-7DF2-9687-9475-5FC0F1E2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1D1-1E70-344E-9E9D-A3D950A344EA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0ABB7-1EC9-5169-AE1C-DDD7A73B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E2B4-5CAD-1D83-6B68-3938B24E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9E59-A2F8-D448-A4AA-50D23F08E47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472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2ED7-7B7B-3A81-4578-51DF52A0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4400-CBE0-78C0-ADAC-FDB6E0A3A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4232F-3356-0801-2B49-A485609F7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FDDD7-03F1-14CE-FBAA-2D1B26EE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1D1-1E70-344E-9E9D-A3D950A344EA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C9454-2275-0B41-AD30-51F22DE1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6C369-7468-6479-FD79-E3055552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9E59-A2F8-D448-A4AA-50D23F08E47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085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282B-FD4F-0DC8-9368-F01D38D4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4E788-8212-9340-A807-8698E878F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AC44E-5241-DD71-36B9-A2E16EE0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8245C-EC5B-0074-1109-2D07B69CD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3BBF3-759D-857E-CD2F-D13102B58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FA5CC-681D-3654-0969-887824C0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1D1-1E70-344E-9E9D-A3D950A344EA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D71C5-69CE-7A4B-FF1A-D934CE8A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7B47F-42D8-B285-8B8A-C3BBF824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9E59-A2F8-D448-A4AA-50D23F08E47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00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DD9E-B0E8-CA2D-C653-EBA57640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839BA-C753-E809-8F9C-C1D96428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1D1-1E70-344E-9E9D-A3D950A344EA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7757E-709A-ECB3-8A81-C647C0C4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E0907-1191-EAFB-C633-F523C770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9E59-A2F8-D448-A4AA-50D23F08E47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4586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BBB22-7D56-C989-E1C5-7FBDE610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1D1-1E70-344E-9E9D-A3D950A344EA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FD252-32F1-62FA-1BDF-8DE10E83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101D6-0F44-DC0E-454E-137BCCD5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9E59-A2F8-D448-A4AA-50D23F08E47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57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05F2-72B1-F8DC-84F8-79DF7AD0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7A64-17BA-CA61-F394-A45DC2E6E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38DF3-C090-D514-3583-02DA3AE55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5E39-65EE-9676-413A-A9BA0E20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1D1-1E70-344E-9E9D-A3D950A344EA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87780-5362-DA3B-FF48-E79FC89D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DAF76-66DE-E331-E3DE-D85C5920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9E59-A2F8-D448-A4AA-50D23F08E47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1946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1E4E-9B08-6656-B0F1-C2E9DBB0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3C9E1-7D36-6C2B-014C-CC2E99C3E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33E21-727E-3FA8-40C7-F041F133D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842E0-DE08-6954-8903-8E86D819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1D1-1E70-344E-9E9D-A3D950A344EA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7D24E-184B-C9F8-5758-BE4C70F3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645D2-1F6D-B947-0B5B-0ED40F8B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9E59-A2F8-D448-A4AA-50D23F08E47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072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2DA6E-FE41-69D1-8176-90E3349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BDFE8-C5E4-A0EC-DCB2-94597AF6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B5FA6-1C88-B7B1-BE10-61F6441DE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A51D1-1E70-344E-9E9D-A3D950A344EA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C628-82D1-9E10-EE4F-793A212F8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99F3-1AF9-3A6E-6212-B2F7D5BAB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9E59-A2F8-D448-A4AA-50D23F08E47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6741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DE0FC55-887C-A293-58E7-497C8791D31D}"/>
              </a:ext>
            </a:extLst>
          </p:cNvPr>
          <p:cNvSpPr>
            <a:spLocks/>
          </p:cNvSpPr>
          <p:nvPr/>
        </p:nvSpPr>
        <p:spPr>
          <a:xfrm>
            <a:off x="5141255" y="1274807"/>
            <a:ext cx="2510562" cy="821723"/>
          </a:xfrm>
          <a:prstGeom prst="roundRect">
            <a:avLst>
              <a:gd name="adj" fmla="val 50000"/>
            </a:avLst>
          </a:prstGeom>
          <a:noFill/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40B4C2-CB02-B5FB-24E9-CDD6FD36359F}"/>
              </a:ext>
            </a:extLst>
          </p:cNvPr>
          <p:cNvSpPr>
            <a:spLocks noChangeAspect="1"/>
          </p:cNvSpPr>
          <p:nvPr/>
        </p:nvSpPr>
        <p:spPr>
          <a:xfrm>
            <a:off x="3719385" y="1274807"/>
            <a:ext cx="820800" cy="821723"/>
          </a:xfrm>
          <a:prstGeom prst="roundRect">
            <a:avLst>
              <a:gd name="adj" fmla="val 50000"/>
            </a:avLst>
          </a:prstGeom>
          <a:noFill/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20A5334-A43F-2C34-DB1E-A50188DE20CA}"/>
              </a:ext>
            </a:extLst>
          </p:cNvPr>
          <p:cNvSpPr>
            <a:spLocks/>
          </p:cNvSpPr>
          <p:nvPr/>
        </p:nvSpPr>
        <p:spPr>
          <a:xfrm>
            <a:off x="5141255" y="2992396"/>
            <a:ext cx="3320692" cy="821723"/>
          </a:xfrm>
          <a:prstGeom prst="roundRect">
            <a:avLst>
              <a:gd name="adj" fmla="val 50000"/>
            </a:avLst>
          </a:prstGeom>
          <a:noFill/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53A5ACF-12E3-D2F9-A7D5-E52B0B8EDA02}"/>
              </a:ext>
            </a:extLst>
          </p:cNvPr>
          <p:cNvSpPr>
            <a:spLocks noChangeAspect="1"/>
          </p:cNvSpPr>
          <p:nvPr/>
        </p:nvSpPr>
        <p:spPr>
          <a:xfrm>
            <a:off x="3719385" y="2992396"/>
            <a:ext cx="820800" cy="821723"/>
          </a:xfrm>
          <a:prstGeom prst="roundRect">
            <a:avLst>
              <a:gd name="adj" fmla="val 50000"/>
            </a:avLst>
          </a:prstGeom>
          <a:noFill/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0CB9783-2E0D-0E3B-95B1-E3B15996CA81}"/>
              </a:ext>
            </a:extLst>
          </p:cNvPr>
          <p:cNvSpPr>
            <a:spLocks/>
          </p:cNvSpPr>
          <p:nvPr/>
        </p:nvSpPr>
        <p:spPr>
          <a:xfrm>
            <a:off x="5141255" y="4709982"/>
            <a:ext cx="3014204" cy="821723"/>
          </a:xfrm>
          <a:prstGeom prst="roundRect">
            <a:avLst>
              <a:gd name="adj" fmla="val 50000"/>
            </a:avLst>
          </a:prstGeom>
          <a:noFill/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8CF8913-BDE3-600C-F6E7-B280784D8611}"/>
              </a:ext>
            </a:extLst>
          </p:cNvPr>
          <p:cNvSpPr>
            <a:spLocks noChangeAspect="1"/>
          </p:cNvSpPr>
          <p:nvPr/>
        </p:nvSpPr>
        <p:spPr>
          <a:xfrm>
            <a:off x="3719385" y="4709982"/>
            <a:ext cx="820800" cy="821723"/>
          </a:xfrm>
          <a:prstGeom prst="roundRect">
            <a:avLst>
              <a:gd name="adj" fmla="val 50000"/>
            </a:avLst>
          </a:prstGeom>
          <a:noFill/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682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76BF32F-9FF1-4A16-953F-7952E4DF4CE2}"/>
              </a:ext>
            </a:extLst>
          </p:cNvPr>
          <p:cNvSpPr>
            <a:spLocks noChangeAspect="1"/>
          </p:cNvSpPr>
          <p:nvPr/>
        </p:nvSpPr>
        <p:spPr>
          <a:xfrm>
            <a:off x="6301947" y="1040028"/>
            <a:ext cx="2160000" cy="2160000"/>
          </a:xfrm>
          <a:prstGeom prst="roundRect">
            <a:avLst/>
          </a:prstGeom>
          <a:noFill/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38408C-61B1-AE4E-4A2B-135B3B59E76C}"/>
              </a:ext>
            </a:extLst>
          </p:cNvPr>
          <p:cNvSpPr>
            <a:spLocks noChangeAspect="1"/>
          </p:cNvSpPr>
          <p:nvPr/>
        </p:nvSpPr>
        <p:spPr>
          <a:xfrm>
            <a:off x="3719385" y="1040028"/>
            <a:ext cx="2160000" cy="2160000"/>
          </a:xfrm>
          <a:prstGeom prst="roundRect">
            <a:avLst/>
          </a:prstGeom>
          <a:noFill/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03BED8-C7A8-E265-2185-B7A29175AD6E}"/>
              </a:ext>
            </a:extLst>
          </p:cNvPr>
          <p:cNvSpPr>
            <a:spLocks noChangeAspect="1"/>
          </p:cNvSpPr>
          <p:nvPr/>
        </p:nvSpPr>
        <p:spPr>
          <a:xfrm>
            <a:off x="6301947" y="3610234"/>
            <a:ext cx="2160000" cy="2160000"/>
          </a:xfrm>
          <a:prstGeom prst="roundRect">
            <a:avLst/>
          </a:prstGeom>
          <a:noFill/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BF43B2D-58C9-D67F-27FE-9AA6D17AAEE4}"/>
              </a:ext>
            </a:extLst>
          </p:cNvPr>
          <p:cNvSpPr>
            <a:spLocks noChangeAspect="1"/>
          </p:cNvSpPr>
          <p:nvPr/>
        </p:nvSpPr>
        <p:spPr>
          <a:xfrm>
            <a:off x="3719385" y="3610234"/>
            <a:ext cx="2160000" cy="2160000"/>
          </a:xfrm>
          <a:prstGeom prst="roundRect">
            <a:avLst/>
          </a:prstGeom>
          <a:noFill/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596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8DF8CBDD-1DDC-E047-2F5A-036C6A07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28" y="98536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6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3B14DC5-827B-D515-4284-EF247C40C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393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DE0FC55-887C-A293-58E7-497C8791D31D}"/>
              </a:ext>
            </a:extLst>
          </p:cNvPr>
          <p:cNvSpPr>
            <a:spLocks/>
          </p:cNvSpPr>
          <p:nvPr/>
        </p:nvSpPr>
        <p:spPr>
          <a:xfrm>
            <a:off x="5141255" y="1274807"/>
            <a:ext cx="2510562" cy="821723"/>
          </a:xfrm>
          <a:prstGeom prst="roundRect">
            <a:avLst>
              <a:gd name="adj" fmla="val 50000"/>
            </a:avLst>
          </a:prstGeom>
          <a:solidFill>
            <a:srgbClr val="AF6DF1"/>
          </a:solidFill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40B4C2-CB02-B5FB-24E9-CDD6FD36359F}"/>
              </a:ext>
            </a:extLst>
          </p:cNvPr>
          <p:cNvSpPr>
            <a:spLocks noChangeAspect="1"/>
          </p:cNvSpPr>
          <p:nvPr/>
        </p:nvSpPr>
        <p:spPr>
          <a:xfrm>
            <a:off x="3719385" y="1274807"/>
            <a:ext cx="820800" cy="821723"/>
          </a:xfrm>
          <a:prstGeom prst="roundRect">
            <a:avLst>
              <a:gd name="adj" fmla="val 50000"/>
            </a:avLst>
          </a:prstGeom>
          <a:solidFill>
            <a:srgbClr val="AF6DF1"/>
          </a:solidFill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20A5334-A43F-2C34-DB1E-A50188DE20CA}"/>
              </a:ext>
            </a:extLst>
          </p:cNvPr>
          <p:cNvSpPr>
            <a:spLocks/>
          </p:cNvSpPr>
          <p:nvPr/>
        </p:nvSpPr>
        <p:spPr>
          <a:xfrm>
            <a:off x="5141255" y="2992396"/>
            <a:ext cx="3320692" cy="821723"/>
          </a:xfrm>
          <a:prstGeom prst="roundRect">
            <a:avLst>
              <a:gd name="adj" fmla="val 50000"/>
            </a:avLst>
          </a:prstGeom>
          <a:solidFill>
            <a:srgbClr val="AF6DF1"/>
          </a:solidFill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53A5ACF-12E3-D2F9-A7D5-E52B0B8EDA02}"/>
              </a:ext>
            </a:extLst>
          </p:cNvPr>
          <p:cNvSpPr>
            <a:spLocks noChangeAspect="1"/>
          </p:cNvSpPr>
          <p:nvPr/>
        </p:nvSpPr>
        <p:spPr>
          <a:xfrm>
            <a:off x="3719385" y="2992396"/>
            <a:ext cx="820800" cy="821723"/>
          </a:xfrm>
          <a:prstGeom prst="roundRect">
            <a:avLst>
              <a:gd name="adj" fmla="val 50000"/>
            </a:avLst>
          </a:prstGeom>
          <a:solidFill>
            <a:srgbClr val="AF6DF1"/>
          </a:solidFill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0CB9783-2E0D-0E3B-95B1-E3B15996CA81}"/>
              </a:ext>
            </a:extLst>
          </p:cNvPr>
          <p:cNvSpPr>
            <a:spLocks/>
          </p:cNvSpPr>
          <p:nvPr/>
        </p:nvSpPr>
        <p:spPr>
          <a:xfrm>
            <a:off x="5141255" y="4709982"/>
            <a:ext cx="3014204" cy="821723"/>
          </a:xfrm>
          <a:prstGeom prst="roundRect">
            <a:avLst>
              <a:gd name="adj" fmla="val 50000"/>
            </a:avLst>
          </a:prstGeom>
          <a:solidFill>
            <a:srgbClr val="AF6DF1"/>
          </a:solidFill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8CF8913-BDE3-600C-F6E7-B280784D8611}"/>
              </a:ext>
            </a:extLst>
          </p:cNvPr>
          <p:cNvSpPr>
            <a:spLocks noChangeAspect="1"/>
          </p:cNvSpPr>
          <p:nvPr/>
        </p:nvSpPr>
        <p:spPr>
          <a:xfrm>
            <a:off x="3719385" y="4709982"/>
            <a:ext cx="820800" cy="821723"/>
          </a:xfrm>
          <a:prstGeom prst="roundRect">
            <a:avLst>
              <a:gd name="adj" fmla="val 50000"/>
            </a:avLst>
          </a:prstGeom>
          <a:solidFill>
            <a:srgbClr val="AF6DF1"/>
          </a:solidFill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629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76BF32F-9FF1-4A16-953F-7952E4DF4CE2}"/>
              </a:ext>
            </a:extLst>
          </p:cNvPr>
          <p:cNvSpPr>
            <a:spLocks noChangeAspect="1"/>
          </p:cNvSpPr>
          <p:nvPr/>
        </p:nvSpPr>
        <p:spPr>
          <a:xfrm>
            <a:off x="6301947" y="1040028"/>
            <a:ext cx="2160000" cy="2160000"/>
          </a:xfrm>
          <a:prstGeom prst="roundRect">
            <a:avLst/>
          </a:prstGeom>
          <a:solidFill>
            <a:srgbClr val="AF6DF1"/>
          </a:solidFill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38408C-61B1-AE4E-4A2B-135B3B59E76C}"/>
              </a:ext>
            </a:extLst>
          </p:cNvPr>
          <p:cNvSpPr>
            <a:spLocks noChangeAspect="1"/>
          </p:cNvSpPr>
          <p:nvPr/>
        </p:nvSpPr>
        <p:spPr>
          <a:xfrm>
            <a:off x="3719385" y="1040028"/>
            <a:ext cx="2160000" cy="2160000"/>
          </a:xfrm>
          <a:prstGeom prst="roundRect">
            <a:avLst/>
          </a:prstGeom>
          <a:solidFill>
            <a:srgbClr val="AF6DF1"/>
          </a:solidFill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03BED8-C7A8-E265-2185-B7A29175AD6E}"/>
              </a:ext>
            </a:extLst>
          </p:cNvPr>
          <p:cNvSpPr>
            <a:spLocks noChangeAspect="1"/>
          </p:cNvSpPr>
          <p:nvPr/>
        </p:nvSpPr>
        <p:spPr>
          <a:xfrm>
            <a:off x="6301947" y="3610234"/>
            <a:ext cx="2160000" cy="2160000"/>
          </a:xfrm>
          <a:prstGeom prst="roundRect">
            <a:avLst/>
          </a:prstGeom>
          <a:solidFill>
            <a:srgbClr val="AF6DF1"/>
          </a:solidFill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BF43B2D-58C9-D67F-27FE-9AA6D17AAEE4}"/>
              </a:ext>
            </a:extLst>
          </p:cNvPr>
          <p:cNvSpPr>
            <a:spLocks noChangeAspect="1"/>
          </p:cNvSpPr>
          <p:nvPr/>
        </p:nvSpPr>
        <p:spPr>
          <a:xfrm>
            <a:off x="3719385" y="3610234"/>
            <a:ext cx="2160000" cy="2160000"/>
          </a:xfrm>
          <a:prstGeom prst="roundRect">
            <a:avLst/>
          </a:prstGeom>
          <a:solidFill>
            <a:srgbClr val="AF6DF1"/>
          </a:solidFill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1819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EFA2354-5A38-1FFB-03D2-C5CA2DF6AAD9}"/>
              </a:ext>
            </a:extLst>
          </p:cNvPr>
          <p:cNvSpPr/>
          <p:nvPr/>
        </p:nvSpPr>
        <p:spPr>
          <a:xfrm>
            <a:off x="6467732" y="1087870"/>
            <a:ext cx="1798938" cy="386706"/>
          </a:xfrm>
          <a:prstGeom prst="rect">
            <a:avLst/>
          </a:prstGeom>
          <a:solidFill>
            <a:srgbClr val="AF6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FECBE-3981-0A21-1C6E-0BDB90D30FE1}"/>
              </a:ext>
            </a:extLst>
          </p:cNvPr>
          <p:cNvSpPr/>
          <p:nvPr/>
        </p:nvSpPr>
        <p:spPr>
          <a:xfrm>
            <a:off x="6467732" y="1219202"/>
            <a:ext cx="1897792" cy="1767017"/>
          </a:xfrm>
          <a:prstGeom prst="rect">
            <a:avLst/>
          </a:prstGeom>
          <a:solidFill>
            <a:srgbClr val="AF6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62A9B9-F1C9-6815-C344-351B76110870}"/>
              </a:ext>
            </a:extLst>
          </p:cNvPr>
          <p:cNvSpPr/>
          <p:nvPr/>
        </p:nvSpPr>
        <p:spPr>
          <a:xfrm>
            <a:off x="7030994" y="3982994"/>
            <a:ext cx="710511" cy="1219202"/>
          </a:xfrm>
          <a:prstGeom prst="rect">
            <a:avLst/>
          </a:prstGeom>
          <a:solidFill>
            <a:srgbClr val="AF6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3FF87-5A04-CE3D-25C4-DDB4D3BA873B}"/>
              </a:ext>
            </a:extLst>
          </p:cNvPr>
          <p:cNvSpPr/>
          <p:nvPr/>
        </p:nvSpPr>
        <p:spPr>
          <a:xfrm>
            <a:off x="5733535" y="3917092"/>
            <a:ext cx="1966784" cy="1767017"/>
          </a:xfrm>
          <a:prstGeom prst="rect">
            <a:avLst/>
          </a:prstGeom>
          <a:solidFill>
            <a:srgbClr val="AF6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179B0A-F605-8BBA-E5D2-D777FD9FA922}"/>
              </a:ext>
            </a:extLst>
          </p:cNvPr>
          <p:cNvSpPr/>
          <p:nvPr/>
        </p:nvSpPr>
        <p:spPr>
          <a:xfrm>
            <a:off x="7239000" y="2903837"/>
            <a:ext cx="473676" cy="481914"/>
          </a:xfrm>
          <a:prstGeom prst="ellipse">
            <a:avLst/>
          </a:prstGeom>
          <a:solidFill>
            <a:srgbClr val="AF6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10063A-AE90-6BCE-2FA0-344A78063E46}"/>
              </a:ext>
            </a:extLst>
          </p:cNvPr>
          <p:cNvSpPr/>
          <p:nvPr/>
        </p:nvSpPr>
        <p:spPr>
          <a:xfrm>
            <a:off x="5622324" y="2669059"/>
            <a:ext cx="473676" cy="481914"/>
          </a:xfrm>
          <a:prstGeom prst="ellipse">
            <a:avLst/>
          </a:prstGeom>
          <a:solidFill>
            <a:srgbClr val="AF6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EF0D1B-679C-7B15-6EA9-A8A7CCC41EAD}"/>
              </a:ext>
            </a:extLst>
          </p:cNvPr>
          <p:cNvSpPr/>
          <p:nvPr/>
        </p:nvSpPr>
        <p:spPr>
          <a:xfrm>
            <a:off x="3917092" y="2026508"/>
            <a:ext cx="1828800" cy="3719384"/>
          </a:xfrm>
          <a:prstGeom prst="rect">
            <a:avLst/>
          </a:prstGeom>
          <a:solidFill>
            <a:srgbClr val="AF6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9F7B05-47BC-EB94-0942-61CC43D410C7}"/>
              </a:ext>
            </a:extLst>
          </p:cNvPr>
          <p:cNvSpPr/>
          <p:nvPr/>
        </p:nvSpPr>
        <p:spPr>
          <a:xfrm>
            <a:off x="6563493" y="3772934"/>
            <a:ext cx="473676" cy="481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BC6ACC-49F3-E95C-2246-923D4B8516A1}"/>
              </a:ext>
            </a:extLst>
          </p:cNvPr>
          <p:cNvSpPr/>
          <p:nvPr/>
        </p:nvSpPr>
        <p:spPr>
          <a:xfrm>
            <a:off x="6305034" y="1812332"/>
            <a:ext cx="473676" cy="481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8DF8CBDD-1DDC-E047-2F5A-036C6A07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28" y="98536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3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ED57D0-AB77-5238-7495-6316A7557819}"/>
              </a:ext>
            </a:extLst>
          </p:cNvPr>
          <p:cNvSpPr/>
          <p:nvPr/>
        </p:nvSpPr>
        <p:spPr>
          <a:xfrm rot="5400000">
            <a:off x="5733793" y="1192427"/>
            <a:ext cx="729049" cy="4473146"/>
          </a:xfrm>
          <a:prstGeom prst="rect">
            <a:avLst/>
          </a:prstGeom>
          <a:solidFill>
            <a:srgbClr val="AF6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D1515-AB81-1546-0254-8F1D0CC7C63B}"/>
              </a:ext>
            </a:extLst>
          </p:cNvPr>
          <p:cNvSpPr/>
          <p:nvPr/>
        </p:nvSpPr>
        <p:spPr>
          <a:xfrm rot="2732797">
            <a:off x="5733535" y="1191396"/>
            <a:ext cx="729049" cy="4473146"/>
          </a:xfrm>
          <a:prstGeom prst="rect">
            <a:avLst/>
          </a:prstGeom>
          <a:solidFill>
            <a:srgbClr val="AF6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2680F-C18B-7445-A3FD-DF2D67D488E8}"/>
              </a:ext>
            </a:extLst>
          </p:cNvPr>
          <p:cNvSpPr/>
          <p:nvPr/>
        </p:nvSpPr>
        <p:spPr>
          <a:xfrm rot="8132797">
            <a:off x="5733793" y="1234645"/>
            <a:ext cx="729049" cy="4473146"/>
          </a:xfrm>
          <a:prstGeom prst="rect">
            <a:avLst/>
          </a:prstGeom>
          <a:solidFill>
            <a:srgbClr val="AF6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0DE7AC-AF4C-AF51-FA85-37423C1D4D4F}"/>
              </a:ext>
            </a:extLst>
          </p:cNvPr>
          <p:cNvSpPr/>
          <p:nvPr/>
        </p:nvSpPr>
        <p:spPr>
          <a:xfrm>
            <a:off x="5733535" y="1112107"/>
            <a:ext cx="729049" cy="4473146"/>
          </a:xfrm>
          <a:prstGeom prst="rect">
            <a:avLst/>
          </a:prstGeom>
          <a:solidFill>
            <a:srgbClr val="AF6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B7E5DE-5A58-2CC5-EF05-B3E422D1B236}"/>
              </a:ext>
            </a:extLst>
          </p:cNvPr>
          <p:cNvSpPr/>
          <p:nvPr/>
        </p:nvSpPr>
        <p:spPr>
          <a:xfrm>
            <a:off x="4113771" y="1459128"/>
            <a:ext cx="3866635" cy="3866635"/>
          </a:xfrm>
          <a:prstGeom prst="ellipse">
            <a:avLst/>
          </a:prstGeom>
          <a:solidFill>
            <a:srgbClr val="AF6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90A477-7721-5DC3-C16F-E69A24A92732}"/>
              </a:ext>
            </a:extLst>
          </p:cNvPr>
          <p:cNvSpPr/>
          <p:nvPr/>
        </p:nvSpPr>
        <p:spPr>
          <a:xfrm>
            <a:off x="5131143" y="2436856"/>
            <a:ext cx="1912723" cy="19127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3B14DC5-827B-D515-4284-EF247C40C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18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531F4E6A-4D47-AEE2-0791-59B1B0294B1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934" y="0"/>
            <a:ext cx="2210830" cy="2578100"/>
          </a:xfrm>
          <a:prstGeom prst="rect">
            <a:avLst/>
          </a:prstGeom>
        </p:spPr>
      </p:pic>
      <p:pic>
        <p:nvPicPr>
          <p:cNvPr id="3" name="Picture 2" descr="Icon, arrow&#10;&#10;Description automatically generated">
            <a:extLst>
              <a:ext uri="{FF2B5EF4-FFF2-40B4-BE49-F238E27FC236}">
                <a16:creationId xmlns:a16="http://schemas.microsoft.com/office/drawing/2014/main" id="{89F2497D-22AE-D6FA-A111-ECCA9C55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85" y="178335"/>
            <a:ext cx="4240629" cy="3250665"/>
          </a:xfrm>
          <a:prstGeom prst="rect">
            <a:avLst/>
          </a:prstGeom>
        </p:spPr>
      </p:pic>
      <p:pic>
        <p:nvPicPr>
          <p:cNvPr id="6" name="Picture 5" descr="Shape, icon, arrow&#10;&#10;Description automatically generated">
            <a:extLst>
              <a:ext uri="{FF2B5EF4-FFF2-40B4-BE49-F238E27FC236}">
                <a16:creationId xmlns:a16="http://schemas.microsoft.com/office/drawing/2014/main" id="{F5659A5F-2EC3-1BD2-99BC-8BFE12F30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786" y="390195"/>
            <a:ext cx="4028431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5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Yong-Jin Gang</dc:creator>
  <cp:lastModifiedBy>Yong-Jin Gang</cp:lastModifiedBy>
  <cp:revision>6</cp:revision>
  <dcterms:created xsi:type="dcterms:W3CDTF">2022-06-28T06:03:44Z</dcterms:created>
  <dcterms:modified xsi:type="dcterms:W3CDTF">2022-06-28T07:10:18Z</dcterms:modified>
</cp:coreProperties>
</file>