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2C32EB-B1CB-4FAF-92D5-EF6D9591567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5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1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82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5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6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2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3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32C32EB-B1CB-4FAF-92D5-EF6D9591567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4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D004-A3CC-431C-B996-B7DAD0AA5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Intelligent Core of Battery Energy Storage 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098ED-B09F-A92D-3DC9-2FDC083F4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Sebastian Russo and Javier Peres</a:t>
            </a:r>
          </a:p>
          <a:p>
            <a:endParaRPr lang="en-US" dirty="0"/>
          </a:p>
        </p:txBody>
      </p:sp>
      <p:pic>
        <p:nvPicPr>
          <p:cNvPr id="1026" name="Picture 2" descr="MaxxWatt">
            <a:extLst>
              <a:ext uri="{FF2B5EF4-FFF2-40B4-BE49-F238E27FC236}">
                <a16:creationId xmlns:a16="http://schemas.microsoft.com/office/drawing/2014/main" id="{8DD79D98-2A89-2712-2BBF-2E933AB70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1" y="5638164"/>
            <a:ext cx="2860357" cy="90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23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62418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13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Basis</vt:lpstr>
      <vt:lpstr>Intelligent Core of Battery Energy Storage Systems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Andres Russo Gimenez</dc:creator>
  <cp:lastModifiedBy>Sebastian Andres Russo Gimenez</cp:lastModifiedBy>
  <cp:revision>1</cp:revision>
  <dcterms:created xsi:type="dcterms:W3CDTF">2025-09-13T15:47:09Z</dcterms:created>
  <dcterms:modified xsi:type="dcterms:W3CDTF">2025-09-13T15:53:30Z</dcterms:modified>
</cp:coreProperties>
</file>