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 id="2147483674" r:id="rId6"/>
    <p:sldMasterId id="2147483687" r:id="rId7"/>
  </p:sldMasterIdLst>
  <p:notesMasterIdLst>
    <p:notesMasterId r:id="rId19"/>
  </p:notesMasterIdLst>
  <p:sldIdLst>
    <p:sldId id="256" r:id="rId8"/>
    <p:sldId id="257" r:id="rId9"/>
    <p:sldId id="259" r:id="rId10"/>
    <p:sldId id="310" r:id="rId11"/>
    <p:sldId id="315" r:id="rId12"/>
    <p:sldId id="311" r:id="rId13"/>
    <p:sldId id="313" r:id="rId14"/>
    <p:sldId id="312" r:id="rId15"/>
    <p:sldId id="314" r:id="rId16"/>
    <p:sldId id="258" r:id="rId17"/>
    <p:sldId id="271" r:id="rId18"/>
  </p:sldIdLst>
  <p:sldSz cx="12192000" cy="6858000"/>
  <p:notesSz cx="6864350" cy="9996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21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Rot="1" noChangeAspect="1"/>
          </p:cNvSpPr>
          <p:nvPr>
            <p:ph type="sldImg" idx="2"/>
          </p:nvPr>
        </p:nvSpPr>
        <p:spPr>
          <a:xfrm>
            <a:off x="215999" y="812517"/>
            <a:ext cx="7127281" cy="4008958"/>
          </a:xfrm>
          <a:prstGeom prst="rect">
            <a:avLst/>
          </a:prstGeom>
          <a:noFill/>
          <a:ln>
            <a:noFill/>
            <a:prstDash val="solid"/>
          </a:ln>
        </p:spPr>
      </p:sp>
      <p:sp>
        <p:nvSpPr>
          <p:cNvPr id="3" name="PlaceHolder 2"/>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r>
              <a:rPr lang="en-US"/>
              <a:t>Click to edit the notes format</a:t>
            </a:r>
          </a:p>
        </p:txBody>
      </p:sp>
      <p:sp>
        <p:nvSpPr>
          <p:cNvPr id="4" name="PlaceHolder 3"/>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1">
              <a:lnSpc>
                <a:spcPct val="100000"/>
              </a:lnSpc>
              <a:spcBef>
                <a:spcPts val="0"/>
              </a:spcBef>
              <a:spcAft>
                <a:spcPts val="0"/>
              </a:spcAft>
              <a:buNone/>
              <a:tabLst/>
              <a:defRPr lang="en-US" sz="1400" b="0" i="0" u="none" strike="noStrike" kern="1200" cap="none" spc="-1" baseline="0">
                <a:solidFill>
                  <a:srgbClr val="000000"/>
                </a:solidFill>
                <a:uFillTx/>
                <a:latin typeface="Times New Roman"/>
                <a:ea typeface="DejaVu Sans"/>
                <a:cs typeface="DejaVu Sans"/>
              </a:defRPr>
            </a:lvl1pPr>
          </a:lstStyle>
          <a:p>
            <a:pPr lvl="0"/>
            <a:r>
              <a:rPr lang="en-US"/>
              <a:t>&lt;header&gt;</a:t>
            </a:r>
          </a:p>
        </p:txBody>
      </p:sp>
      <p:sp>
        <p:nvSpPr>
          <p:cNvPr id="5" name="PlaceHolder 4"/>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r" defTabSz="914400" rtl="0" fontAlgn="auto" hangingPunct="1">
              <a:lnSpc>
                <a:spcPct val="100000"/>
              </a:lnSpc>
              <a:spcBef>
                <a:spcPts val="0"/>
              </a:spcBef>
              <a:spcAft>
                <a:spcPts val="0"/>
              </a:spcAft>
              <a:buNone/>
              <a:tabLst/>
              <a:defRPr lang="en-US" sz="1400" b="0" i="0" u="none" strike="noStrike" kern="1200" cap="none" spc="-1" baseline="0">
                <a:solidFill>
                  <a:srgbClr val="000000"/>
                </a:solidFill>
                <a:uFillTx/>
                <a:latin typeface="Times New Roman"/>
                <a:ea typeface="DejaVu Sans"/>
                <a:cs typeface="DejaVu Sans"/>
              </a:defRPr>
            </a:lvl1pPr>
          </a:lstStyle>
          <a:p>
            <a:pPr lvl="0"/>
            <a:r>
              <a:rPr lang="en-US"/>
              <a:t>&lt;date/time&gt;</a:t>
            </a:r>
          </a:p>
        </p:txBody>
      </p:sp>
      <p:sp>
        <p:nvSpPr>
          <p:cNvPr id="6" name="PlaceHolder 5"/>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1">
              <a:lnSpc>
                <a:spcPct val="100000"/>
              </a:lnSpc>
              <a:spcBef>
                <a:spcPts val="0"/>
              </a:spcBef>
              <a:spcAft>
                <a:spcPts val="0"/>
              </a:spcAft>
              <a:buNone/>
              <a:tabLst/>
              <a:defRPr lang="en-US" sz="1400" b="0" i="0" u="none" strike="noStrike" kern="1200" cap="none" spc="-1" baseline="0">
                <a:solidFill>
                  <a:srgbClr val="000000"/>
                </a:solidFill>
                <a:uFillTx/>
                <a:latin typeface="Times New Roman"/>
                <a:ea typeface="DejaVu Sans"/>
                <a:cs typeface="DejaVu Sans"/>
              </a:defRPr>
            </a:lvl1pPr>
          </a:lstStyle>
          <a:p>
            <a:pPr lvl="0"/>
            <a:r>
              <a:rPr lang="en-US"/>
              <a:t>&lt;footer&gt;</a:t>
            </a:r>
          </a:p>
        </p:txBody>
      </p:sp>
      <p:sp>
        <p:nvSpPr>
          <p:cNvPr id="7" name="PlaceHolder 6"/>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1">
              <a:lnSpc>
                <a:spcPct val="100000"/>
              </a:lnSpc>
              <a:spcBef>
                <a:spcPts val="0"/>
              </a:spcBef>
              <a:spcAft>
                <a:spcPts val="0"/>
              </a:spcAft>
              <a:buNone/>
              <a:tabLst/>
              <a:defRPr lang="en-US" sz="1400" b="0" i="0" u="none" strike="noStrike" kern="1200" cap="none" spc="-1" baseline="0">
                <a:solidFill>
                  <a:srgbClr val="000000"/>
                </a:solidFill>
                <a:uFillTx/>
                <a:latin typeface="Times New Roman"/>
                <a:ea typeface="DejaVu Sans"/>
                <a:cs typeface="DejaVu Sans"/>
              </a:defRPr>
            </a:lvl1pPr>
          </a:lstStyle>
          <a:p>
            <a:pPr lvl="0"/>
            <a:fld id="{1215CEE0-B080-4BB9-83EE-39F2CC9237F7}" type="slidenum">
              <a:t>‹#›</a:t>
            </a:fld>
            <a:endParaRPr lang="en-US"/>
          </a:p>
        </p:txBody>
      </p:sp>
    </p:spTree>
    <p:extLst>
      <p:ext uri="{BB962C8B-B14F-4D97-AF65-F5344CB8AC3E}">
        <p14:creationId xmlns:p14="http://schemas.microsoft.com/office/powerpoint/2010/main" val="1535450937"/>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2000" b="0" i="0" u="none" strike="noStrike" kern="1200" cap="none" spc="-1" baseline="0">
        <a:solidFill>
          <a:srgbClr val="000000"/>
        </a:solidFill>
        <a:uFillTx/>
        <a:latin typeface="Arial"/>
        <a:ea typeface="DejaVu Sans"/>
        <a:cs typeface="DejaVu San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434975" y="1249363"/>
            <a:ext cx="5992813" cy="3371850"/>
          </a:xfrm>
        </p:spPr>
      </p:sp>
      <p:sp>
        <p:nvSpPr>
          <p:cNvPr id="3" name="PlaceHolder 2"/>
          <p:cNvSpPr txBox="1">
            <a:spLocks noGrp="1"/>
          </p:cNvSpPr>
          <p:nvPr>
            <p:ph type="body" sz="quarter" idx="1"/>
          </p:nvPr>
        </p:nvSpPr>
        <p:spPr>
          <a:xfrm>
            <a:off x="686522" y="4810676"/>
            <a:ext cx="5490002" cy="3934800"/>
          </a:xfrm>
        </p:spPr>
        <p:txBody>
          <a:bodyPr lIns="96478" tIns="48243" rIns="96478" bIns="48243"/>
          <a:lstStyle/>
          <a:p>
            <a:endParaRPr lang="en-US"/>
          </a:p>
        </p:txBody>
      </p:sp>
      <p:sp>
        <p:nvSpPr>
          <p:cNvPr id="4" name="CustomShape 3"/>
          <p:cNvSpPr/>
          <p:nvPr/>
        </p:nvSpPr>
        <p:spPr>
          <a:xfrm>
            <a:off x="3888357" y="9495001"/>
            <a:ext cx="2973235" cy="500039"/>
          </a:xfrm>
          <a:prstGeom prst="rect">
            <a:avLst/>
          </a:prstGeom>
          <a:noFill/>
          <a:ln cap="flat">
            <a:noFill/>
            <a:prstDash val="solid"/>
          </a:ln>
        </p:spPr>
        <p:txBody>
          <a:bodyPr lIns="0" tIns="0" rIns="0" bIns="0"/>
          <a:lstStyle/>
          <a:p>
            <a:endParaRPr lang="en-US"/>
          </a:p>
        </p:txBody>
      </p:sp>
    </p:spTree>
    <p:extLst>
      <p:ext uri="{BB962C8B-B14F-4D97-AF65-F5344CB8AC3E}">
        <p14:creationId xmlns:p14="http://schemas.microsoft.com/office/powerpoint/2010/main" val="3357424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778128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2"/>
          <p:cNvSpPr txBox="1">
            <a:spLocks noGrp="1"/>
          </p:cNvSpPr>
          <p:nvPr>
            <p:ph type="body" idx="2"/>
          </p:nvPr>
        </p:nvSpPr>
        <p:spPr>
          <a:xfrm>
            <a:off x="609484" y="1604515"/>
            <a:ext cx="10972443" cy="1896840"/>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3"/>
          <p:cNvSpPr txBox="1">
            <a:spLocks noGrp="1"/>
          </p:cNvSpPr>
          <p:nvPr>
            <p:ph idx="1"/>
          </p:nvPr>
        </p:nvSpPr>
        <p:spPr>
          <a:xfrm>
            <a:off x="609484" y="3682078"/>
            <a:ext cx="10972443"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3402859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2"/>
          <p:cNvSpPr txBox="1">
            <a:spLocks noGrp="1"/>
          </p:cNvSpPr>
          <p:nvPr>
            <p:ph idx="1"/>
          </p:nvPr>
        </p:nvSpPr>
        <p:spPr>
          <a:xfrm>
            <a:off x="609484" y="1604515"/>
            <a:ext cx="5354278" cy="1896840"/>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3"/>
          <p:cNvSpPr txBox="1">
            <a:spLocks noGrp="1"/>
          </p:cNvSpPr>
          <p:nvPr>
            <p:ph idx="2"/>
          </p:nvPr>
        </p:nvSpPr>
        <p:spPr>
          <a:xfrm>
            <a:off x="6231956" y="1604515"/>
            <a:ext cx="5354278" cy="1896840"/>
          </a:xfrm>
        </p:spPr>
        <p:txBody>
          <a:bodyPr/>
          <a:lstStyle>
            <a:lvl1pPr marL="228600" indent="-228600">
              <a:spcBef>
                <a:spcPts val="1000"/>
              </a:spcBef>
              <a:buSzPct val="100000"/>
              <a:buFont typeface="Arial" pitchFamily="34"/>
              <a:buChar char="•"/>
              <a:defRPr/>
            </a:lvl1pPr>
          </a:lstStyle>
          <a:p>
            <a:pPr lvl="0"/>
            <a:endParaRPr lang="en-US"/>
          </a:p>
        </p:txBody>
      </p:sp>
      <p:sp>
        <p:nvSpPr>
          <p:cNvPr id="4" name="PlaceHolder 4"/>
          <p:cNvSpPr txBox="1">
            <a:spLocks noGrp="1"/>
          </p:cNvSpPr>
          <p:nvPr>
            <p:ph idx="3"/>
          </p:nvPr>
        </p:nvSpPr>
        <p:spPr>
          <a:xfrm>
            <a:off x="609484" y="3682078"/>
            <a:ext cx="5354278" cy="1896840"/>
          </a:xfrm>
        </p:spPr>
        <p:txBody>
          <a:bodyPr/>
          <a:lstStyle>
            <a:lvl1pPr marL="228600" indent="-228600">
              <a:spcBef>
                <a:spcPts val="1000"/>
              </a:spcBef>
              <a:buSzPct val="100000"/>
              <a:buFont typeface="Arial" pitchFamily="34"/>
              <a:buChar char="•"/>
              <a:defRPr/>
            </a:lvl1pPr>
          </a:lstStyle>
          <a:p>
            <a:pPr lvl="0"/>
            <a:endParaRPr lang="en-US"/>
          </a:p>
        </p:txBody>
      </p:sp>
      <p:sp>
        <p:nvSpPr>
          <p:cNvPr id="5" name="PlaceHolder 5"/>
          <p:cNvSpPr txBox="1">
            <a:spLocks noGrp="1"/>
          </p:cNvSpPr>
          <p:nvPr>
            <p:ph idx="4"/>
          </p:nvPr>
        </p:nvSpPr>
        <p:spPr>
          <a:xfrm>
            <a:off x="6231956" y="3682078"/>
            <a:ext cx="5354278"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961111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2"/>
          <p:cNvSpPr txBox="1">
            <a:spLocks noGrp="1"/>
          </p:cNvSpPr>
          <p:nvPr>
            <p:ph type="body" idx="4294967295"/>
          </p:nvPr>
        </p:nvSpPr>
        <p:spPr>
          <a:xfrm>
            <a:off x="609484" y="1604515"/>
            <a:ext cx="3533040" cy="1896840"/>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3"/>
          <p:cNvSpPr txBox="1">
            <a:spLocks noGrp="1"/>
          </p:cNvSpPr>
          <p:nvPr>
            <p:ph type="body" idx="4294967295"/>
          </p:nvPr>
        </p:nvSpPr>
        <p:spPr>
          <a:xfrm>
            <a:off x="4319643" y="1604515"/>
            <a:ext cx="3533040" cy="1896840"/>
          </a:xfrm>
        </p:spPr>
        <p:txBody>
          <a:bodyPr/>
          <a:lstStyle>
            <a:lvl1pPr marL="228600" indent="-228600">
              <a:spcBef>
                <a:spcPts val="1000"/>
              </a:spcBef>
              <a:buSzPct val="100000"/>
              <a:buFont typeface="Arial" pitchFamily="34"/>
              <a:buChar char="•"/>
              <a:defRPr/>
            </a:lvl1pPr>
          </a:lstStyle>
          <a:p>
            <a:pPr lvl="0"/>
            <a:endParaRPr lang="en-US"/>
          </a:p>
        </p:txBody>
      </p:sp>
      <p:sp>
        <p:nvSpPr>
          <p:cNvPr id="4" name="PlaceHolder 4"/>
          <p:cNvSpPr txBox="1">
            <a:spLocks noGrp="1"/>
          </p:cNvSpPr>
          <p:nvPr>
            <p:ph type="body" idx="4294967295"/>
          </p:nvPr>
        </p:nvSpPr>
        <p:spPr>
          <a:xfrm>
            <a:off x="8029803" y="1604515"/>
            <a:ext cx="3533040" cy="1896840"/>
          </a:xfrm>
        </p:spPr>
        <p:txBody>
          <a:bodyPr/>
          <a:lstStyle>
            <a:lvl1pPr marL="228600" indent="-228600">
              <a:spcBef>
                <a:spcPts val="1000"/>
              </a:spcBef>
              <a:buSzPct val="100000"/>
              <a:buFont typeface="Arial" pitchFamily="34"/>
              <a:buChar char="•"/>
              <a:defRPr/>
            </a:lvl1pPr>
          </a:lstStyle>
          <a:p>
            <a:pPr lvl="0"/>
            <a:endParaRPr lang="en-US"/>
          </a:p>
        </p:txBody>
      </p:sp>
      <p:sp>
        <p:nvSpPr>
          <p:cNvPr id="5" name="PlaceHolder 5"/>
          <p:cNvSpPr txBox="1">
            <a:spLocks noGrp="1"/>
          </p:cNvSpPr>
          <p:nvPr>
            <p:ph type="body" idx="4294967295"/>
          </p:nvPr>
        </p:nvSpPr>
        <p:spPr>
          <a:xfrm>
            <a:off x="609484" y="3682078"/>
            <a:ext cx="3533040" cy="1896840"/>
          </a:xfrm>
        </p:spPr>
        <p:txBody>
          <a:bodyPr/>
          <a:lstStyle>
            <a:lvl1pPr marL="228600" indent="-228600">
              <a:spcBef>
                <a:spcPts val="1000"/>
              </a:spcBef>
              <a:buSzPct val="100000"/>
              <a:buFont typeface="Arial" pitchFamily="34"/>
              <a:buChar char="•"/>
              <a:defRPr/>
            </a:lvl1pPr>
          </a:lstStyle>
          <a:p>
            <a:pPr lvl="0"/>
            <a:endParaRPr lang="en-US"/>
          </a:p>
        </p:txBody>
      </p:sp>
      <p:sp>
        <p:nvSpPr>
          <p:cNvPr id="6" name="PlaceHolder 6"/>
          <p:cNvSpPr txBox="1">
            <a:spLocks noGrp="1"/>
          </p:cNvSpPr>
          <p:nvPr>
            <p:ph type="body" idx="4294967295"/>
          </p:nvPr>
        </p:nvSpPr>
        <p:spPr>
          <a:xfrm>
            <a:off x="4319643" y="3682078"/>
            <a:ext cx="3533040" cy="1896840"/>
          </a:xfrm>
        </p:spPr>
        <p:txBody>
          <a:bodyPr/>
          <a:lstStyle>
            <a:lvl1pPr marL="228600" indent="-228600">
              <a:spcBef>
                <a:spcPts val="1000"/>
              </a:spcBef>
              <a:buSzPct val="100000"/>
              <a:buFont typeface="Arial" pitchFamily="34"/>
              <a:buChar char="•"/>
              <a:defRPr/>
            </a:lvl1pPr>
          </a:lstStyle>
          <a:p>
            <a:pPr lvl="0"/>
            <a:endParaRPr lang="en-US"/>
          </a:p>
        </p:txBody>
      </p:sp>
      <p:sp>
        <p:nvSpPr>
          <p:cNvPr id="7" name="PlaceHolder 7"/>
          <p:cNvSpPr txBox="1">
            <a:spLocks noGrp="1"/>
          </p:cNvSpPr>
          <p:nvPr>
            <p:ph type="body" idx="4294967295"/>
          </p:nvPr>
        </p:nvSpPr>
        <p:spPr>
          <a:xfrm>
            <a:off x="8029803" y="3682078"/>
            <a:ext cx="3533040"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4265151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3362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724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5325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27702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64786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51075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6478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2"/>
          <p:cNvSpPr txBox="1">
            <a:spLocks noGrp="1"/>
          </p:cNvSpPr>
          <p:nvPr>
            <p:ph type="subTitle" idx="4294967295"/>
          </p:nvPr>
        </p:nvSpPr>
        <p:spPr/>
        <p:txBody>
          <a:bodyPr anchor="ctr" anchorCtr="1"/>
          <a:lstStyle>
            <a:lvl1pPr marL="228600" indent="-228600" algn="ctr">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42273932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10322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07411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95942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204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6"/>
          <p:cNvSpPr txBox="1">
            <a:spLocks noGrp="1"/>
          </p:cNvSpPr>
          <p:nvPr>
            <p:ph type="body" idx="4294967295"/>
          </p:nvPr>
        </p:nvSpPr>
        <p:spPr>
          <a:xfrm>
            <a:off x="4319643" y="3682078"/>
            <a:ext cx="3533040" cy="1896840"/>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7"/>
          <p:cNvSpPr txBox="1">
            <a:spLocks noGrp="1"/>
          </p:cNvSpPr>
          <p:nvPr>
            <p:ph type="body" idx="4294967295"/>
          </p:nvPr>
        </p:nvSpPr>
        <p:spPr>
          <a:xfrm>
            <a:off x="8029803" y="3682078"/>
            <a:ext cx="3533040"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33981737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16218"/>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85097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5419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3089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94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2"/>
          <p:cNvSpPr txBox="1">
            <a:spLocks noGrp="1"/>
          </p:cNvSpPr>
          <p:nvPr>
            <p:ph idx="1"/>
          </p:nvPr>
        </p:nvSpPr>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4144057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77537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4"/>
          <p:cNvSpPr txBox="1">
            <a:spLocks noGrp="1"/>
          </p:cNvSpPr>
          <p:nvPr>
            <p:ph idx="1"/>
          </p:nvPr>
        </p:nvSpPr>
        <p:spPr>
          <a:xfrm>
            <a:off x="609484" y="3682078"/>
            <a:ext cx="5354278"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13140917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4"/>
          <p:cNvSpPr txBox="1">
            <a:spLocks noGrp="1"/>
          </p:cNvSpPr>
          <p:nvPr>
            <p:ph idx="1"/>
          </p:nvPr>
        </p:nvSpPr>
        <p:spPr>
          <a:xfrm>
            <a:off x="6231956" y="3682078"/>
            <a:ext cx="5354278"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14457959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4"/>
          <p:cNvSpPr txBox="1">
            <a:spLocks noGrp="1"/>
          </p:cNvSpPr>
          <p:nvPr>
            <p:ph type="body" idx="3"/>
          </p:nvPr>
        </p:nvSpPr>
        <p:spPr>
          <a:xfrm>
            <a:off x="609484" y="3682078"/>
            <a:ext cx="10972443"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24128420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05709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4"/>
          <p:cNvSpPr txBox="1">
            <a:spLocks noGrp="1"/>
          </p:cNvSpPr>
          <p:nvPr>
            <p:ph idx="1"/>
          </p:nvPr>
        </p:nvSpPr>
        <p:spPr>
          <a:xfrm>
            <a:off x="609484" y="3682078"/>
            <a:ext cx="5354278" cy="1896840"/>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5"/>
          <p:cNvSpPr txBox="1">
            <a:spLocks noGrp="1"/>
          </p:cNvSpPr>
          <p:nvPr>
            <p:ph idx="2"/>
          </p:nvPr>
        </p:nvSpPr>
        <p:spPr>
          <a:xfrm>
            <a:off x="6231956" y="3682078"/>
            <a:ext cx="5354278"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14843020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4"/>
          <p:cNvSpPr txBox="1">
            <a:spLocks noGrp="1"/>
          </p:cNvSpPr>
          <p:nvPr>
            <p:ph type="body" idx="4294967295"/>
          </p:nvPr>
        </p:nvSpPr>
        <p:spPr>
          <a:xfrm>
            <a:off x="8029803" y="1604515"/>
            <a:ext cx="3533040" cy="1896840"/>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5"/>
          <p:cNvSpPr txBox="1">
            <a:spLocks noGrp="1"/>
          </p:cNvSpPr>
          <p:nvPr>
            <p:ph type="body" idx="4294967295"/>
          </p:nvPr>
        </p:nvSpPr>
        <p:spPr>
          <a:xfrm>
            <a:off x="609484" y="3682078"/>
            <a:ext cx="3533040" cy="1896840"/>
          </a:xfrm>
        </p:spPr>
        <p:txBody>
          <a:bodyPr/>
          <a:lstStyle>
            <a:lvl1pPr marL="228600" indent="-228600">
              <a:spcBef>
                <a:spcPts val="1000"/>
              </a:spcBef>
              <a:buSzPct val="100000"/>
              <a:buFont typeface="Arial" pitchFamily="34"/>
              <a:buChar char="•"/>
              <a:defRPr/>
            </a:lvl1pPr>
          </a:lstStyle>
          <a:p>
            <a:pPr lvl="0"/>
            <a:endParaRPr lang="en-US"/>
          </a:p>
        </p:txBody>
      </p:sp>
      <p:sp>
        <p:nvSpPr>
          <p:cNvPr id="4" name="PlaceHolder 6"/>
          <p:cNvSpPr txBox="1">
            <a:spLocks noGrp="1"/>
          </p:cNvSpPr>
          <p:nvPr>
            <p:ph type="body" idx="4294967295"/>
          </p:nvPr>
        </p:nvSpPr>
        <p:spPr>
          <a:xfrm>
            <a:off x="4319643" y="3682078"/>
            <a:ext cx="3533040" cy="1896840"/>
          </a:xfrm>
        </p:spPr>
        <p:txBody>
          <a:bodyPr/>
          <a:lstStyle>
            <a:lvl1pPr marL="228600" indent="-228600">
              <a:spcBef>
                <a:spcPts val="1000"/>
              </a:spcBef>
              <a:buSzPct val="100000"/>
              <a:buFont typeface="Arial" pitchFamily="34"/>
              <a:buChar char="•"/>
              <a:defRPr/>
            </a:lvl1pPr>
          </a:lstStyle>
          <a:p>
            <a:pPr lvl="0"/>
            <a:endParaRPr lang="en-US"/>
          </a:p>
        </p:txBody>
      </p:sp>
      <p:sp>
        <p:nvSpPr>
          <p:cNvPr id="5" name="PlaceHolder 7"/>
          <p:cNvSpPr txBox="1">
            <a:spLocks noGrp="1"/>
          </p:cNvSpPr>
          <p:nvPr>
            <p:ph type="body" idx="4294967295"/>
          </p:nvPr>
        </p:nvSpPr>
        <p:spPr>
          <a:xfrm>
            <a:off x="8029803" y="3682078"/>
            <a:ext cx="3533040"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12250417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2168807"/>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2"/>
          <p:cNvSpPr txBox="1">
            <a:spLocks noGrp="1"/>
          </p:cNvSpPr>
          <p:nvPr>
            <p:ph type="subTitle" idx="4294967295"/>
          </p:nvPr>
        </p:nvSpPr>
        <p:spPr/>
        <p:txBody>
          <a:bodyPr anchor="ctr" anchorCtr="1"/>
          <a:lstStyle>
            <a:lvl1pPr marL="228600" indent="-228600" algn="ctr">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19369826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2"/>
          <p:cNvSpPr txBox="1">
            <a:spLocks noGrp="1"/>
          </p:cNvSpPr>
          <p:nvPr>
            <p:ph idx="1"/>
          </p:nvPr>
        </p:nvSpPr>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874432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2"/>
          <p:cNvSpPr txBox="1">
            <a:spLocks noGrp="1"/>
          </p:cNvSpPr>
          <p:nvPr>
            <p:ph idx="1"/>
          </p:nvPr>
        </p:nvSpPr>
        <p:spPr>
          <a:xfrm>
            <a:off x="609484" y="1604515"/>
            <a:ext cx="5354278" cy="3977283"/>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3"/>
          <p:cNvSpPr txBox="1">
            <a:spLocks noGrp="1"/>
          </p:cNvSpPr>
          <p:nvPr>
            <p:ph idx="2"/>
          </p:nvPr>
        </p:nvSpPr>
        <p:spPr>
          <a:xfrm>
            <a:off x="6231956" y="1604515"/>
            <a:ext cx="5354278" cy="3977283"/>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11856752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2"/>
          <p:cNvSpPr txBox="1">
            <a:spLocks noGrp="1"/>
          </p:cNvSpPr>
          <p:nvPr>
            <p:ph idx="1"/>
          </p:nvPr>
        </p:nvSpPr>
        <p:spPr>
          <a:xfrm>
            <a:off x="609484" y="1604515"/>
            <a:ext cx="5354278" cy="3977283"/>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3"/>
          <p:cNvSpPr txBox="1">
            <a:spLocks noGrp="1"/>
          </p:cNvSpPr>
          <p:nvPr>
            <p:ph idx="2"/>
          </p:nvPr>
        </p:nvSpPr>
        <p:spPr>
          <a:xfrm>
            <a:off x="6231956" y="1604515"/>
            <a:ext cx="5354278" cy="3977283"/>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27698682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52677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97784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2"/>
          <p:cNvSpPr txBox="1">
            <a:spLocks noGrp="1"/>
          </p:cNvSpPr>
          <p:nvPr>
            <p:ph idx="1"/>
          </p:nvPr>
        </p:nvSpPr>
        <p:spPr>
          <a:xfrm>
            <a:off x="609484" y="1604515"/>
            <a:ext cx="5354278" cy="1896840"/>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3"/>
          <p:cNvSpPr txBox="1">
            <a:spLocks noGrp="1"/>
          </p:cNvSpPr>
          <p:nvPr>
            <p:ph idx="2"/>
          </p:nvPr>
        </p:nvSpPr>
        <p:spPr>
          <a:xfrm>
            <a:off x="6231956" y="1604515"/>
            <a:ext cx="5354278" cy="3977283"/>
          </a:xfrm>
        </p:spPr>
        <p:txBody>
          <a:bodyPr/>
          <a:lstStyle>
            <a:lvl1pPr marL="228600" indent="-228600">
              <a:spcBef>
                <a:spcPts val="1000"/>
              </a:spcBef>
              <a:buSzPct val="100000"/>
              <a:buFont typeface="Arial" pitchFamily="34"/>
              <a:buChar char="•"/>
              <a:defRPr/>
            </a:lvl1pPr>
          </a:lstStyle>
          <a:p>
            <a:pPr lvl="0"/>
            <a:endParaRPr lang="en-US"/>
          </a:p>
        </p:txBody>
      </p:sp>
      <p:sp>
        <p:nvSpPr>
          <p:cNvPr id="4" name="PlaceHolder 4"/>
          <p:cNvSpPr txBox="1">
            <a:spLocks noGrp="1"/>
          </p:cNvSpPr>
          <p:nvPr>
            <p:ph idx="3"/>
          </p:nvPr>
        </p:nvSpPr>
        <p:spPr>
          <a:xfrm>
            <a:off x="609484" y="3682078"/>
            <a:ext cx="5354278"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32490404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2"/>
          <p:cNvSpPr txBox="1">
            <a:spLocks noGrp="1"/>
          </p:cNvSpPr>
          <p:nvPr>
            <p:ph idx="1"/>
          </p:nvPr>
        </p:nvSpPr>
        <p:spPr>
          <a:xfrm>
            <a:off x="609484" y="1604515"/>
            <a:ext cx="5354278" cy="3977283"/>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3"/>
          <p:cNvSpPr txBox="1">
            <a:spLocks noGrp="1"/>
          </p:cNvSpPr>
          <p:nvPr>
            <p:ph idx="2"/>
          </p:nvPr>
        </p:nvSpPr>
        <p:spPr>
          <a:xfrm>
            <a:off x="6231956" y="1604515"/>
            <a:ext cx="5354278" cy="1896840"/>
          </a:xfrm>
        </p:spPr>
        <p:txBody>
          <a:bodyPr/>
          <a:lstStyle>
            <a:lvl1pPr marL="228600" indent="-228600">
              <a:spcBef>
                <a:spcPts val="1000"/>
              </a:spcBef>
              <a:buSzPct val="100000"/>
              <a:buFont typeface="Arial" pitchFamily="34"/>
              <a:buChar char="•"/>
              <a:defRPr/>
            </a:lvl1pPr>
          </a:lstStyle>
          <a:p>
            <a:pPr lvl="0"/>
            <a:endParaRPr lang="en-US"/>
          </a:p>
        </p:txBody>
      </p:sp>
      <p:sp>
        <p:nvSpPr>
          <p:cNvPr id="4" name="PlaceHolder 4"/>
          <p:cNvSpPr txBox="1">
            <a:spLocks noGrp="1"/>
          </p:cNvSpPr>
          <p:nvPr>
            <p:ph idx="3"/>
          </p:nvPr>
        </p:nvSpPr>
        <p:spPr>
          <a:xfrm>
            <a:off x="6231956" y="3682078"/>
            <a:ext cx="5354278"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29123491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2"/>
          <p:cNvSpPr txBox="1">
            <a:spLocks noGrp="1"/>
          </p:cNvSpPr>
          <p:nvPr>
            <p:ph type="body" idx="3"/>
          </p:nvPr>
        </p:nvSpPr>
        <p:spPr>
          <a:xfrm>
            <a:off x="609484" y="1604515"/>
            <a:ext cx="5354278" cy="1896840"/>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3"/>
          <p:cNvSpPr txBox="1">
            <a:spLocks noGrp="1"/>
          </p:cNvSpPr>
          <p:nvPr>
            <p:ph idx="1"/>
          </p:nvPr>
        </p:nvSpPr>
        <p:spPr>
          <a:xfrm>
            <a:off x="6231956" y="1604515"/>
            <a:ext cx="5354278" cy="1896840"/>
          </a:xfrm>
        </p:spPr>
        <p:txBody>
          <a:bodyPr/>
          <a:lstStyle>
            <a:lvl1pPr marL="228600" indent="-228600">
              <a:spcBef>
                <a:spcPts val="1000"/>
              </a:spcBef>
              <a:buSzPct val="100000"/>
              <a:buFont typeface="Arial" pitchFamily="34"/>
              <a:buChar char="•"/>
              <a:defRPr/>
            </a:lvl1pPr>
          </a:lstStyle>
          <a:p>
            <a:pPr lvl="0"/>
            <a:endParaRPr lang="en-US"/>
          </a:p>
        </p:txBody>
      </p:sp>
      <p:sp>
        <p:nvSpPr>
          <p:cNvPr id="4" name="PlaceHolder 4"/>
          <p:cNvSpPr txBox="1">
            <a:spLocks noGrp="1"/>
          </p:cNvSpPr>
          <p:nvPr>
            <p:ph idx="2"/>
          </p:nvPr>
        </p:nvSpPr>
        <p:spPr>
          <a:xfrm>
            <a:off x="609484" y="3682078"/>
            <a:ext cx="10972443"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34063907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2"/>
          <p:cNvSpPr txBox="1">
            <a:spLocks noGrp="1"/>
          </p:cNvSpPr>
          <p:nvPr>
            <p:ph type="body" idx="2"/>
          </p:nvPr>
        </p:nvSpPr>
        <p:spPr>
          <a:xfrm>
            <a:off x="609484" y="1604515"/>
            <a:ext cx="10972443" cy="1896840"/>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3"/>
          <p:cNvSpPr txBox="1">
            <a:spLocks noGrp="1"/>
          </p:cNvSpPr>
          <p:nvPr>
            <p:ph idx="1"/>
          </p:nvPr>
        </p:nvSpPr>
        <p:spPr>
          <a:xfrm>
            <a:off x="609484" y="3682078"/>
            <a:ext cx="10972443"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2667074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2"/>
          <p:cNvSpPr txBox="1">
            <a:spLocks noGrp="1"/>
          </p:cNvSpPr>
          <p:nvPr>
            <p:ph idx="1"/>
          </p:nvPr>
        </p:nvSpPr>
        <p:spPr>
          <a:xfrm>
            <a:off x="609484" y="1604515"/>
            <a:ext cx="5354278" cy="1896840"/>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3"/>
          <p:cNvSpPr txBox="1">
            <a:spLocks noGrp="1"/>
          </p:cNvSpPr>
          <p:nvPr>
            <p:ph idx="2"/>
          </p:nvPr>
        </p:nvSpPr>
        <p:spPr>
          <a:xfrm>
            <a:off x="6231956" y="1604515"/>
            <a:ext cx="5354278" cy="1896840"/>
          </a:xfrm>
        </p:spPr>
        <p:txBody>
          <a:bodyPr/>
          <a:lstStyle>
            <a:lvl1pPr marL="228600" indent="-228600">
              <a:spcBef>
                <a:spcPts val="1000"/>
              </a:spcBef>
              <a:buSzPct val="100000"/>
              <a:buFont typeface="Arial" pitchFamily="34"/>
              <a:buChar char="•"/>
              <a:defRPr/>
            </a:lvl1pPr>
          </a:lstStyle>
          <a:p>
            <a:pPr lvl="0"/>
            <a:endParaRPr lang="en-US"/>
          </a:p>
        </p:txBody>
      </p:sp>
      <p:sp>
        <p:nvSpPr>
          <p:cNvPr id="4" name="PlaceHolder 4"/>
          <p:cNvSpPr txBox="1">
            <a:spLocks noGrp="1"/>
          </p:cNvSpPr>
          <p:nvPr>
            <p:ph idx="3"/>
          </p:nvPr>
        </p:nvSpPr>
        <p:spPr>
          <a:xfrm>
            <a:off x="609484" y="3682078"/>
            <a:ext cx="5354278" cy="1896840"/>
          </a:xfrm>
        </p:spPr>
        <p:txBody>
          <a:bodyPr/>
          <a:lstStyle>
            <a:lvl1pPr marL="228600" indent="-228600">
              <a:spcBef>
                <a:spcPts val="1000"/>
              </a:spcBef>
              <a:buSzPct val="100000"/>
              <a:buFont typeface="Arial" pitchFamily="34"/>
              <a:buChar char="•"/>
              <a:defRPr/>
            </a:lvl1pPr>
          </a:lstStyle>
          <a:p>
            <a:pPr lvl="0"/>
            <a:endParaRPr lang="en-US"/>
          </a:p>
        </p:txBody>
      </p:sp>
      <p:sp>
        <p:nvSpPr>
          <p:cNvPr id="5" name="PlaceHolder 5"/>
          <p:cNvSpPr txBox="1">
            <a:spLocks noGrp="1"/>
          </p:cNvSpPr>
          <p:nvPr>
            <p:ph idx="4"/>
          </p:nvPr>
        </p:nvSpPr>
        <p:spPr>
          <a:xfrm>
            <a:off x="6231956" y="3682078"/>
            <a:ext cx="5354278"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3191669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2"/>
          <p:cNvSpPr txBox="1">
            <a:spLocks noGrp="1"/>
          </p:cNvSpPr>
          <p:nvPr>
            <p:ph type="body" idx="4294967295"/>
          </p:nvPr>
        </p:nvSpPr>
        <p:spPr>
          <a:xfrm>
            <a:off x="609484" y="1604515"/>
            <a:ext cx="3533040" cy="1896840"/>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3"/>
          <p:cNvSpPr txBox="1">
            <a:spLocks noGrp="1"/>
          </p:cNvSpPr>
          <p:nvPr>
            <p:ph type="body" idx="4294967295"/>
          </p:nvPr>
        </p:nvSpPr>
        <p:spPr>
          <a:xfrm>
            <a:off x="4319643" y="1604515"/>
            <a:ext cx="3533040" cy="1896840"/>
          </a:xfrm>
        </p:spPr>
        <p:txBody>
          <a:bodyPr/>
          <a:lstStyle>
            <a:lvl1pPr marL="228600" indent="-228600">
              <a:spcBef>
                <a:spcPts val="1000"/>
              </a:spcBef>
              <a:buSzPct val="100000"/>
              <a:buFont typeface="Arial" pitchFamily="34"/>
              <a:buChar char="•"/>
              <a:defRPr/>
            </a:lvl1pPr>
          </a:lstStyle>
          <a:p>
            <a:pPr lvl="0"/>
            <a:endParaRPr lang="en-US"/>
          </a:p>
        </p:txBody>
      </p:sp>
      <p:sp>
        <p:nvSpPr>
          <p:cNvPr id="4" name="PlaceHolder 4"/>
          <p:cNvSpPr txBox="1">
            <a:spLocks noGrp="1"/>
          </p:cNvSpPr>
          <p:nvPr>
            <p:ph type="body" idx="4294967295"/>
          </p:nvPr>
        </p:nvSpPr>
        <p:spPr>
          <a:xfrm>
            <a:off x="8029803" y="1604515"/>
            <a:ext cx="3533040" cy="1896840"/>
          </a:xfrm>
        </p:spPr>
        <p:txBody>
          <a:bodyPr/>
          <a:lstStyle>
            <a:lvl1pPr marL="228600" indent="-228600">
              <a:spcBef>
                <a:spcPts val="1000"/>
              </a:spcBef>
              <a:buSzPct val="100000"/>
              <a:buFont typeface="Arial" pitchFamily="34"/>
              <a:buChar char="•"/>
              <a:defRPr/>
            </a:lvl1pPr>
          </a:lstStyle>
          <a:p>
            <a:pPr lvl="0"/>
            <a:endParaRPr lang="en-US"/>
          </a:p>
        </p:txBody>
      </p:sp>
      <p:sp>
        <p:nvSpPr>
          <p:cNvPr id="5" name="PlaceHolder 5"/>
          <p:cNvSpPr txBox="1">
            <a:spLocks noGrp="1"/>
          </p:cNvSpPr>
          <p:nvPr>
            <p:ph type="body" idx="4294967295"/>
          </p:nvPr>
        </p:nvSpPr>
        <p:spPr>
          <a:xfrm>
            <a:off x="609484" y="3682078"/>
            <a:ext cx="3533040" cy="1896840"/>
          </a:xfrm>
        </p:spPr>
        <p:txBody>
          <a:bodyPr/>
          <a:lstStyle>
            <a:lvl1pPr marL="228600" indent="-228600">
              <a:spcBef>
                <a:spcPts val="1000"/>
              </a:spcBef>
              <a:buSzPct val="100000"/>
              <a:buFont typeface="Arial" pitchFamily="34"/>
              <a:buChar char="•"/>
              <a:defRPr/>
            </a:lvl1pPr>
          </a:lstStyle>
          <a:p>
            <a:pPr lvl="0"/>
            <a:endParaRPr lang="en-US"/>
          </a:p>
        </p:txBody>
      </p:sp>
      <p:sp>
        <p:nvSpPr>
          <p:cNvPr id="6" name="PlaceHolder 6"/>
          <p:cNvSpPr txBox="1">
            <a:spLocks noGrp="1"/>
          </p:cNvSpPr>
          <p:nvPr>
            <p:ph type="body" idx="4294967295"/>
          </p:nvPr>
        </p:nvSpPr>
        <p:spPr>
          <a:xfrm>
            <a:off x="4319643" y="3682078"/>
            <a:ext cx="3533040" cy="1896840"/>
          </a:xfrm>
        </p:spPr>
        <p:txBody>
          <a:bodyPr/>
          <a:lstStyle>
            <a:lvl1pPr marL="228600" indent="-228600">
              <a:spcBef>
                <a:spcPts val="1000"/>
              </a:spcBef>
              <a:buSzPct val="100000"/>
              <a:buFont typeface="Arial" pitchFamily="34"/>
              <a:buChar char="•"/>
              <a:defRPr/>
            </a:lvl1pPr>
          </a:lstStyle>
          <a:p>
            <a:pPr lvl="0"/>
            <a:endParaRPr lang="en-US"/>
          </a:p>
        </p:txBody>
      </p:sp>
      <p:sp>
        <p:nvSpPr>
          <p:cNvPr id="7" name="PlaceHolder 7"/>
          <p:cNvSpPr txBox="1">
            <a:spLocks noGrp="1"/>
          </p:cNvSpPr>
          <p:nvPr>
            <p:ph type="body" idx="4294967295"/>
          </p:nvPr>
        </p:nvSpPr>
        <p:spPr>
          <a:xfrm>
            <a:off x="8029803" y="3682078"/>
            <a:ext cx="3533040"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2756164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544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2067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2"/>
          <p:cNvSpPr txBox="1">
            <a:spLocks noGrp="1"/>
          </p:cNvSpPr>
          <p:nvPr>
            <p:ph idx="1"/>
          </p:nvPr>
        </p:nvSpPr>
        <p:spPr>
          <a:xfrm>
            <a:off x="609484" y="1604515"/>
            <a:ext cx="5354278" cy="1896840"/>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3"/>
          <p:cNvSpPr txBox="1">
            <a:spLocks noGrp="1"/>
          </p:cNvSpPr>
          <p:nvPr>
            <p:ph idx="2"/>
          </p:nvPr>
        </p:nvSpPr>
        <p:spPr>
          <a:xfrm>
            <a:off x="6231956" y="1604515"/>
            <a:ext cx="5354278" cy="3977283"/>
          </a:xfrm>
        </p:spPr>
        <p:txBody>
          <a:bodyPr/>
          <a:lstStyle>
            <a:lvl1pPr marL="228600" indent="-228600">
              <a:spcBef>
                <a:spcPts val="1000"/>
              </a:spcBef>
              <a:buSzPct val="100000"/>
              <a:buFont typeface="Arial" pitchFamily="34"/>
              <a:buChar char="•"/>
              <a:defRPr/>
            </a:lvl1pPr>
          </a:lstStyle>
          <a:p>
            <a:pPr lvl="0"/>
            <a:endParaRPr lang="en-US"/>
          </a:p>
        </p:txBody>
      </p:sp>
      <p:sp>
        <p:nvSpPr>
          <p:cNvPr id="4" name="PlaceHolder 4"/>
          <p:cNvSpPr txBox="1">
            <a:spLocks noGrp="1"/>
          </p:cNvSpPr>
          <p:nvPr>
            <p:ph idx="3"/>
          </p:nvPr>
        </p:nvSpPr>
        <p:spPr>
          <a:xfrm>
            <a:off x="609484" y="3682078"/>
            <a:ext cx="5354278"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56771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2"/>
          <p:cNvSpPr txBox="1">
            <a:spLocks noGrp="1"/>
          </p:cNvSpPr>
          <p:nvPr>
            <p:ph idx="1"/>
          </p:nvPr>
        </p:nvSpPr>
        <p:spPr>
          <a:xfrm>
            <a:off x="609484" y="1604515"/>
            <a:ext cx="5354278" cy="3977283"/>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3"/>
          <p:cNvSpPr txBox="1">
            <a:spLocks noGrp="1"/>
          </p:cNvSpPr>
          <p:nvPr>
            <p:ph idx="2"/>
          </p:nvPr>
        </p:nvSpPr>
        <p:spPr>
          <a:xfrm>
            <a:off x="6231956" y="1604515"/>
            <a:ext cx="5354278" cy="1896840"/>
          </a:xfrm>
        </p:spPr>
        <p:txBody>
          <a:bodyPr/>
          <a:lstStyle>
            <a:lvl1pPr marL="228600" indent="-228600">
              <a:spcBef>
                <a:spcPts val="1000"/>
              </a:spcBef>
              <a:buSzPct val="100000"/>
              <a:buFont typeface="Arial" pitchFamily="34"/>
              <a:buChar char="•"/>
              <a:defRPr/>
            </a:lvl1pPr>
          </a:lstStyle>
          <a:p>
            <a:pPr lvl="0"/>
            <a:endParaRPr lang="en-US"/>
          </a:p>
        </p:txBody>
      </p:sp>
      <p:sp>
        <p:nvSpPr>
          <p:cNvPr id="4" name="PlaceHolder 4"/>
          <p:cNvSpPr txBox="1">
            <a:spLocks noGrp="1"/>
          </p:cNvSpPr>
          <p:nvPr>
            <p:ph idx="3"/>
          </p:nvPr>
        </p:nvSpPr>
        <p:spPr>
          <a:xfrm>
            <a:off x="6231956" y="3682078"/>
            <a:ext cx="5354278"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464623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2"/>
          <p:cNvSpPr txBox="1">
            <a:spLocks noGrp="1"/>
          </p:cNvSpPr>
          <p:nvPr>
            <p:ph type="body" idx="3"/>
          </p:nvPr>
        </p:nvSpPr>
        <p:spPr>
          <a:xfrm>
            <a:off x="609484" y="1604515"/>
            <a:ext cx="5354278" cy="1896840"/>
          </a:xfrm>
        </p:spPr>
        <p:txBody>
          <a:bodyPr/>
          <a:lstStyle>
            <a:lvl1pPr marL="228600" indent="-228600">
              <a:spcBef>
                <a:spcPts val="1000"/>
              </a:spcBef>
              <a:buSzPct val="100000"/>
              <a:buFont typeface="Arial" pitchFamily="34"/>
              <a:buChar char="•"/>
              <a:defRPr/>
            </a:lvl1pPr>
          </a:lstStyle>
          <a:p>
            <a:pPr lvl="0"/>
            <a:endParaRPr lang="en-US"/>
          </a:p>
        </p:txBody>
      </p:sp>
      <p:sp>
        <p:nvSpPr>
          <p:cNvPr id="3" name="PlaceHolder 3"/>
          <p:cNvSpPr txBox="1">
            <a:spLocks noGrp="1"/>
          </p:cNvSpPr>
          <p:nvPr>
            <p:ph idx="1"/>
          </p:nvPr>
        </p:nvSpPr>
        <p:spPr>
          <a:xfrm>
            <a:off x="6231956" y="1604515"/>
            <a:ext cx="5354278" cy="1896840"/>
          </a:xfrm>
        </p:spPr>
        <p:txBody>
          <a:bodyPr/>
          <a:lstStyle>
            <a:lvl1pPr marL="228600" indent="-228600">
              <a:spcBef>
                <a:spcPts val="1000"/>
              </a:spcBef>
              <a:buSzPct val="100000"/>
              <a:buFont typeface="Arial" pitchFamily="34"/>
              <a:buChar char="•"/>
              <a:defRPr/>
            </a:lvl1pPr>
          </a:lstStyle>
          <a:p>
            <a:pPr lvl="0"/>
            <a:endParaRPr lang="en-US"/>
          </a:p>
        </p:txBody>
      </p:sp>
      <p:sp>
        <p:nvSpPr>
          <p:cNvPr id="4" name="PlaceHolder 4"/>
          <p:cNvSpPr txBox="1">
            <a:spLocks noGrp="1"/>
          </p:cNvSpPr>
          <p:nvPr>
            <p:ph idx="2"/>
          </p:nvPr>
        </p:nvSpPr>
        <p:spPr>
          <a:xfrm>
            <a:off x="609484" y="3682078"/>
            <a:ext cx="10972443" cy="1896840"/>
          </a:xfrm>
        </p:spPr>
        <p:txBody>
          <a:bodyPr/>
          <a:lstStyle>
            <a:lvl1pPr marL="228600" indent="-228600">
              <a:spcBef>
                <a:spcPts val="1000"/>
              </a:spcBef>
              <a:buSzPct val="100000"/>
              <a:buFont typeface="Arial" pitchFamily="34"/>
              <a:buChar char="•"/>
              <a:defRPr/>
            </a:lvl1pPr>
          </a:lstStyle>
          <a:p>
            <a:pPr lvl="0"/>
            <a:endParaRPr lang="en-US"/>
          </a:p>
        </p:txBody>
      </p:sp>
    </p:spTree>
    <p:extLst>
      <p:ext uri="{BB962C8B-B14F-4D97-AF65-F5344CB8AC3E}">
        <p14:creationId xmlns:p14="http://schemas.microsoft.com/office/powerpoint/2010/main" val="1775582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2"/>
          <p:cNvSpPr txBox="1">
            <a:spLocks noGrp="1"/>
          </p:cNvSpPr>
          <p:nvPr>
            <p:ph type="title"/>
          </p:nvPr>
        </p:nvSpPr>
        <p:spPr>
          <a:xfrm>
            <a:off x="609484" y="273597"/>
            <a:ext cx="10972443" cy="1144801"/>
          </a:xfrm>
          <a:prstGeom prst="rect">
            <a:avLst/>
          </a:prstGeom>
          <a:noFill/>
          <a:ln>
            <a:noFill/>
          </a:ln>
        </p:spPr>
        <p:txBody>
          <a:bodyPr vert="horz" wrap="square" lIns="0" tIns="0" rIns="0" bIns="0" anchor="ctr" anchorCtr="1" compatLnSpc="1">
            <a:noAutofit/>
          </a:bodyPr>
          <a:lstStyle/>
          <a:p>
            <a:pPr lvl="0"/>
            <a:r>
              <a:rPr lang="en-US"/>
              <a:t>Click to edit the title text format</a:t>
            </a:r>
          </a:p>
        </p:txBody>
      </p:sp>
      <p:sp>
        <p:nvSpPr>
          <p:cNvPr id="4" name="PlaceHolder 3"/>
          <p:cNvSpPr txBox="1">
            <a:spLocks noGrp="1"/>
          </p:cNvSpPr>
          <p:nvPr>
            <p:ph type="body" idx="1"/>
          </p:nvPr>
        </p:nvSpPr>
        <p:spPr>
          <a:xfrm>
            <a:off x="609484" y="1604515"/>
            <a:ext cx="10972443" cy="3977283"/>
          </a:xfrm>
          <a:prstGeom prst="rect">
            <a:avLst/>
          </a:prstGeom>
          <a:noFill/>
          <a:ln>
            <a:noFill/>
          </a:ln>
        </p:spPr>
        <p:txBody>
          <a:bodyPr vert="horz" wrap="square" lIns="0" tIns="0" rIns="0" bIns="0" anchor="t" anchorCtr="0" compatLnSpc="1">
            <a:norm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marL="0" marR="0" lvl="0" indent="0" algn="ctr" defTabSz="914400" rtl="0" fontAlgn="auto" hangingPunct="1">
        <a:lnSpc>
          <a:spcPct val="90000"/>
        </a:lnSpc>
        <a:spcBef>
          <a:spcPts val="0"/>
        </a:spcBef>
        <a:spcAft>
          <a:spcPts val="0"/>
        </a:spcAft>
        <a:buNone/>
        <a:tabLst/>
        <a:defRPr lang="en-US" sz="4400" b="0" i="0" u="none" strike="noStrike" kern="1200" cap="none" spc="-1" baseline="0">
          <a:solidFill>
            <a:srgbClr val="000000"/>
          </a:solidFill>
          <a:uFillTx/>
          <a:latin typeface="Arial"/>
          <a:ea typeface="DejaVu Sans"/>
          <a:cs typeface="DejaVu Sans"/>
        </a:defRPr>
      </a:lvl1pPr>
    </p:titleStyle>
    <p:bodyStyle>
      <a:lvl1pPr marL="431999" marR="0" lvl="0" indent="-323999" algn="l" defTabSz="914400" rtl="0" fontAlgn="auto" hangingPunct="1">
        <a:lnSpc>
          <a:spcPct val="90000"/>
        </a:lnSpc>
        <a:spcBef>
          <a:spcPts val="1415"/>
        </a:spcBef>
        <a:spcAft>
          <a:spcPts val="0"/>
        </a:spcAft>
        <a:buClr>
          <a:srgbClr val="000000"/>
        </a:buClr>
        <a:buSzPct val="45000"/>
        <a:buFont typeface="Wingdings"/>
        <a:buChar char=""/>
        <a:tabLst/>
        <a:defRPr lang="en-US" sz="3200" b="0" i="0" u="none" strike="noStrike" kern="1200" cap="none" spc="-1" baseline="0">
          <a:solidFill>
            <a:srgbClr val="000000"/>
          </a:solidFill>
          <a:uFillTx/>
          <a:latin typeface="Arial"/>
          <a:ea typeface="DejaVu Sans"/>
          <a:cs typeface="DejaVu Sans"/>
        </a:defRPr>
      </a:lvl1pPr>
      <a:lvl2pPr marL="863998" marR="0" lvl="1" indent="-323999" algn="l" defTabSz="914400" rtl="0" fontAlgn="auto" hangingPunct="1">
        <a:lnSpc>
          <a:spcPct val="90000"/>
        </a:lnSpc>
        <a:spcBef>
          <a:spcPts val="1135"/>
        </a:spcBef>
        <a:spcAft>
          <a:spcPts val="0"/>
        </a:spcAft>
        <a:buClr>
          <a:srgbClr val="000000"/>
        </a:buClr>
        <a:buSzPct val="75000"/>
        <a:buFont typeface="Symbol"/>
        <a:buChar char=""/>
        <a:tabLst/>
        <a:defRPr lang="en-US" sz="2800" b="0" i="0" u="none" strike="noStrike" kern="1200" cap="none" spc="-1" baseline="0">
          <a:solidFill>
            <a:srgbClr val="000000"/>
          </a:solidFill>
          <a:uFillTx/>
          <a:latin typeface="Arial"/>
          <a:ea typeface="DejaVu Sans"/>
          <a:cs typeface="DejaVu Sans"/>
        </a:defRPr>
      </a:lvl2pPr>
      <a:lvl3pPr marL="1295997" marR="0" lvl="2" indent="-287999" algn="l" defTabSz="914400" rtl="0" fontAlgn="auto" hangingPunct="1">
        <a:lnSpc>
          <a:spcPct val="90000"/>
        </a:lnSpc>
        <a:spcBef>
          <a:spcPts val="850"/>
        </a:spcBef>
        <a:spcAft>
          <a:spcPts val="0"/>
        </a:spcAft>
        <a:buClr>
          <a:srgbClr val="000000"/>
        </a:buClr>
        <a:buSzPct val="45000"/>
        <a:buFont typeface="Wingdings"/>
        <a:buChar char=""/>
        <a:tabLst/>
        <a:defRPr lang="en-US" sz="2400" b="0" i="0" u="none" strike="noStrike" kern="1200" cap="none" spc="-1" baseline="0">
          <a:solidFill>
            <a:srgbClr val="000000"/>
          </a:solidFill>
          <a:uFillTx/>
          <a:latin typeface="Arial"/>
          <a:ea typeface="DejaVu Sans"/>
          <a:cs typeface="DejaVu Sans"/>
        </a:defRPr>
      </a:lvl3pPr>
      <a:lvl4pPr marL="1727996" marR="0" lvl="3" indent="-215999" algn="l" defTabSz="914400" rtl="0" fontAlgn="auto" hangingPunct="1">
        <a:lnSpc>
          <a:spcPct val="90000"/>
        </a:lnSpc>
        <a:spcBef>
          <a:spcPts val="565"/>
        </a:spcBef>
        <a:spcAft>
          <a:spcPts val="0"/>
        </a:spcAft>
        <a:buClr>
          <a:srgbClr val="000000"/>
        </a:buClr>
        <a:buSzPct val="75000"/>
        <a:buFont typeface="Symbol"/>
        <a:buChar char=""/>
        <a:tabLst/>
        <a:defRPr lang="en-US" sz="2000" b="0" i="0" u="none" strike="noStrike" kern="1200" cap="none" spc="-1" baseline="0">
          <a:solidFill>
            <a:srgbClr val="000000"/>
          </a:solidFill>
          <a:uFillTx/>
          <a:latin typeface="Arial"/>
          <a:ea typeface="DejaVu Sans"/>
          <a:cs typeface="DejaVu Sans"/>
        </a:defRPr>
      </a:lvl4pPr>
      <a:lvl5pPr marL="2159995" marR="0" lvl="4" indent="-215999" algn="l" defTabSz="914400" rtl="0" fontAlgn="auto" hangingPunct="1">
        <a:lnSpc>
          <a:spcPct val="90000"/>
        </a:lnSpc>
        <a:spcBef>
          <a:spcPts val="285"/>
        </a:spcBef>
        <a:spcAft>
          <a:spcPts val="0"/>
        </a:spcAft>
        <a:buClr>
          <a:srgbClr val="000000"/>
        </a:buClr>
        <a:buSzPct val="45000"/>
        <a:buFont typeface="Wingdings"/>
        <a:buChar char=""/>
        <a:tabLst/>
        <a:defRPr lang="en-US" sz="2000" b="0" i="0" u="none" strike="noStrike" kern="1200" cap="none" spc="-1" baseline="0">
          <a:solidFill>
            <a:srgbClr val="000000"/>
          </a:solidFill>
          <a:uFillTx/>
          <a:latin typeface="Arial"/>
          <a:ea typeface="DejaVu Sans"/>
          <a:cs typeface="DejaVu Sans"/>
        </a:defRPr>
      </a:lvl5pPr>
      <a:lvl6pPr marL="2592003" marR="0" lvl="5" indent="-215999" algn="l" defTabSz="914400" rtl="0" fontAlgn="auto" hangingPunct="1">
        <a:lnSpc>
          <a:spcPct val="90000"/>
        </a:lnSpc>
        <a:spcBef>
          <a:spcPts val="285"/>
        </a:spcBef>
        <a:spcAft>
          <a:spcPts val="0"/>
        </a:spcAft>
        <a:buClr>
          <a:srgbClr val="000000"/>
        </a:buClr>
        <a:buSzPct val="45000"/>
        <a:buFont typeface="Wingdings"/>
        <a:buChar char=""/>
        <a:tabLst/>
        <a:defRPr lang="en-US" sz="2000" b="0" i="0" u="none" strike="noStrike" kern="1200" cap="none" spc="-1" baseline="0">
          <a:solidFill>
            <a:srgbClr val="000000"/>
          </a:solidFill>
          <a:uFillTx/>
          <a:latin typeface="Arial"/>
          <a:ea typeface="DejaVu Sans"/>
          <a:cs typeface="DejaVu Sans"/>
        </a:defRPr>
      </a:lvl6pPr>
      <a:lvl7pPr marL="3024003" marR="0" lvl="6" indent="-215999" algn="l" defTabSz="914400" rtl="0" fontAlgn="auto" hangingPunct="1">
        <a:lnSpc>
          <a:spcPct val="90000"/>
        </a:lnSpc>
        <a:spcBef>
          <a:spcPts val="285"/>
        </a:spcBef>
        <a:spcAft>
          <a:spcPts val="0"/>
        </a:spcAft>
        <a:buClr>
          <a:srgbClr val="000000"/>
        </a:buClr>
        <a:buSzPct val="45000"/>
        <a:buFont typeface="Wingdings"/>
        <a:buChar char=""/>
        <a:tabLst/>
        <a:defRPr lang="en-US" sz="2000" b="0" i="0" u="none" strike="noStrike" kern="1200" cap="none" spc="-1" baseline="0">
          <a:solidFill>
            <a:srgbClr val="000000"/>
          </a:solidFill>
          <a:uFillTx/>
          <a:latin typeface="Arial"/>
          <a:ea typeface="DejaVu Sans"/>
          <a:cs typeface="DejaVu San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CustomShape 2"/>
          <p:cNvSpPr/>
          <p:nvPr/>
        </p:nvSpPr>
        <p:spPr>
          <a:xfrm>
            <a:off x="766797" y="1360078"/>
            <a:ext cx="4523756" cy="4509363"/>
          </a:xfrm>
          <a:prstGeom prst="rect">
            <a:avLst/>
          </a:prstGeom>
          <a:solidFill>
            <a:srgbClr val="F9423A"/>
          </a:solidFill>
          <a:ln cap="flat">
            <a:noFill/>
            <a:prstDash val="solid"/>
          </a:ln>
        </p:spPr>
        <p:txBody>
          <a:bodyPr lIns="0" tIns="0" rIns="0" bIns="0"/>
          <a:lstStyle/>
          <a:p>
            <a:endParaRPr lang="en-US"/>
          </a:p>
        </p:txBody>
      </p:sp>
      <p:sp>
        <p:nvSpPr>
          <p:cNvPr id="4" name="CustomShape 3"/>
          <p:cNvSpPr/>
          <p:nvPr/>
        </p:nvSpPr>
        <p:spPr>
          <a:xfrm>
            <a:off x="2861276" y="861117"/>
            <a:ext cx="3740755" cy="502563"/>
          </a:xfrm>
          <a:prstGeom prst="rect">
            <a:avLst/>
          </a:prstGeom>
          <a:solidFill>
            <a:srgbClr val="E35205"/>
          </a:solidFill>
          <a:ln cap="flat">
            <a:noFill/>
            <a:prstDash val="solid"/>
          </a:ln>
        </p:spPr>
        <p:txBody>
          <a:bodyPr lIns="0" tIns="0" rIns="0" bIns="0"/>
          <a:lstStyle/>
          <a:p>
            <a:endParaRPr lang="en-US"/>
          </a:p>
        </p:txBody>
      </p:sp>
      <p:sp>
        <p:nvSpPr>
          <p:cNvPr id="5" name="CustomShape 4"/>
          <p:cNvSpPr/>
          <p:nvPr/>
        </p:nvSpPr>
        <p:spPr>
          <a:xfrm>
            <a:off x="5291998" y="1360078"/>
            <a:ext cx="2423882" cy="502563"/>
          </a:xfrm>
          <a:prstGeom prst="rect">
            <a:avLst/>
          </a:prstGeom>
          <a:solidFill>
            <a:srgbClr val="F2A900"/>
          </a:solidFill>
          <a:ln cap="flat">
            <a:noFill/>
            <a:prstDash val="solid"/>
          </a:ln>
        </p:spPr>
        <p:txBody>
          <a:bodyPr lIns="0" tIns="0" rIns="0" bIns="0"/>
          <a:lstStyle/>
          <a:p>
            <a:endParaRPr lang="en-US"/>
          </a:p>
        </p:txBody>
      </p:sp>
      <p:pic>
        <p:nvPicPr>
          <p:cNvPr id="6" name="Grafik 6"/>
          <p:cNvPicPr>
            <a:picLocks noChangeAspect="1"/>
          </p:cNvPicPr>
          <p:nvPr/>
        </p:nvPicPr>
        <p:blipFill>
          <a:blip r:embed="rId14"/>
          <a:stretch>
            <a:fillRect/>
          </a:stretch>
        </p:blipFill>
        <p:spPr>
          <a:xfrm>
            <a:off x="11012759" y="5977798"/>
            <a:ext cx="691204" cy="440996"/>
          </a:xfrm>
          <a:prstGeom prst="rect">
            <a:avLst/>
          </a:prstGeom>
          <a:noFill/>
          <a:ln cap="flat">
            <a:noFill/>
          </a:ln>
        </p:spPr>
      </p:pic>
      <p:sp>
        <p:nvSpPr>
          <p:cNvPr id="7" name="PlaceHolder 5"/>
          <p:cNvSpPr txBox="1">
            <a:spLocks noGrp="1"/>
          </p:cNvSpPr>
          <p:nvPr>
            <p:ph type="title"/>
          </p:nvPr>
        </p:nvSpPr>
        <p:spPr>
          <a:xfrm>
            <a:off x="609484" y="273597"/>
            <a:ext cx="10972443" cy="1144801"/>
          </a:xfrm>
          <a:prstGeom prst="rect">
            <a:avLst/>
          </a:prstGeom>
          <a:noFill/>
          <a:ln>
            <a:noFill/>
          </a:ln>
        </p:spPr>
        <p:txBody>
          <a:bodyPr vert="horz" wrap="square" lIns="0" tIns="0" rIns="0" bIns="0" anchor="ctr" anchorCtr="1" compatLnSpc="1">
            <a:noAutofit/>
          </a:bodyPr>
          <a:lstStyle/>
          <a:p>
            <a:pPr lvl="0"/>
            <a:r>
              <a:rPr lang="en-US"/>
              <a:t>Click to edit the title text format</a:t>
            </a:r>
          </a:p>
        </p:txBody>
      </p:sp>
      <p:sp>
        <p:nvSpPr>
          <p:cNvPr id="8" name="PlaceHolder 6"/>
          <p:cNvSpPr txBox="1">
            <a:spLocks noGrp="1"/>
          </p:cNvSpPr>
          <p:nvPr>
            <p:ph type="body" idx="1"/>
          </p:nvPr>
        </p:nvSpPr>
        <p:spPr>
          <a:xfrm>
            <a:off x="609484" y="1604515"/>
            <a:ext cx="10972443" cy="3977283"/>
          </a:xfrm>
          <a:prstGeom prst="rect">
            <a:avLst/>
          </a:prstGeom>
          <a:noFill/>
          <a:ln>
            <a:noFill/>
          </a:ln>
        </p:spPr>
        <p:txBody>
          <a:bodyPr vert="horz" wrap="square" lIns="0" tIns="0" rIns="0" bIns="0" anchor="t" anchorCtr="0" compatLnSpc="1">
            <a:norm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marL="0" marR="0" lvl="0" indent="0" algn="ctr" defTabSz="914400" rtl="0" fontAlgn="auto" hangingPunct="1">
        <a:lnSpc>
          <a:spcPct val="90000"/>
        </a:lnSpc>
        <a:spcBef>
          <a:spcPts val="0"/>
        </a:spcBef>
        <a:spcAft>
          <a:spcPts val="0"/>
        </a:spcAft>
        <a:buNone/>
        <a:tabLst/>
        <a:defRPr lang="en-US" sz="4400" b="0" i="0" u="none" strike="noStrike" kern="1200" cap="none" spc="-1" baseline="0">
          <a:solidFill>
            <a:srgbClr val="000000"/>
          </a:solidFill>
          <a:uFillTx/>
          <a:latin typeface="Arial"/>
          <a:ea typeface="DejaVu Sans"/>
          <a:cs typeface="DejaVu Sans"/>
        </a:defRPr>
      </a:lvl1pPr>
    </p:titleStyle>
    <p:bodyStyle>
      <a:lvl1pPr marL="431999" marR="0" lvl="0" indent="-323999" algn="l" defTabSz="914400" rtl="0" fontAlgn="auto" hangingPunct="1">
        <a:lnSpc>
          <a:spcPct val="90000"/>
        </a:lnSpc>
        <a:spcBef>
          <a:spcPts val="1415"/>
        </a:spcBef>
        <a:spcAft>
          <a:spcPts val="0"/>
        </a:spcAft>
        <a:buClr>
          <a:srgbClr val="000000"/>
        </a:buClr>
        <a:buSzPct val="45000"/>
        <a:buFont typeface="Wingdings"/>
        <a:buChar char=""/>
        <a:tabLst/>
        <a:defRPr lang="en-US" sz="3200" b="0" i="0" u="none" strike="noStrike" kern="1200" cap="none" spc="-1" baseline="0">
          <a:solidFill>
            <a:srgbClr val="000000"/>
          </a:solidFill>
          <a:uFillTx/>
          <a:latin typeface="Arial"/>
          <a:ea typeface="DejaVu Sans"/>
          <a:cs typeface="DejaVu Sans"/>
        </a:defRPr>
      </a:lvl1pPr>
      <a:lvl2pPr marL="863998" marR="0" lvl="1" indent="-323999" algn="l" defTabSz="914400" rtl="0" fontAlgn="auto" hangingPunct="1">
        <a:lnSpc>
          <a:spcPct val="90000"/>
        </a:lnSpc>
        <a:spcBef>
          <a:spcPts val="1135"/>
        </a:spcBef>
        <a:spcAft>
          <a:spcPts val="0"/>
        </a:spcAft>
        <a:buClr>
          <a:srgbClr val="000000"/>
        </a:buClr>
        <a:buSzPct val="75000"/>
        <a:buFont typeface="Symbol"/>
        <a:buChar char=""/>
        <a:tabLst/>
        <a:defRPr lang="en-US" sz="2800" b="0" i="0" u="none" strike="noStrike" kern="1200" cap="none" spc="-1" baseline="0">
          <a:solidFill>
            <a:srgbClr val="000000"/>
          </a:solidFill>
          <a:uFillTx/>
          <a:latin typeface="Arial"/>
          <a:ea typeface="DejaVu Sans"/>
          <a:cs typeface="DejaVu Sans"/>
        </a:defRPr>
      </a:lvl2pPr>
      <a:lvl3pPr marL="1295997" marR="0" lvl="2" indent="-287999" algn="l" defTabSz="914400" rtl="0" fontAlgn="auto" hangingPunct="1">
        <a:lnSpc>
          <a:spcPct val="90000"/>
        </a:lnSpc>
        <a:spcBef>
          <a:spcPts val="850"/>
        </a:spcBef>
        <a:spcAft>
          <a:spcPts val="0"/>
        </a:spcAft>
        <a:buClr>
          <a:srgbClr val="000000"/>
        </a:buClr>
        <a:buSzPct val="45000"/>
        <a:buFont typeface="Wingdings"/>
        <a:buChar char=""/>
        <a:tabLst/>
        <a:defRPr lang="en-US" sz="2400" b="0" i="0" u="none" strike="noStrike" kern="1200" cap="none" spc="-1" baseline="0">
          <a:solidFill>
            <a:srgbClr val="000000"/>
          </a:solidFill>
          <a:uFillTx/>
          <a:latin typeface="Arial"/>
          <a:ea typeface="DejaVu Sans"/>
          <a:cs typeface="DejaVu Sans"/>
        </a:defRPr>
      </a:lvl3pPr>
      <a:lvl4pPr marL="1727996" marR="0" lvl="3" indent="-215999" algn="l" defTabSz="914400" rtl="0" fontAlgn="auto" hangingPunct="1">
        <a:lnSpc>
          <a:spcPct val="90000"/>
        </a:lnSpc>
        <a:spcBef>
          <a:spcPts val="565"/>
        </a:spcBef>
        <a:spcAft>
          <a:spcPts val="0"/>
        </a:spcAft>
        <a:buClr>
          <a:srgbClr val="000000"/>
        </a:buClr>
        <a:buSzPct val="75000"/>
        <a:buFont typeface="Symbol"/>
        <a:buChar char=""/>
        <a:tabLst/>
        <a:defRPr lang="en-US" sz="2000" b="0" i="0" u="none" strike="noStrike" kern="1200" cap="none" spc="-1" baseline="0">
          <a:solidFill>
            <a:srgbClr val="000000"/>
          </a:solidFill>
          <a:uFillTx/>
          <a:latin typeface="Arial"/>
          <a:ea typeface="DejaVu Sans"/>
          <a:cs typeface="DejaVu Sans"/>
        </a:defRPr>
      </a:lvl4pPr>
      <a:lvl5pPr marL="2159995" marR="0" lvl="4" indent="-215999" algn="l" defTabSz="914400" rtl="0" fontAlgn="auto" hangingPunct="1">
        <a:lnSpc>
          <a:spcPct val="90000"/>
        </a:lnSpc>
        <a:spcBef>
          <a:spcPts val="285"/>
        </a:spcBef>
        <a:spcAft>
          <a:spcPts val="0"/>
        </a:spcAft>
        <a:buClr>
          <a:srgbClr val="000000"/>
        </a:buClr>
        <a:buSzPct val="45000"/>
        <a:buFont typeface="Wingdings"/>
        <a:buChar char=""/>
        <a:tabLst/>
        <a:defRPr lang="en-US" sz="2000" b="0" i="0" u="none" strike="noStrike" kern="1200" cap="none" spc="-1" baseline="0">
          <a:solidFill>
            <a:srgbClr val="000000"/>
          </a:solidFill>
          <a:uFillTx/>
          <a:latin typeface="Arial"/>
          <a:ea typeface="DejaVu Sans"/>
          <a:cs typeface="DejaVu Sans"/>
        </a:defRPr>
      </a:lvl5pPr>
      <a:lvl6pPr marL="2592003" marR="0" lvl="5" indent="-215999" algn="l" defTabSz="914400" rtl="0" fontAlgn="auto" hangingPunct="1">
        <a:lnSpc>
          <a:spcPct val="90000"/>
        </a:lnSpc>
        <a:spcBef>
          <a:spcPts val="285"/>
        </a:spcBef>
        <a:spcAft>
          <a:spcPts val="0"/>
        </a:spcAft>
        <a:buClr>
          <a:srgbClr val="000000"/>
        </a:buClr>
        <a:buSzPct val="45000"/>
        <a:buFont typeface="Wingdings"/>
        <a:buChar char=""/>
        <a:tabLst/>
        <a:defRPr lang="en-US" sz="2000" b="0" i="0" u="none" strike="noStrike" kern="1200" cap="none" spc="-1" baseline="0">
          <a:solidFill>
            <a:srgbClr val="000000"/>
          </a:solidFill>
          <a:uFillTx/>
          <a:latin typeface="Arial"/>
          <a:ea typeface="DejaVu Sans"/>
          <a:cs typeface="DejaVu Sans"/>
        </a:defRPr>
      </a:lvl6pPr>
      <a:lvl7pPr marL="3024003" marR="0" lvl="6" indent="-215999" algn="l" defTabSz="914400" rtl="0" fontAlgn="auto" hangingPunct="1">
        <a:lnSpc>
          <a:spcPct val="90000"/>
        </a:lnSpc>
        <a:spcBef>
          <a:spcPts val="285"/>
        </a:spcBef>
        <a:spcAft>
          <a:spcPts val="0"/>
        </a:spcAft>
        <a:buClr>
          <a:srgbClr val="000000"/>
        </a:buClr>
        <a:buSzPct val="45000"/>
        <a:buFont typeface="Wingdings"/>
        <a:buChar char=""/>
        <a:tabLst/>
        <a:defRPr lang="en-US" sz="2000" b="0" i="0" u="none" strike="noStrike" kern="1200" cap="none" spc="-1" baseline="0">
          <a:solidFill>
            <a:srgbClr val="000000"/>
          </a:solidFill>
          <a:uFillTx/>
          <a:latin typeface="Arial"/>
          <a:ea typeface="DejaVu Sans"/>
          <a:cs typeface="DejaVu San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 name="Group 2"/>
          <p:cNvGrpSpPr/>
          <p:nvPr/>
        </p:nvGrpSpPr>
        <p:grpSpPr>
          <a:xfrm>
            <a:off x="0" y="1592281"/>
            <a:ext cx="394563" cy="5264282"/>
            <a:chOff x="0" y="1592281"/>
            <a:chExt cx="394563" cy="5264282"/>
          </a:xfrm>
        </p:grpSpPr>
        <p:sp>
          <p:nvSpPr>
            <p:cNvPr id="4" name="CustomShape 3"/>
            <p:cNvSpPr/>
            <p:nvPr/>
          </p:nvSpPr>
          <p:spPr>
            <a:xfrm>
              <a:off x="0" y="1592281"/>
              <a:ext cx="394563" cy="3266639"/>
            </a:xfrm>
            <a:prstGeom prst="rect">
              <a:avLst/>
            </a:prstGeom>
            <a:solidFill>
              <a:srgbClr val="F9423A"/>
            </a:solidFill>
            <a:ln cap="flat">
              <a:noFill/>
              <a:prstDash val="solid"/>
            </a:ln>
          </p:spPr>
          <p:txBody>
            <a:bodyPr lIns="0" tIns="0" rIns="0" bIns="0"/>
            <a:lstStyle/>
            <a:p>
              <a:endParaRPr lang="en-US"/>
            </a:p>
          </p:txBody>
        </p:sp>
        <p:sp>
          <p:nvSpPr>
            <p:cNvPr id="5" name="CustomShape 4"/>
            <p:cNvSpPr/>
            <p:nvPr/>
          </p:nvSpPr>
          <p:spPr>
            <a:xfrm>
              <a:off x="0" y="6197400"/>
              <a:ext cx="394563" cy="659163"/>
            </a:xfrm>
            <a:prstGeom prst="rect">
              <a:avLst/>
            </a:prstGeom>
            <a:solidFill>
              <a:srgbClr val="E35205"/>
            </a:solidFill>
            <a:ln cap="flat">
              <a:noFill/>
              <a:prstDash val="solid"/>
            </a:ln>
          </p:spPr>
          <p:txBody>
            <a:bodyPr lIns="0" tIns="0" rIns="0" bIns="0"/>
            <a:lstStyle/>
            <a:p>
              <a:endParaRPr lang="en-US"/>
            </a:p>
          </p:txBody>
        </p:sp>
        <p:sp>
          <p:nvSpPr>
            <p:cNvPr id="6" name="CustomShape 5"/>
            <p:cNvSpPr/>
            <p:nvPr/>
          </p:nvSpPr>
          <p:spPr>
            <a:xfrm>
              <a:off x="0" y="4860356"/>
              <a:ext cx="394563" cy="1338837"/>
            </a:xfrm>
            <a:prstGeom prst="rect">
              <a:avLst/>
            </a:prstGeom>
            <a:solidFill>
              <a:srgbClr val="F2A900"/>
            </a:solidFill>
            <a:ln cap="flat">
              <a:noFill/>
              <a:prstDash val="solid"/>
            </a:ln>
          </p:spPr>
          <p:txBody>
            <a:bodyPr lIns="0" tIns="0" rIns="0" bIns="0"/>
            <a:lstStyle/>
            <a:p>
              <a:endParaRPr lang="en-US"/>
            </a:p>
          </p:txBody>
        </p:sp>
      </p:grpSp>
      <p:pic>
        <p:nvPicPr>
          <p:cNvPr id="7" name="Grafik 13"/>
          <p:cNvPicPr>
            <a:picLocks noChangeAspect="1"/>
          </p:cNvPicPr>
          <p:nvPr/>
        </p:nvPicPr>
        <p:blipFill>
          <a:blip r:embed="rId14"/>
          <a:stretch>
            <a:fillRect/>
          </a:stretch>
        </p:blipFill>
        <p:spPr>
          <a:xfrm>
            <a:off x="11203557" y="466920"/>
            <a:ext cx="507601" cy="323642"/>
          </a:xfrm>
          <a:prstGeom prst="rect">
            <a:avLst/>
          </a:prstGeom>
          <a:noFill/>
          <a:ln cap="flat">
            <a:noFill/>
          </a:ln>
        </p:spPr>
      </p:pic>
      <p:sp>
        <p:nvSpPr>
          <p:cNvPr id="8" name="PlaceHolder 6"/>
          <p:cNvSpPr txBox="1">
            <a:spLocks noGrp="1"/>
          </p:cNvSpPr>
          <p:nvPr>
            <p:ph type="title"/>
          </p:nvPr>
        </p:nvSpPr>
        <p:spPr>
          <a:xfrm>
            <a:off x="609484" y="273597"/>
            <a:ext cx="10972443" cy="1144801"/>
          </a:xfrm>
          <a:prstGeom prst="rect">
            <a:avLst/>
          </a:prstGeom>
          <a:noFill/>
          <a:ln>
            <a:noFill/>
          </a:ln>
        </p:spPr>
        <p:txBody>
          <a:bodyPr vert="horz" wrap="square" lIns="0" tIns="0" rIns="0" bIns="0" anchor="ctr" anchorCtr="1" compatLnSpc="1">
            <a:noAutofit/>
          </a:bodyPr>
          <a:lstStyle/>
          <a:p>
            <a:pPr lvl="0"/>
            <a:r>
              <a:rPr lang="en-US"/>
              <a:t>Click to edit the title text format</a:t>
            </a:r>
          </a:p>
        </p:txBody>
      </p:sp>
      <p:sp>
        <p:nvSpPr>
          <p:cNvPr id="9" name="PlaceHolder 7"/>
          <p:cNvSpPr txBox="1">
            <a:spLocks noGrp="1"/>
          </p:cNvSpPr>
          <p:nvPr>
            <p:ph type="body" idx="1"/>
          </p:nvPr>
        </p:nvSpPr>
        <p:spPr>
          <a:xfrm>
            <a:off x="609484" y="1604515"/>
            <a:ext cx="10972443" cy="3977283"/>
          </a:xfrm>
          <a:prstGeom prst="rect">
            <a:avLst/>
          </a:prstGeom>
          <a:noFill/>
          <a:ln>
            <a:noFill/>
          </a:ln>
        </p:spPr>
        <p:txBody>
          <a:bodyPr vert="horz" wrap="square" lIns="0" tIns="0" rIns="0" bIns="0" anchor="t" anchorCtr="0" compatLnSpc="1">
            <a:norm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marL="0" marR="0" lvl="0" indent="0" algn="ctr" defTabSz="914400" rtl="0" fontAlgn="auto" hangingPunct="1">
        <a:lnSpc>
          <a:spcPct val="90000"/>
        </a:lnSpc>
        <a:spcBef>
          <a:spcPts val="0"/>
        </a:spcBef>
        <a:spcAft>
          <a:spcPts val="0"/>
        </a:spcAft>
        <a:buNone/>
        <a:tabLst/>
        <a:defRPr lang="en-US" sz="4400" b="0" i="0" u="none" strike="noStrike" kern="1200" cap="none" spc="-1" baseline="0">
          <a:solidFill>
            <a:srgbClr val="000000"/>
          </a:solidFill>
          <a:uFillTx/>
          <a:latin typeface="Arial"/>
          <a:ea typeface="DejaVu Sans"/>
          <a:cs typeface="DejaVu Sans"/>
        </a:defRPr>
      </a:lvl1pPr>
    </p:titleStyle>
    <p:bodyStyle>
      <a:lvl1pPr marL="431999" marR="0" lvl="0" indent="-323999" algn="l" defTabSz="914400" rtl="0" fontAlgn="auto" hangingPunct="1">
        <a:lnSpc>
          <a:spcPct val="90000"/>
        </a:lnSpc>
        <a:spcBef>
          <a:spcPts val="1415"/>
        </a:spcBef>
        <a:spcAft>
          <a:spcPts val="0"/>
        </a:spcAft>
        <a:buClr>
          <a:srgbClr val="000000"/>
        </a:buClr>
        <a:buSzPct val="45000"/>
        <a:buFont typeface="Wingdings"/>
        <a:buChar char=""/>
        <a:tabLst/>
        <a:defRPr lang="en-US" sz="3200" b="0" i="0" u="none" strike="noStrike" kern="1200" cap="none" spc="-1" baseline="0">
          <a:solidFill>
            <a:srgbClr val="000000"/>
          </a:solidFill>
          <a:uFillTx/>
          <a:latin typeface="Arial"/>
          <a:ea typeface="DejaVu Sans"/>
          <a:cs typeface="DejaVu Sans"/>
        </a:defRPr>
      </a:lvl1pPr>
      <a:lvl2pPr marL="863998" marR="0" lvl="1" indent="-323999" algn="l" defTabSz="914400" rtl="0" fontAlgn="auto" hangingPunct="1">
        <a:lnSpc>
          <a:spcPct val="90000"/>
        </a:lnSpc>
        <a:spcBef>
          <a:spcPts val="1135"/>
        </a:spcBef>
        <a:spcAft>
          <a:spcPts val="0"/>
        </a:spcAft>
        <a:buClr>
          <a:srgbClr val="000000"/>
        </a:buClr>
        <a:buSzPct val="75000"/>
        <a:buFont typeface="Symbol"/>
        <a:buChar char=""/>
        <a:tabLst/>
        <a:defRPr lang="en-US" sz="2800" b="0" i="0" u="none" strike="noStrike" kern="1200" cap="none" spc="-1" baseline="0">
          <a:solidFill>
            <a:srgbClr val="000000"/>
          </a:solidFill>
          <a:uFillTx/>
          <a:latin typeface="Arial"/>
          <a:ea typeface="DejaVu Sans"/>
          <a:cs typeface="DejaVu Sans"/>
        </a:defRPr>
      </a:lvl2pPr>
      <a:lvl3pPr marL="1295997" marR="0" lvl="2" indent="-287999" algn="l" defTabSz="914400" rtl="0" fontAlgn="auto" hangingPunct="1">
        <a:lnSpc>
          <a:spcPct val="90000"/>
        </a:lnSpc>
        <a:spcBef>
          <a:spcPts val="850"/>
        </a:spcBef>
        <a:spcAft>
          <a:spcPts val="0"/>
        </a:spcAft>
        <a:buClr>
          <a:srgbClr val="000000"/>
        </a:buClr>
        <a:buSzPct val="45000"/>
        <a:buFont typeface="Wingdings"/>
        <a:buChar char=""/>
        <a:tabLst/>
        <a:defRPr lang="en-US" sz="2400" b="0" i="0" u="none" strike="noStrike" kern="1200" cap="none" spc="-1" baseline="0">
          <a:solidFill>
            <a:srgbClr val="000000"/>
          </a:solidFill>
          <a:uFillTx/>
          <a:latin typeface="Arial"/>
          <a:ea typeface="DejaVu Sans"/>
          <a:cs typeface="DejaVu Sans"/>
        </a:defRPr>
      </a:lvl3pPr>
      <a:lvl4pPr marL="1727996" marR="0" lvl="3" indent="-215999" algn="l" defTabSz="914400" rtl="0" fontAlgn="auto" hangingPunct="1">
        <a:lnSpc>
          <a:spcPct val="90000"/>
        </a:lnSpc>
        <a:spcBef>
          <a:spcPts val="565"/>
        </a:spcBef>
        <a:spcAft>
          <a:spcPts val="0"/>
        </a:spcAft>
        <a:buClr>
          <a:srgbClr val="000000"/>
        </a:buClr>
        <a:buSzPct val="75000"/>
        <a:buFont typeface="Symbol"/>
        <a:buChar char=""/>
        <a:tabLst/>
        <a:defRPr lang="en-US" sz="2000" b="0" i="0" u="none" strike="noStrike" kern="1200" cap="none" spc="-1" baseline="0">
          <a:solidFill>
            <a:srgbClr val="000000"/>
          </a:solidFill>
          <a:uFillTx/>
          <a:latin typeface="Arial"/>
          <a:ea typeface="DejaVu Sans"/>
          <a:cs typeface="DejaVu Sans"/>
        </a:defRPr>
      </a:lvl4pPr>
      <a:lvl5pPr marL="2159995" marR="0" lvl="4" indent="-215999" algn="l" defTabSz="914400" rtl="0" fontAlgn="auto" hangingPunct="1">
        <a:lnSpc>
          <a:spcPct val="90000"/>
        </a:lnSpc>
        <a:spcBef>
          <a:spcPts val="285"/>
        </a:spcBef>
        <a:spcAft>
          <a:spcPts val="0"/>
        </a:spcAft>
        <a:buClr>
          <a:srgbClr val="000000"/>
        </a:buClr>
        <a:buSzPct val="45000"/>
        <a:buFont typeface="Wingdings"/>
        <a:buChar char=""/>
        <a:tabLst/>
        <a:defRPr lang="en-US" sz="2000" b="0" i="0" u="none" strike="noStrike" kern="1200" cap="none" spc="-1" baseline="0">
          <a:solidFill>
            <a:srgbClr val="000000"/>
          </a:solidFill>
          <a:uFillTx/>
          <a:latin typeface="Arial"/>
          <a:ea typeface="DejaVu Sans"/>
          <a:cs typeface="DejaVu Sans"/>
        </a:defRPr>
      </a:lvl5pPr>
      <a:lvl6pPr marL="2592003" marR="0" lvl="5" indent="-215999" algn="l" defTabSz="914400" rtl="0" fontAlgn="auto" hangingPunct="1">
        <a:lnSpc>
          <a:spcPct val="90000"/>
        </a:lnSpc>
        <a:spcBef>
          <a:spcPts val="285"/>
        </a:spcBef>
        <a:spcAft>
          <a:spcPts val="0"/>
        </a:spcAft>
        <a:buClr>
          <a:srgbClr val="000000"/>
        </a:buClr>
        <a:buSzPct val="45000"/>
        <a:buFont typeface="Wingdings"/>
        <a:buChar char=""/>
        <a:tabLst/>
        <a:defRPr lang="en-US" sz="2000" b="0" i="0" u="none" strike="noStrike" kern="1200" cap="none" spc="-1" baseline="0">
          <a:solidFill>
            <a:srgbClr val="000000"/>
          </a:solidFill>
          <a:uFillTx/>
          <a:latin typeface="Arial"/>
          <a:ea typeface="DejaVu Sans"/>
          <a:cs typeface="DejaVu Sans"/>
        </a:defRPr>
      </a:lvl6pPr>
      <a:lvl7pPr marL="3024003" marR="0" lvl="6" indent="-215999" algn="l" defTabSz="914400" rtl="0" fontAlgn="auto" hangingPunct="1">
        <a:lnSpc>
          <a:spcPct val="90000"/>
        </a:lnSpc>
        <a:spcBef>
          <a:spcPts val="285"/>
        </a:spcBef>
        <a:spcAft>
          <a:spcPts val="0"/>
        </a:spcAft>
        <a:buClr>
          <a:srgbClr val="000000"/>
        </a:buClr>
        <a:buSzPct val="45000"/>
        <a:buFont typeface="Wingdings"/>
        <a:buChar char=""/>
        <a:tabLst/>
        <a:defRPr lang="en-US" sz="2000" b="0" i="0" u="none" strike="noStrike" kern="1200" cap="none" spc="-1" baseline="0">
          <a:solidFill>
            <a:srgbClr val="000000"/>
          </a:solidFill>
          <a:uFillTx/>
          <a:latin typeface="Arial"/>
          <a:ea typeface="DejaVu Sans"/>
          <a:cs typeface="DejaVu San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2"/>
          <p:cNvSpPr txBox="1">
            <a:spLocks noGrp="1"/>
          </p:cNvSpPr>
          <p:nvPr>
            <p:ph type="title"/>
          </p:nvPr>
        </p:nvSpPr>
        <p:spPr>
          <a:xfrm>
            <a:off x="609484" y="273597"/>
            <a:ext cx="10972443" cy="1144801"/>
          </a:xfrm>
          <a:prstGeom prst="rect">
            <a:avLst/>
          </a:prstGeom>
          <a:noFill/>
          <a:ln>
            <a:noFill/>
          </a:ln>
        </p:spPr>
        <p:txBody>
          <a:bodyPr vert="horz" wrap="square" lIns="0" tIns="0" rIns="0" bIns="0" anchor="ctr" anchorCtr="1" compatLnSpc="1">
            <a:noAutofit/>
          </a:bodyPr>
          <a:lstStyle/>
          <a:p>
            <a:pPr lvl="0"/>
            <a:r>
              <a:rPr lang="en-US"/>
              <a:t>Click to edit the title text format</a:t>
            </a:r>
          </a:p>
        </p:txBody>
      </p:sp>
      <p:sp>
        <p:nvSpPr>
          <p:cNvPr id="4" name="PlaceHolder 3"/>
          <p:cNvSpPr txBox="1">
            <a:spLocks noGrp="1"/>
          </p:cNvSpPr>
          <p:nvPr>
            <p:ph type="body" idx="1"/>
          </p:nvPr>
        </p:nvSpPr>
        <p:spPr>
          <a:xfrm>
            <a:off x="609484" y="1604515"/>
            <a:ext cx="10972443" cy="3977283"/>
          </a:xfrm>
          <a:prstGeom prst="rect">
            <a:avLst/>
          </a:prstGeom>
          <a:noFill/>
          <a:ln>
            <a:noFill/>
          </a:ln>
        </p:spPr>
        <p:txBody>
          <a:bodyPr vert="horz" wrap="square" lIns="0" tIns="0" rIns="0" bIns="0" anchor="t" anchorCtr="0" compatLnSpc="1">
            <a:norm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marL="0" marR="0" lvl="0" indent="0" algn="ctr" defTabSz="914400" rtl="0" fontAlgn="auto" hangingPunct="1">
        <a:lnSpc>
          <a:spcPct val="90000"/>
        </a:lnSpc>
        <a:spcBef>
          <a:spcPts val="0"/>
        </a:spcBef>
        <a:spcAft>
          <a:spcPts val="0"/>
        </a:spcAft>
        <a:buNone/>
        <a:tabLst/>
        <a:defRPr lang="en-US" sz="4400" b="0" i="0" u="none" strike="noStrike" kern="1200" cap="none" spc="-1" baseline="0">
          <a:solidFill>
            <a:srgbClr val="000000"/>
          </a:solidFill>
          <a:uFillTx/>
          <a:latin typeface="Arial"/>
          <a:ea typeface="DejaVu Sans"/>
          <a:cs typeface="DejaVu Sans"/>
        </a:defRPr>
      </a:lvl1pPr>
    </p:titleStyle>
    <p:bodyStyle>
      <a:lvl1pPr marL="431999" marR="0" lvl="0" indent="-323999" algn="l" defTabSz="914400" rtl="0" fontAlgn="auto" hangingPunct="1">
        <a:lnSpc>
          <a:spcPct val="90000"/>
        </a:lnSpc>
        <a:spcBef>
          <a:spcPts val="1415"/>
        </a:spcBef>
        <a:spcAft>
          <a:spcPts val="0"/>
        </a:spcAft>
        <a:buClr>
          <a:srgbClr val="000000"/>
        </a:buClr>
        <a:buSzPct val="45000"/>
        <a:buFont typeface="Wingdings"/>
        <a:buChar char=""/>
        <a:tabLst/>
        <a:defRPr lang="en-US" sz="3200" b="0" i="0" u="none" strike="noStrike" kern="1200" cap="none" spc="-1" baseline="0">
          <a:solidFill>
            <a:srgbClr val="000000"/>
          </a:solidFill>
          <a:uFillTx/>
          <a:latin typeface="Arial"/>
          <a:ea typeface="DejaVu Sans"/>
          <a:cs typeface="DejaVu Sans"/>
        </a:defRPr>
      </a:lvl1pPr>
      <a:lvl2pPr marL="863998" marR="0" lvl="1" indent="-323999" algn="l" defTabSz="914400" rtl="0" fontAlgn="auto" hangingPunct="1">
        <a:lnSpc>
          <a:spcPct val="90000"/>
        </a:lnSpc>
        <a:spcBef>
          <a:spcPts val="1135"/>
        </a:spcBef>
        <a:spcAft>
          <a:spcPts val="0"/>
        </a:spcAft>
        <a:buClr>
          <a:srgbClr val="000000"/>
        </a:buClr>
        <a:buSzPct val="75000"/>
        <a:buFont typeface="Symbol"/>
        <a:buChar char=""/>
        <a:tabLst/>
        <a:defRPr lang="en-US" sz="2800" b="0" i="0" u="none" strike="noStrike" kern="1200" cap="none" spc="-1" baseline="0">
          <a:solidFill>
            <a:srgbClr val="000000"/>
          </a:solidFill>
          <a:uFillTx/>
          <a:latin typeface="Arial"/>
          <a:ea typeface="DejaVu Sans"/>
          <a:cs typeface="DejaVu Sans"/>
        </a:defRPr>
      </a:lvl2pPr>
      <a:lvl3pPr marL="1295997" marR="0" lvl="2" indent="-287999" algn="l" defTabSz="914400" rtl="0" fontAlgn="auto" hangingPunct="1">
        <a:lnSpc>
          <a:spcPct val="90000"/>
        </a:lnSpc>
        <a:spcBef>
          <a:spcPts val="850"/>
        </a:spcBef>
        <a:spcAft>
          <a:spcPts val="0"/>
        </a:spcAft>
        <a:buClr>
          <a:srgbClr val="000000"/>
        </a:buClr>
        <a:buSzPct val="45000"/>
        <a:buFont typeface="Wingdings"/>
        <a:buChar char=""/>
        <a:tabLst/>
        <a:defRPr lang="en-US" sz="2400" b="0" i="0" u="none" strike="noStrike" kern="1200" cap="none" spc="-1" baseline="0">
          <a:solidFill>
            <a:srgbClr val="000000"/>
          </a:solidFill>
          <a:uFillTx/>
          <a:latin typeface="Arial"/>
          <a:ea typeface="DejaVu Sans"/>
          <a:cs typeface="DejaVu Sans"/>
        </a:defRPr>
      </a:lvl3pPr>
      <a:lvl4pPr marL="1727996" marR="0" lvl="3" indent="-215999" algn="l" defTabSz="914400" rtl="0" fontAlgn="auto" hangingPunct="1">
        <a:lnSpc>
          <a:spcPct val="90000"/>
        </a:lnSpc>
        <a:spcBef>
          <a:spcPts val="565"/>
        </a:spcBef>
        <a:spcAft>
          <a:spcPts val="0"/>
        </a:spcAft>
        <a:buClr>
          <a:srgbClr val="000000"/>
        </a:buClr>
        <a:buSzPct val="75000"/>
        <a:buFont typeface="Symbol"/>
        <a:buChar char=""/>
        <a:tabLst/>
        <a:defRPr lang="en-US" sz="2000" b="0" i="0" u="none" strike="noStrike" kern="1200" cap="none" spc="-1" baseline="0">
          <a:solidFill>
            <a:srgbClr val="000000"/>
          </a:solidFill>
          <a:uFillTx/>
          <a:latin typeface="Arial"/>
          <a:ea typeface="DejaVu Sans"/>
          <a:cs typeface="DejaVu Sans"/>
        </a:defRPr>
      </a:lvl4pPr>
      <a:lvl5pPr marL="2159995" marR="0" lvl="4" indent="-215999" algn="l" defTabSz="914400" rtl="0" fontAlgn="auto" hangingPunct="1">
        <a:lnSpc>
          <a:spcPct val="90000"/>
        </a:lnSpc>
        <a:spcBef>
          <a:spcPts val="285"/>
        </a:spcBef>
        <a:spcAft>
          <a:spcPts val="0"/>
        </a:spcAft>
        <a:buClr>
          <a:srgbClr val="000000"/>
        </a:buClr>
        <a:buSzPct val="45000"/>
        <a:buFont typeface="Wingdings"/>
        <a:buChar char=""/>
        <a:tabLst/>
        <a:defRPr lang="en-US" sz="2000" b="0" i="0" u="none" strike="noStrike" kern="1200" cap="none" spc="-1" baseline="0">
          <a:solidFill>
            <a:srgbClr val="000000"/>
          </a:solidFill>
          <a:uFillTx/>
          <a:latin typeface="Arial"/>
          <a:ea typeface="DejaVu Sans"/>
          <a:cs typeface="DejaVu Sans"/>
        </a:defRPr>
      </a:lvl5pPr>
      <a:lvl6pPr marL="2592003" marR="0" lvl="5" indent="-215999" algn="l" defTabSz="914400" rtl="0" fontAlgn="auto" hangingPunct="1">
        <a:lnSpc>
          <a:spcPct val="90000"/>
        </a:lnSpc>
        <a:spcBef>
          <a:spcPts val="285"/>
        </a:spcBef>
        <a:spcAft>
          <a:spcPts val="0"/>
        </a:spcAft>
        <a:buClr>
          <a:srgbClr val="000000"/>
        </a:buClr>
        <a:buSzPct val="45000"/>
        <a:buFont typeface="Wingdings"/>
        <a:buChar char=""/>
        <a:tabLst/>
        <a:defRPr lang="en-US" sz="2000" b="0" i="0" u="none" strike="noStrike" kern="1200" cap="none" spc="-1" baseline="0">
          <a:solidFill>
            <a:srgbClr val="000000"/>
          </a:solidFill>
          <a:uFillTx/>
          <a:latin typeface="Arial"/>
          <a:ea typeface="DejaVu Sans"/>
          <a:cs typeface="DejaVu Sans"/>
        </a:defRPr>
      </a:lvl6pPr>
      <a:lvl7pPr marL="3024003" marR="0" lvl="6" indent="-215999" algn="l" defTabSz="914400" rtl="0" fontAlgn="auto" hangingPunct="1">
        <a:lnSpc>
          <a:spcPct val="90000"/>
        </a:lnSpc>
        <a:spcBef>
          <a:spcPts val="285"/>
        </a:spcBef>
        <a:spcAft>
          <a:spcPts val="0"/>
        </a:spcAft>
        <a:buClr>
          <a:srgbClr val="000000"/>
        </a:buClr>
        <a:buSzPct val="45000"/>
        <a:buFont typeface="Wingdings"/>
        <a:buChar char=""/>
        <a:tabLst/>
        <a:defRPr lang="en-US" sz="2000" b="0" i="0" u="none" strike="noStrike" kern="1200" cap="none" spc="-1" baseline="0">
          <a:solidFill>
            <a:srgbClr val="000000"/>
          </a:solidFill>
          <a:uFillTx/>
          <a:latin typeface="Arial"/>
          <a:ea typeface="DejaVu Sans"/>
          <a:cs typeface="DejaVu San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pic>
        <p:nvPicPr>
          <p:cNvPr id="2" name="Bildplatzhalter 6"/>
          <p:cNvPicPr>
            <a:picLocks noChangeAspect="1"/>
          </p:cNvPicPr>
          <p:nvPr/>
        </p:nvPicPr>
        <p:blipFill>
          <a:blip r:embed="rId3"/>
          <a:stretch>
            <a:fillRect/>
          </a:stretch>
        </p:blipFill>
        <p:spPr>
          <a:xfrm>
            <a:off x="-63724" y="0"/>
            <a:ext cx="12254395" cy="7115403"/>
          </a:xfrm>
          <a:prstGeom prst="rect">
            <a:avLst/>
          </a:prstGeom>
          <a:noFill/>
          <a:ln cap="flat">
            <a:noFill/>
          </a:ln>
        </p:spPr>
      </p:pic>
      <p:sp>
        <p:nvSpPr>
          <p:cNvPr id="4" name="CustomShape 2"/>
          <p:cNvSpPr/>
          <p:nvPr/>
        </p:nvSpPr>
        <p:spPr>
          <a:xfrm>
            <a:off x="190328" y="810228"/>
            <a:ext cx="11811344" cy="5128690"/>
          </a:xfrm>
          <a:prstGeom prst="rect">
            <a:avLst/>
          </a:prstGeom>
          <a:solidFill>
            <a:srgbClr val="F9423A"/>
          </a:solidFill>
          <a:ln cap="flat">
            <a:noFill/>
            <a:prstDash val="solid"/>
          </a:ln>
        </p:spPr>
        <p:txBody>
          <a:bodyPr vert="horz" wrap="square" lIns="287999" tIns="539998" rIns="287999" bIns="539998" anchor="t" anchorCtr="0" compatLnSpc="1">
            <a:noAutofit/>
          </a:bodyPr>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4800" b="1" i="0" u="none" strike="noStrike" kern="1200" cap="none" spc="-1" baseline="0" dirty="0">
                <a:solidFill>
                  <a:srgbClr val="FFFFFF"/>
                </a:solidFill>
                <a:uFillTx/>
                <a:latin typeface="Calibri"/>
                <a:ea typeface="DejaVu Sans"/>
                <a:cs typeface="DejaVu Sans"/>
              </a:rPr>
              <a:t>Application of Machine Learning Techniques for the Early Detection of Diabetes: A Comparative Study of Classification Models</a:t>
            </a:r>
            <a:endParaRPr lang="en-US" sz="4800" b="1" spc="-1" dirty="0">
              <a:solidFill>
                <a:srgbClr val="FFFFFF"/>
              </a:solidFill>
              <a:latin typeface="Calibri"/>
              <a:ea typeface="DejaVu Sans"/>
              <a:cs typeface="DejaVu Sans"/>
            </a:endParaRPr>
          </a:p>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3600" b="1" i="0" u="none" strike="noStrike" kern="1200" cap="none" spc="-1" baseline="0" dirty="0">
                <a:solidFill>
                  <a:srgbClr val="FFFFFF"/>
                </a:solidFill>
                <a:uFillTx/>
                <a:latin typeface="Calibri"/>
                <a:ea typeface="DejaVu Sans"/>
                <a:cs typeface="DejaVu Sans"/>
              </a:rPr>
              <a:t>Sebastian Russo </a:t>
            </a:r>
          </a:p>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3600" b="1" spc="-1" dirty="0">
                <a:solidFill>
                  <a:srgbClr val="FFFFFF"/>
                </a:solidFill>
                <a:latin typeface="Calibri"/>
                <a:ea typeface="DejaVu Sans"/>
                <a:cs typeface="DejaVu Sans"/>
              </a:rPr>
              <a:t>Professor Rand </a:t>
            </a:r>
            <a:r>
              <a:rPr lang="en-US" sz="3600" b="1" spc="-1" dirty="0" err="1">
                <a:solidFill>
                  <a:srgbClr val="FFFFFF"/>
                </a:solidFill>
                <a:latin typeface="Calibri"/>
                <a:ea typeface="DejaVu Sans"/>
                <a:cs typeface="DejaVu Sans"/>
              </a:rPr>
              <a:t>Kouatly</a:t>
            </a:r>
            <a:endParaRPr lang="en-US" sz="3600" b="1" spc="-1" dirty="0">
              <a:solidFill>
                <a:srgbClr val="FFFFFF"/>
              </a:solidFill>
              <a:latin typeface="Calibri"/>
              <a:ea typeface="DejaVu Sans"/>
              <a:cs typeface="DejaVu Sans"/>
            </a:endParaRPr>
          </a:p>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3600" b="1" spc="-1" dirty="0">
                <a:solidFill>
                  <a:srgbClr val="FFFFFF"/>
                </a:solidFill>
                <a:latin typeface="Calibri"/>
                <a:ea typeface="DejaVu Sans"/>
                <a:cs typeface="DejaVu Sans"/>
              </a:rPr>
              <a:t>Professor Souad El </a:t>
            </a:r>
            <a:r>
              <a:rPr lang="en-US" sz="3600" b="1" spc="-1" dirty="0" err="1">
                <a:solidFill>
                  <a:srgbClr val="FFFFFF"/>
                </a:solidFill>
                <a:latin typeface="Calibri"/>
                <a:ea typeface="DejaVu Sans"/>
                <a:cs typeface="DejaVu Sans"/>
              </a:rPr>
              <a:t>Hassanie</a:t>
            </a:r>
            <a:endParaRPr lang="en-US" sz="3600" b="1" spc="-1" dirty="0">
              <a:solidFill>
                <a:srgbClr val="FFFFFF"/>
              </a:solidFill>
              <a:latin typeface="Calibri"/>
              <a:ea typeface="DejaVu Sans"/>
              <a:cs typeface="DejaVu Sans"/>
            </a:endParaRPr>
          </a:p>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endParaRPr lang="en-US" sz="3600" b="1" i="0" u="none" strike="noStrike" kern="1200" cap="none" spc="-1" baseline="0" dirty="0">
              <a:solidFill>
                <a:srgbClr val="FFFFFF"/>
              </a:solidFill>
              <a:uFillTx/>
              <a:latin typeface="Calibri"/>
              <a:ea typeface="DejaVu Sans"/>
              <a:cs typeface="DejaVu Sans"/>
            </a:endParaRPr>
          </a:p>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3600" b="1" i="0" u="none" strike="noStrike" kern="1200" cap="none" spc="-1" baseline="0" dirty="0">
                <a:solidFill>
                  <a:srgbClr val="FFFFFF"/>
                </a:solidFill>
                <a:uFillTx/>
                <a:latin typeface="Calibri"/>
                <a:ea typeface="DejaVu Sans"/>
                <a:cs typeface="DejaVu Sans"/>
              </a:rPr>
              <a:t>Software Engineering Bs.</a:t>
            </a:r>
            <a:endParaRPr lang="en-US" sz="3600" b="0" i="0" u="none" strike="noStrike" kern="1200" cap="none" spc="-1" baseline="0" dirty="0">
              <a:solidFill>
                <a:srgbClr val="000000"/>
              </a:solidFill>
              <a:uFillTx/>
              <a:latin typeface="Arial"/>
              <a:ea typeface="DejaVu Sans"/>
              <a:cs typeface="DejaVu Sans"/>
            </a:endParaRPr>
          </a:p>
        </p:txBody>
      </p:sp>
      <p:sp>
        <p:nvSpPr>
          <p:cNvPr id="6" name="CustomShape 4"/>
          <p:cNvSpPr/>
          <p:nvPr/>
        </p:nvSpPr>
        <p:spPr>
          <a:xfrm>
            <a:off x="9439195" y="5938918"/>
            <a:ext cx="2562477" cy="658797"/>
          </a:xfrm>
          <a:prstGeom prst="rect">
            <a:avLst/>
          </a:prstGeom>
          <a:blipFill>
            <a:blip r:embed="rId4">
              <a:alphaModFix/>
            </a:blip>
            <a:stretch>
              <a:fillRect/>
            </a:stretch>
          </a:blipFill>
          <a:ln cap="flat">
            <a:noFill/>
            <a:prstDash val="solid"/>
          </a:ln>
        </p:spPr>
        <p:txBody>
          <a:bodyPr lIns="0" tIns="0" rIns="0" bIns="0"/>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CustomShape 1"/>
          <p:cNvSpPr/>
          <p:nvPr/>
        </p:nvSpPr>
        <p:spPr>
          <a:xfrm>
            <a:off x="591479" y="357841"/>
            <a:ext cx="9836283" cy="534238"/>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3600" b="1" i="0" u="none" strike="noStrike" kern="1200" cap="none" spc="-1" baseline="0" dirty="0">
                <a:solidFill>
                  <a:srgbClr val="F9423A"/>
                </a:solidFill>
                <a:uFillTx/>
                <a:latin typeface="Calibri"/>
                <a:ea typeface="DejaVu Sans"/>
                <a:cs typeface="DejaVu Sans"/>
              </a:rPr>
              <a:t>References</a:t>
            </a:r>
            <a:endParaRPr lang="en-US" sz="3600" b="0" i="0" u="none" strike="noStrike" kern="1200" cap="none" spc="-1" baseline="0" dirty="0">
              <a:solidFill>
                <a:srgbClr val="000000"/>
              </a:solidFill>
              <a:uFillTx/>
              <a:latin typeface="Arial"/>
              <a:ea typeface="DejaVu Sans"/>
              <a:cs typeface="DejaVu Sans"/>
            </a:endParaRPr>
          </a:p>
        </p:txBody>
      </p:sp>
      <p:sp>
        <p:nvSpPr>
          <p:cNvPr id="6" name="TextBox 5">
            <a:extLst>
              <a:ext uri="{FF2B5EF4-FFF2-40B4-BE49-F238E27FC236}">
                <a16:creationId xmlns:a16="http://schemas.microsoft.com/office/drawing/2014/main" id="{37B7BF71-DA8D-3AE1-252E-FDD1292B1F38}"/>
              </a:ext>
            </a:extLst>
          </p:cNvPr>
          <p:cNvSpPr txBox="1"/>
          <p:nvPr/>
        </p:nvSpPr>
        <p:spPr>
          <a:xfrm>
            <a:off x="591479" y="892079"/>
            <a:ext cx="10369746" cy="5324535"/>
          </a:xfrm>
          <a:prstGeom prst="rect">
            <a:avLst/>
          </a:prstGeom>
          <a:noFill/>
        </p:spPr>
        <p:txBody>
          <a:bodyPr wrap="square" rtlCol="0">
            <a:spAutoFit/>
          </a:bodyPr>
          <a:lstStyle/>
          <a:p>
            <a:pPr marL="457200" indent="-457200">
              <a:buFont typeface="+mj-lt"/>
              <a:buAutoNum type="arabicPeriod"/>
            </a:pPr>
            <a:r>
              <a:rPr lang="en-US" sz="2000" b="1" dirty="0">
                <a:solidFill>
                  <a:srgbClr val="FF0000"/>
                </a:solidFill>
              </a:rPr>
              <a:t>World Health Organization: WHO</a:t>
            </a:r>
            <a:r>
              <a:rPr lang="en-US" sz="2000" dirty="0">
                <a:solidFill>
                  <a:srgbClr val="FF0000"/>
                </a:solidFill>
              </a:rPr>
              <a:t>, (2024). </a:t>
            </a:r>
            <a:r>
              <a:rPr lang="en-US" sz="2000" i="1" dirty="0">
                <a:solidFill>
                  <a:srgbClr val="FF0000"/>
                </a:solidFill>
              </a:rPr>
              <a:t>Diabetes</a:t>
            </a:r>
            <a:r>
              <a:rPr lang="en-US" sz="2000" dirty="0">
                <a:solidFill>
                  <a:srgbClr val="FF0000"/>
                </a:solidFill>
              </a:rPr>
              <a:t>. Available at:  https://www.who.int/news-room/fact-sheets/detail/diabetes (Accessed: 26th May 2025).</a:t>
            </a:r>
          </a:p>
          <a:p>
            <a:pPr marL="457200" indent="-457200">
              <a:buFont typeface="+mj-lt"/>
              <a:buAutoNum type="arabicPeriod"/>
            </a:pPr>
            <a:r>
              <a:rPr lang="en-US" sz="2000" b="1" dirty="0">
                <a:solidFill>
                  <a:srgbClr val="FF0000"/>
                </a:solidFill>
              </a:rPr>
              <a:t>American Diabetes Association</a:t>
            </a:r>
            <a:r>
              <a:rPr lang="en-US" sz="2000" dirty="0">
                <a:solidFill>
                  <a:srgbClr val="FF0000"/>
                </a:solidFill>
              </a:rPr>
              <a:t>, (2022). </a:t>
            </a:r>
            <a:r>
              <a:rPr lang="en-US" sz="2000" i="1" dirty="0">
                <a:solidFill>
                  <a:srgbClr val="FF0000"/>
                </a:solidFill>
              </a:rPr>
              <a:t>American Diabetes Association Releases 2023 Standards of Care in Diabetes to Guide Prevention, Diagnosis, and Treatment for People Living with Diabetes</a:t>
            </a:r>
            <a:r>
              <a:rPr lang="en-US" sz="2000" dirty="0">
                <a:solidFill>
                  <a:srgbClr val="FF0000"/>
                </a:solidFill>
              </a:rPr>
              <a:t>, Press Release. Available at: https://diabetes.org/newsroom/american-diabetes-association-2023-standards-care-diabetes-guide-for-prevention-diagnosis-treatment-people-living-with-diabetes (Accessed: 26th May 2025).</a:t>
            </a:r>
          </a:p>
          <a:p>
            <a:pPr marL="457200" indent="-457200">
              <a:buFont typeface="+mj-lt"/>
              <a:buAutoNum type="arabicPeriod"/>
            </a:pPr>
            <a:r>
              <a:rPr lang="en-US" sz="2000" b="1" dirty="0">
                <a:solidFill>
                  <a:srgbClr val="FF0000"/>
                </a:solidFill>
              </a:rPr>
              <a:t>Barth, S. and Flam, S</a:t>
            </a:r>
            <a:r>
              <a:rPr lang="en-US" sz="2000" dirty="0">
                <a:solidFill>
                  <a:srgbClr val="FF0000"/>
                </a:solidFill>
              </a:rPr>
              <a:t>, (2025). </a:t>
            </a:r>
            <a:r>
              <a:rPr lang="en-US" sz="2000" i="1" dirty="0">
                <a:solidFill>
                  <a:srgbClr val="FF0000"/>
                </a:solidFill>
              </a:rPr>
              <a:t>Machine Learning in Healthcare: Guide to Applications &amp; benefits</a:t>
            </a:r>
            <a:r>
              <a:rPr lang="en-US" sz="2000" dirty="0">
                <a:solidFill>
                  <a:srgbClr val="FF0000"/>
                </a:solidFill>
              </a:rPr>
              <a:t>. Available at: https://www.foreseemed.com/blog/machine-learning-in-healthcare (Accessed: 28th May 2025).</a:t>
            </a:r>
          </a:p>
          <a:p>
            <a:pPr marL="457200" indent="-457200">
              <a:buFont typeface="+mj-lt"/>
              <a:buAutoNum type="arabicPeriod"/>
            </a:pPr>
            <a:r>
              <a:rPr lang="en-US" sz="2000" b="1" dirty="0">
                <a:solidFill>
                  <a:srgbClr val="FF0000"/>
                </a:solidFill>
              </a:rPr>
              <a:t>Sarkar, K. et al</a:t>
            </a:r>
            <a:r>
              <a:rPr lang="en-US" sz="2000" dirty="0">
                <a:solidFill>
                  <a:srgbClr val="FF0000"/>
                </a:solidFill>
              </a:rPr>
              <a:t>, (2020). </a:t>
            </a:r>
            <a:r>
              <a:rPr lang="en-US" sz="2000" i="1" dirty="0">
                <a:solidFill>
                  <a:srgbClr val="FF0000"/>
                </a:solidFill>
              </a:rPr>
              <a:t>Machine Learning for Health (ML4H) 2020: Advancing Healthcare for All</a:t>
            </a:r>
            <a:r>
              <a:rPr lang="en-US" sz="2000" dirty="0">
                <a:solidFill>
                  <a:srgbClr val="FF0000"/>
                </a:solidFill>
              </a:rPr>
              <a:t>. ML4H. Available at: https://proceedings.mlr.press/v136/sarkar20a/sarkar20a.pdf (Accessed: 28th May 2025).</a:t>
            </a:r>
          </a:p>
          <a:p>
            <a:pPr marL="457200" indent="-457200">
              <a:buFont typeface="+mj-lt"/>
              <a:buAutoNum type="arabicPeriod"/>
            </a:pPr>
            <a:r>
              <a:rPr lang="en-US" sz="2000" b="1" dirty="0">
                <a:solidFill>
                  <a:srgbClr val="FF0000"/>
                </a:solidFill>
              </a:rPr>
              <a:t>Kelley, K</a:t>
            </a:r>
            <a:r>
              <a:rPr lang="en-US" sz="2000" dirty="0">
                <a:solidFill>
                  <a:srgbClr val="FF0000"/>
                </a:solidFill>
              </a:rPr>
              <a:t>, (2024). </a:t>
            </a:r>
            <a:r>
              <a:rPr lang="en-US" sz="2000" i="1" dirty="0">
                <a:solidFill>
                  <a:srgbClr val="FF0000"/>
                </a:solidFill>
              </a:rPr>
              <a:t>Machine learning in healthcare: applications, use cases, and careers</a:t>
            </a:r>
            <a:r>
              <a:rPr lang="en-US" sz="2000" dirty="0">
                <a:solidFill>
                  <a:srgbClr val="FF0000"/>
                </a:solidFill>
              </a:rPr>
              <a:t>. Caltech. Available at: https://pg-p.ctme.caltech.edu/blog/ai-ml/machine-learning-in-healthcare-applications-use-cases-careers (Accessed: 28th May 2025).</a:t>
            </a:r>
          </a:p>
          <a:p>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pic>
        <p:nvPicPr>
          <p:cNvPr id="2" name="Bildplatzhalter 10"/>
          <p:cNvPicPr>
            <a:picLocks noChangeAspect="1"/>
          </p:cNvPicPr>
          <p:nvPr/>
        </p:nvPicPr>
        <p:blipFill>
          <a:blip r:embed="rId2"/>
          <a:stretch>
            <a:fillRect/>
          </a:stretch>
        </p:blipFill>
        <p:spPr>
          <a:xfrm>
            <a:off x="0" y="0"/>
            <a:ext cx="12190680" cy="6856564"/>
          </a:xfrm>
          <a:prstGeom prst="rect">
            <a:avLst/>
          </a:prstGeom>
          <a:noFill/>
          <a:ln cap="flat">
            <a:noFill/>
          </a:ln>
        </p:spPr>
      </p:pic>
      <p:sp>
        <p:nvSpPr>
          <p:cNvPr id="3" name="CustomShape 1"/>
          <p:cNvSpPr/>
          <p:nvPr/>
        </p:nvSpPr>
        <p:spPr>
          <a:xfrm>
            <a:off x="766797" y="1366195"/>
            <a:ext cx="4138556" cy="4148276"/>
          </a:xfrm>
          <a:prstGeom prst="rect">
            <a:avLst/>
          </a:prstGeom>
          <a:solidFill>
            <a:srgbClr val="F9423A"/>
          </a:solidFill>
          <a:ln cap="flat">
            <a:noFill/>
            <a:prstDash val="solid"/>
          </a:ln>
        </p:spPr>
        <p:txBody>
          <a:bodyPr vert="horz" wrap="square" lIns="287999" tIns="539998" rIns="287999" bIns="359999" anchor="t" anchorCtr="0" compatLnSpc="1">
            <a:noAutofit/>
          </a:bodyPr>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4400" b="1" i="0" u="none" strike="noStrike" kern="1200" cap="none" spc="-1" baseline="0" dirty="0">
                <a:solidFill>
                  <a:srgbClr val="FFFFFF"/>
                </a:solidFill>
                <a:uFillTx/>
                <a:latin typeface="Calibri"/>
                <a:ea typeface="DejaVu Sans"/>
                <a:cs typeface="DejaVu Sans"/>
              </a:rPr>
              <a:t>Q&amp;A</a:t>
            </a:r>
            <a:endParaRPr lang="en-US" sz="4400" b="0" i="0" u="none" strike="noStrike" kern="1200" cap="none" spc="-1" baseline="0" dirty="0">
              <a:solidFill>
                <a:srgbClr val="000000"/>
              </a:solidFill>
              <a:uFillTx/>
              <a:latin typeface="Arial"/>
              <a:ea typeface="DejaVu Sans"/>
              <a:cs typeface="DejaVu Sans"/>
            </a:endParaRPr>
          </a:p>
        </p:txBody>
      </p:sp>
      <p:sp>
        <p:nvSpPr>
          <p:cNvPr id="4" name="CustomShape 2"/>
          <p:cNvSpPr/>
          <p:nvPr/>
        </p:nvSpPr>
        <p:spPr>
          <a:xfrm>
            <a:off x="9439195" y="5938918"/>
            <a:ext cx="2562477" cy="658797"/>
          </a:xfrm>
          <a:prstGeom prst="rect">
            <a:avLst/>
          </a:prstGeom>
          <a:blipFill>
            <a:blip r:embed="rId3">
              <a:alphaModFix/>
            </a:blip>
            <a:stretch>
              <a:fillRect/>
            </a:stretch>
          </a:blipFill>
          <a:ln cap="flat">
            <a:noFill/>
            <a:prstDash val="solid"/>
          </a:ln>
        </p:spPr>
        <p:txBody>
          <a:bodyPr lIns="0" tIns="0" rIns="0" bIns="0"/>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CustomShape 1"/>
          <p:cNvSpPr/>
          <p:nvPr/>
        </p:nvSpPr>
        <p:spPr>
          <a:xfrm>
            <a:off x="971641" y="1856515"/>
            <a:ext cx="4151522" cy="3566882"/>
          </a:xfrm>
          <a:prstGeom prst="rect">
            <a:avLst/>
          </a:prstGeom>
          <a:noFill/>
          <a:ln cap="flat">
            <a:noFill/>
            <a:prstDash val="solid"/>
          </a:ln>
        </p:spPr>
        <p:txBody>
          <a:bodyPr vert="horz" wrap="square" lIns="90004" tIns="44997" rIns="90004" bIns="44997" anchor="t" anchorCtr="0" compatLnSpc="1">
            <a:noAutofit/>
          </a:bodyPr>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4000" b="1" i="0" u="none" strike="noStrike" kern="1200" cap="none" spc="-1" baseline="0" dirty="0">
                <a:solidFill>
                  <a:srgbClr val="FFFFFF"/>
                </a:solidFill>
                <a:uFillTx/>
                <a:latin typeface="Calibri"/>
                <a:ea typeface="DejaVu Sans"/>
                <a:cs typeface="DejaVu Sans"/>
              </a:rPr>
              <a:t>Outline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0" y="6176515"/>
            <a:ext cx="4113364" cy="363602"/>
          </a:xfrm>
          <a:prstGeom prst="rect">
            <a:avLst/>
          </a:prstGeom>
          <a:noFill/>
          <a:ln cap="flat">
            <a:noFill/>
            <a:prstDash val="solid"/>
          </a:ln>
        </p:spPr>
        <p:txBody>
          <a:bodyPr vert="horz" wrap="square" lIns="90004" tIns="44997" rIns="90004" bIns="44997"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1" baseline="0">
                <a:solidFill>
                  <a:srgbClr val="F9423A"/>
                </a:solidFill>
                <a:uFillTx/>
                <a:latin typeface="Calibri"/>
                <a:ea typeface="DejaVu Sans"/>
                <a:cs typeface="DejaVu Sans"/>
              </a:rPr>
              <a:t>University of Applied Sciences Europe</a:t>
            </a:r>
            <a:endParaRPr lang="en-US" sz="1200" b="0" i="0" u="none" strike="noStrike" kern="1200" cap="none" spc="-1" baseline="0">
              <a:solidFill>
                <a:srgbClr val="000000"/>
              </a:solidFill>
              <a:uFillTx/>
              <a:latin typeface="Arial"/>
              <a:ea typeface="DejaVu Sans"/>
              <a:cs typeface="DejaVu Sans"/>
            </a:endParaRPr>
          </a:p>
        </p:txBody>
      </p:sp>
      <p:sp>
        <p:nvSpPr>
          <p:cNvPr id="4" name="CustomShape 3"/>
          <p:cNvSpPr/>
          <p:nvPr/>
        </p:nvSpPr>
        <p:spPr>
          <a:xfrm>
            <a:off x="0" y="6278764"/>
            <a:ext cx="381240" cy="455398"/>
          </a:xfrm>
          <a:prstGeom prst="rect">
            <a:avLst/>
          </a:prstGeom>
          <a:noFill/>
          <a:ln cap="flat">
            <a:noFill/>
            <a:prstDash val="solid"/>
          </a:ln>
        </p:spPr>
        <p:txBody>
          <a:bodyPr lIns="0" tIns="0" rIns="0" bIns="0"/>
          <a:lstStyle/>
          <a:p>
            <a:endParaRPr lang="en-US"/>
          </a:p>
        </p:txBody>
      </p:sp>
      <p:sp>
        <p:nvSpPr>
          <p:cNvPr id="5" name="CustomShape 4"/>
          <p:cNvSpPr/>
          <p:nvPr/>
        </p:nvSpPr>
        <p:spPr>
          <a:xfrm>
            <a:off x="5432395" y="1857603"/>
            <a:ext cx="5032080" cy="4114443"/>
          </a:xfrm>
          <a:prstGeom prst="rect">
            <a:avLst/>
          </a:prstGeom>
          <a:noFill/>
          <a:ln cap="flat">
            <a:noFill/>
            <a:prstDash val="solid"/>
          </a:ln>
        </p:spPr>
        <p:txBody>
          <a:bodyPr vert="horz" wrap="square" lIns="90004" tIns="44997" rIns="90004" bIns="44997" anchor="t" anchorCtr="0" compatLnSpc="1">
            <a:noAutofit/>
          </a:bodyPr>
          <a:lstStyle/>
          <a:p>
            <a:pPr marL="228600" marR="0" lvl="0" indent="-227164" algn="l" defTabSz="914400" rtl="0" fontAlgn="auto" hangingPunct="1">
              <a:lnSpc>
                <a:spcPct val="90000"/>
              </a:lnSpc>
              <a:spcBef>
                <a:spcPts val="1000"/>
              </a:spcBef>
              <a:spcAft>
                <a:spcPts val="0"/>
              </a:spcAft>
              <a:buClr>
                <a:srgbClr val="F9423A"/>
              </a:buClr>
              <a:buSzPct val="100000"/>
              <a:buFont typeface="Arial"/>
              <a:buChar char="•"/>
              <a:tabLst/>
              <a:defRPr sz="1800" b="0" i="0" u="none" strike="noStrike" kern="0" cap="none" spc="0" baseline="0">
                <a:solidFill>
                  <a:srgbClr val="000000"/>
                </a:solidFill>
                <a:uFillTx/>
              </a:defRPr>
            </a:pPr>
            <a:r>
              <a:rPr lang="en-US" sz="2800" spc="-1" dirty="0">
                <a:solidFill>
                  <a:srgbClr val="F9423A"/>
                </a:solidFill>
                <a:latin typeface="Calibri"/>
                <a:ea typeface="DejaVu Sans"/>
                <a:cs typeface="DejaVu Sans"/>
              </a:rPr>
              <a:t>Problem Statement</a:t>
            </a:r>
          </a:p>
          <a:p>
            <a:pPr marL="228600" marR="0" lvl="0" indent="-227164" algn="l" defTabSz="914400" rtl="0" fontAlgn="auto" hangingPunct="1">
              <a:lnSpc>
                <a:spcPct val="90000"/>
              </a:lnSpc>
              <a:spcBef>
                <a:spcPts val="1000"/>
              </a:spcBef>
              <a:spcAft>
                <a:spcPts val="0"/>
              </a:spcAft>
              <a:buClr>
                <a:srgbClr val="F9423A"/>
              </a:buClr>
              <a:buSzPct val="100000"/>
              <a:buFont typeface="Arial"/>
              <a:buChar char="•"/>
              <a:tabLst/>
              <a:defRPr sz="1800" b="0" i="0" u="none" strike="noStrike" kern="0" cap="none" spc="0" baseline="0">
                <a:solidFill>
                  <a:srgbClr val="000000"/>
                </a:solidFill>
                <a:uFillTx/>
              </a:defRPr>
            </a:pPr>
            <a:r>
              <a:rPr lang="en-US" sz="2800" kern="0" spc="-1" dirty="0">
                <a:solidFill>
                  <a:srgbClr val="F9423A"/>
                </a:solidFill>
                <a:latin typeface="Calibri"/>
                <a:ea typeface="DejaVu Sans"/>
                <a:cs typeface="DejaVu Sans"/>
              </a:rPr>
              <a:t>Research Question</a:t>
            </a:r>
          </a:p>
          <a:p>
            <a:pPr marL="228600" marR="0" lvl="0" indent="-227164" algn="l" defTabSz="914400" rtl="0" fontAlgn="auto" hangingPunct="1">
              <a:lnSpc>
                <a:spcPct val="90000"/>
              </a:lnSpc>
              <a:spcBef>
                <a:spcPts val="1000"/>
              </a:spcBef>
              <a:spcAft>
                <a:spcPts val="0"/>
              </a:spcAft>
              <a:buClr>
                <a:srgbClr val="F9423A"/>
              </a:buClr>
              <a:buSzPct val="100000"/>
              <a:buFont typeface="Arial"/>
              <a:buChar char="•"/>
              <a:tabLst/>
              <a:defRPr sz="1800" b="0" i="0" u="none" strike="noStrike" kern="0" cap="none" spc="0" baseline="0">
                <a:solidFill>
                  <a:srgbClr val="000000"/>
                </a:solidFill>
                <a:uFillTx/>
              </a:defRPr>
            </a:pPr>
            <a:r>
              <a:rPr lang="en-US" sz="2800" kern="0" spc="-1" dirty="0">
                <a:solidFill>
                  <a:srgbClr val="F9423A"/>
                </a:solidFill>
                <a:latin typeface="Calibri"/>
                <a:ea typeface="DejaVu Sans"/>
                <a:cs typeface="DejaVu Sans"/>
              </a:rPr>
              <a:t>Thesis objectives</a:t>
            </a:r>
          </a:p>
          <a:p>
            <a:pPr marL="228600" marR="0" lvl="0" indent="-227164" algn="l" defTabSz="914400" rtl="0" fontAlgn="auto" hangingPunct="1">
              <a:lnSpc>
                <a:spcPct val="90000"/>
              </a:lnSpc>
              <a:spcBef>
                <a:spcPts val="1000"/>
              </a:spcBef>
              <a:spcAft>
                <a:spcPts val="0"/>
              </a:spcAft>
              <a:buClr>
                <a:srgbClr val="F9423A"/>
              </a:buClr>
              <a:buSzPct val="100000"/>
              <a:buFont typeface="Arial"/>
              <a:buChar char="•"/>
              <a:tabLst/>
              <a:defRPr sz="1800" b="0" i="0" u="none" strike="noStrike" kern="0" cap="none" spc="0" baseline="0">
                <a:solidFill>
                  <a:srgbClr val="000000"/>
                </a:solidFill>
                <a:uFillTx/>
              </a:defRPr>
            </a:pPr>
            <a:r>
              <a:rPr lang="en-US" sz="2800" kern="0" spc="-1" dirty="0">
                <a:solidFill>
                  <a:srgbClr val="F9423A"/>
                </a:solidFill>
                <a:latin typeface="Calibri"/>
                <a:ea typeface="DejaVu Sans"/>
                <a:cs typeface="DejaVu Sans"/>
              </a:rPr>
              <a:t>Literature Review</a:t>
            </a:r>
          </a:p>
          <a:p>
            <a:pPr marL="228600" marR="0" lvl="0" indent="-227164" algn="l" defTabSz="914400" rtl="0" fontAlgn="auto" hangingPunct="1">
              <a:lnSpc>
                <a:spcPct val="90000"/>
              </a:lnSpc>
              <a:spcBef>
                <a:spcPts val="1000"/>
              </a:spcBef>
              <a:spcAft>
                <a:spcPts val="0"/>
              </a:spcAft>
              <a:buClr>
                <a:srgbClr val="F9423A"/>
              </a:buClr>
              <a:buSzPct val="100000"/>
              <a:buFont typeface="Arial"/>
              <a:buChar char="•"/>
              <a:tabLst/>
              <a:defRPr sz="1800" b="0" i="0" u="none" strike="noStrike" kern="0" cap="none" spc="0" baseline="0">
                <a:solidFill>
                  <a:srgbClr val="000000"/>
                </a:solidFill>
                <a:uFillTx/>
              </a:defRPr>
            </a:pPr>
            <a:r>
              <a:rPr lang="en-US" sz="2800" kern="0" spc="-1" dirty="0">
                <a:solidFill>
                  <a:srgbClr val="F9423A"/>
                </a:solidFill>
                <a:latin typeface="Calibri"/>
                <a:ea typeface="DejaVu Sans"/>
                <a:cs typeface="DejaVu Sans"/>
              </a:rPr>
              <a:t>Methodology</a:t>
            </a:r>
          </a:p>
          <a:p>
            <a:pPr marL="228600" marR="0" lvl="0" indent="-227164" algn="l" defTabSz="914400" rtl="0" fontAlgn="auto" hangingPunct="1">
              <a:lnSpc>
                <a:spcPct val="90000"/>
              </a:lnSpc>
              <a:spcBef>
                <a:spcPts val="1000"/>
              </a:spcBef>
              <a:spcAft>
                <a:spcPts val="0"/>
              </a:spcAft>
              <a:buClr>
                <a:srgbClr val="F9423A"/>
              </a:buClr>
              <a:buSzPct val="100000"/>
              <a:buFont typeface="Arial"/>
              <a:buChar char="•"/>
              <a:tabLst/>
              <a:defRPr sz="1800" b="0" i="0" u="none" strike="noStrike" kern="0" cap="none" spc="0" baseline="0">
                <a:solidFill>
                  <a:srgbClr val="000000"/>
                </a:solidFill>
                <a:uFillTx/>
              </a:defRPr>
            </a:pPr>
            <a:r>
              <a:rPr lang="en-US" sz="2800" kern="0" spc="-1" dirty="0">
                <a:solidFill>
                  <a:srgbClr val="F9423A"/>
                </a:solidFill>
                <a:latin typeface="Calibri"/>
                <a:ea typeface="DejaVu Sans"/>
                <a:cs typeface="DejaVu Sans"/>
              </a:rPr>
              <a:t>Plan??????</a:t>
            </a:r>
          </a:p>
          <a:p>
            <a:pPr marL="228600" marR="0" lvl="0" indent="-227164" algn="l" defTabSz="914400" rtl="0" fontAlgn="auto" hangingPunct="1">
              <a:lnSpc>
                <a:spcPct val="90000"/>
              </a:lnSpc>
              <a:spcBef>
                <a:spcPts val="1000"/>
              </a:spcBef>
              <a:spcAft>
                <a:spcPts val="0"/>
              </a:spcAft>
              <a:buClr>
                <a:srgbClr val="F9423A"/>
              </a:buClr>
              <a:buSzPct val="100000"/>
              <a:buFont typeface="Arial"/>
              <a:buChar char="•"/>
              <a:tabLst/>
              <a:defRPr sz="1800" b="0" i="0" u="none" strike="noStrike" kern="0" cap="none" spc="0" baseline="0">
                <a:solidFill>
                  <a:srgbClr val="000000"/>
                </a:solidFill>
                <a:uFillTx/>
              </a:defRPr>
            </a:pPr>
            <a:r>
              <a:rPr lang="en-US" sz="2800" kern="0" spc="-1" dirty="0">
                <a:solidFill>
                  <a:srgbClr val="F9423A"/>
                </a:solidFill>
                <a:latin typeface="Calibri"/>
                <a:ea typeface="DejaVu Sans"/>
                <a:cs typeface="DejaVu Sans"/>
              </a:rPr>
              <a:t>References</a:t>
            </a:r>
            <a:br>
              <a:rPr lang="en-US" sz="2800" kern="0" spc="-1" dirty="0">
                <a:solidFill>
                  <a:srgbClr val="F9423A"/>
                </a:solidFill>
                <a:latin typeface="Calibri"/>
                <a:ea typeface="DejaVu Sans"/>
                <a:cs typeface="DejaVu Sans"/>
              </a:rPr>
            </a:br>
            <a:endParaRPr lang="en-US" sz="2800" kern="0" spc="-1" dirty="0">
              <a:solidFill>
                <a:srgbClr val="F9423A"/>
              </a:solidFill>
              <a:latin typeface="Calibri"/>
              <a:ea typeface="DejaVu Sans"/>
              <a:cs typeface="DejaVu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CustomShape 1"/>
          <p:cNvSpPr/>
          <p:nvPr/>
        </p:nvSpPr>
        <p:spPr>
          <a:xfrm>
            <a:off x="591479" y="357841"/>
            <a:ext cx="9836283" cy="534238"/>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3600" b="1" i="0" u="none" strike="noStrike" kern="1200" cap="none" spc="-1" baseline="0" dirty="0">
                <a:solidFill>
                  <a:srgbClr val="F9423A"/>
                </a:solidFill>
                <a:uFillTx/>
                <a:latin typeface="Calibri"/>
                <a:ea typeface="DejaVu Sans"/>
                <a:cs typeface="DejaVu Sans"/>
              </a:rPr>
              <a:t>Problem Statement</a:t>
            </a:r>
            <a:endParaRPr lang="en-US" sz="36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592202" y="1334877"/>
            <a:ext cx="9835917" cy="4220971"/>
          </a:xfrm>
          <a:prstGeom prst="rect">
            <a:avLst/>
          </a:prstGeom>
          <a:noFill/>
          <a:ln cap="flat">
            <a:noFill/>
            <a:prstDash val="solid"/>
          </a:ln>
        </p:spPr>
        <p:txBody>
          <a:bodyPr vert="horz" wrap="square" lIns="90004" tIns="44997" rIns="90004" bIns="44997" anchor="ctr" anchorCtr="0" compatLnSpc="1">
            <a:noAutofit/>
          </a:bodyPr>
          <a:lstStyle/>
          <a:p>
            <a:pPr marL="342900" lvl="0" indent="-342900">
              <a:lnSpc>
                <a:spcPct val="90000"/>
              </a:lnSpc>
              <a:spcBef>
                <a:spcPts val="1000"/>
              </a:spcBef>
              <a:buFont typeface="Arial" panose="020B0604020202020204" pitchFamily="34" charset="0"/>
              <a:buChar char="•"/>
              <a:defRPr sz="1800" b="0" i="0" u="none" strike="noStrike" kern="0" cap="none" spc="0" baseline="0">
                <a:solidFill>
                  <a:srgbClr val="000000"/>
                </a:solidFill>
                <a:uFillTx/>
              </a:defRPr>
            </a:pPr>
            <a:r>
              <a:rPr lang="en-US" sz="2400" spc="-1" dirty="0">
                <a:solidFill>
                  <a:srgbClr val="FF0000"/>
                </a:solidFill>
                <a:ea typeface="DejaVu Sans"/>
                <a:cs typeface="DejaVu Sans"/>
              </a:rPr>
              <a:t>Diabetes is a chronic disease that continues to increase its global prevalence, posing serious health risks for patients as well as burdening healthcare infrastructures. The early detection of such diseases is critical for effective intervention and management. Traditional diagnostic methods, can be time consuming and may not fully address the potential of the available healthcare data. With the growing availability of health-related datasets and advancements in machine learning, it is feasible to explore Machine Learning approaches for early and accurate diabetes prediction. Nevertheless, many challenges remain, especially in determining which Machine Learning model performs best, which this proposed study aims to address.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591479" y="357841"/>
            <a:ext cx="9836283" cy="534238"/>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3600" b="1" i="0" u="none" strike="noStrike" kern="1200" cap="none" spc="-1" baseline="0" dirty="0">
                <a:solidFill>
                  <a:srgbClr val="F9423A"/>
                </a:solidFill>
                <a:uFillTx/>
                <a:latin typeface="Calibri"/>
                <a:ea typeface="DejaVu Sans"/>
                <a:cs typeface="DejaVu Sans"/>
              </a:rPr>
              <a:t>Research Questions</a:t>
            </a:r>
            <a:endParaRPr lang="en-US" sz="36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592202" y="1346452"/>
            <a:ext cx="9835917" cy="4965841"/>
          </a:xfrm>
          <a:prstGeom prst="rect">
            <a:avLst/>
          </a:prstGeom>
          <a:noFill/>
          <a:ln cap="flat">
            <a:noFill/>
            <a:prstDash val="solid"/>
          </a:ln>
        </p:spPr>
        <p:txBody>
          <a:bodyPr vert="horz" wrap="square" lIns="90004" tIns="44997" rIns="90004" bIns="44997" anchor="ctr" anchorCtr="0" compatLnSpc="1">
            <a:noAutofit/>
          </a:bodyPr>
          <a:lstStyle/>
          <a:p>
            <a:pPr marL="457200" lvl="0" indent="-457200">
              <a:lnSpc>
                <a:spcPct val="90000"/>
              </a:lnSpc>
              <a:spcBef>
                <a:spcPts val="1000"/>
              </a:spcBef>
              <a:buFont typeface="+mj-lt"/>
              <a:buAutoNum type="arabicPeriod"/>
              <a:defRPr sz="1800" b="0" i="0" u="none" strike="noStrike" kern="0" cap="none" spc="0" baseline="0">
                <a:solidFill>
                  <a:srgbClr val="000000"/>
                </a:solidFill>
                <a:uFillTx/>
              </a:defRPr>
            </a:pPr>
            <a:r>
              <a:rPr lang="en-US" sz="2400" b="1" spc="-1" dirty="0">
                <a:solidFill>
                  <a:srgbClr val="FF0000"/>
                </a:solidFill>
                <a:ea typeface="DejaVu Sans"/>
                <a:cs typeface="DejaVu Sans"/>
              </a:rPr>
              <a:t>Which Machine Learning algorithms provide the most accurate results in predicting diabetes based on health datasets?</a:t>
            </a:r>
          </a:p>
          <a:p>
            <a:pPr marL="457200" lvl="0" indent="-457200">
              <a:lnSpc>
                <a:spcPct val="90000"/>
              </a:lnSpc>
              <a:spcBef>
                <a:spcPts val="1000"/>
              </a:spcBef>
              <a:buFont typeface="+mj-lt"/>
              <a:buAutoNum type="arabicPeriod"/>
              <a:defRPr sz="1800" b="0" i="0" u="none" strike="noStrike" kern="0" cap="none" spc="0" baseline="0">
                <a:solidFill>
                  <a:srgbClr val="000000"/>
                </a:solidFill>
                <a:uFillTx/>
              </a:defRPr>
            </a:pPr>
            <a:r>
              <a:rPr lang="en-US" sz="2400" b="1" spc="-1" dirty="0">
                <a:solidFill>
                  <a:srgbClr val="FF0000"/>
                </a:solidFill>
                <a:ea typeface="DejaVu Sans"/>
                <a:cs typeface="DejaVu Sans"/>
              </a:rPr>
              <a:t>How do different features (like cholesterol, BMI, age, sex etc.) influence the predictive power of ML models?</a:t>
            </a:r>
          </a:p>
          <a:p>
            <a:pPr marL="457200" lvl="0" indent="-457200">
              <a:lnSpc>
                <a:spcPct val="90000"/>
              </a:lnSpc>
              <a:spcBef>
                <a:spcPts val="1000"/>
              </a:spcBef>
              <a:buFont typeface="+mj-lt"/>
              <a:buAutoNum type="arabicPeriod"/>
              <a:defRPr sz="1800" b="0" i="0" u="none" strike="noStrike" kern="0" cap="none" spc="0" baseline="0">
                <a:solidFill>
                  <a:srgbClr val="000000"/>
                </a:solidFill>
                <a:uFillTx/>
              </a:defRPr>
            </a:pPr>
            <a:r>
              <a:rPr lang="en-US" sz="2400" b="1" spc="-1" dirty="0">
                <a:solidFill>
                  <a:srgbClr val="FF0000"/>
                </a:solidFill>
                <a:ea typeface="DejaVu Sans"/>
                <a:cs typeface="DejaVu Sans"/>
              </a:rPr>
              <a:t>Can ensemble models outperform traditional single classifiers in diabetes prediction?</a:t>
            </a:r>
          </a:p>
          <a:p>
            <a:pPr marL="457200" lvl="0" indent="-457200">
              <a:lnSpc>
                <a:spcPct val="90000"/>
              </a:lnSpc>
              <a:spcBef>
                <a:spcPts val="1000"/>
              </a:spcBef>
              <a:buFont typeface="+mj-lt"/>
              <a:buAutoNum type="arabicPeriod"/>
              <a:defRPr sz="1800" b="0" i="0" u="none" strike="noStrike" kern="0" cap="none" spc="0" baseline="0">
                <a:solidFill>
                  <a:srgbClr val="000000"/>
                </a:solidFill>
                <a:uFillTx/>
              </a:defRPr>
            </a:pPr>
            <a:r>
              <a:rPr lang="en-US" sz="2400" b="1" spc="-1" dirty="0">
                <a:solidFill>
                  <a:srgbClr val="FF0000"/>
                </a:solidFill>
                <a:ea typeface="DejaVu Sans"/>
                <a:cs typeface="DejaVu Sans"/>
              </a:rPr>
              <a:t>What challenges arise in implementing ML-based diagnostic tools in real-world healthcare systems?</a:t>
            </a:r>
          </a:p>
          <a:p>
            <a:pPr marL="457200" lvl="0" indent="-457200">
              <a:lnSpc>
                <a:spcPct val="90000"/>
              </a:lnSpc>
              <a:spcBef>
                <a:spcPts val="1000"/>
              </a:spcBef>
              <a:buFont typeface="+mj-lt"/>
              <a:buAutoNum type="arabicPeriod"/>
              <a:defRPr sz="1800" b="0" i="0" u="none" strike="noStrike" kern="0" cap="none" spc="0" baseline="0">
                <a:solidFill>
                  <a:srgbClr val="000000"/>
                </a:solidFill>
                <a:uFillTx/>
              </a:defRPr>
            </a:pPr>
            <a:r>
              <a:rPr lang="en-US" sz="2400" b="1" spc="-1" dirty="0">
                <a:solidFill>
                  <a:srgbClr val="FF0000"/>
                </a:solidFill>
                <a:ea typeface="DejaVu Sans"/>
                <a:cs typeface="DejaVu Sans"/>
              </a:rPr>
              <a:t>How can the interpretability of ML models influence their adoption in clinical decision-making in diagnostics? </a:t>
            </a:r>
          </a:p>
        </p:txBody>
      </p:sp>
    </p:spTree>
    <p:extLst>
      <p:ext uri="{BB962C8B-B14F-4D97-AF65-F5344CB8AC3E}">
        <p14:creationId xmlns:p14="http://schemas.microsoft.com/office/powerpoint/2010/main" val="195860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8B6789-27D1-0581-70E7-AD8891C2450D}"/>
            </a:ext>
          </a:extLst>
        </p:cNvPr>
        <p:cNvGrpSpPr/>
        <p:nvPr/>
      </p:nvGrpSpPr>
      <p:grpSpPr>
        <a:xfrm>
          <a:off x="0" y="0"/>
          <a:ext cx="0" cy="0"/>
          <a:chOff x="0" y="0"/>
          <a:chExt cx="0" cy="0"/>
        </a:xfrm>
      </p:grpSpPr>
      <p:sp>
        <p:nvSpPr>
          <p:cNvPr id="2" name="CustomShape 1">
            <a:extLst>
              <a:ext uri="{FF2B5EF4-FFF2-40B4-BE49-F238E27FC236}">
                <a16:creationId xmlns:a16="http://schemas.microsoft.com/office/drawing/2014/main" id="{F4E13F24-DAE2-A619-1CC7-E1873408E0D5}"/>
              </a:ext>
            </a:extLst>
          </p:cNvPr>
          <p:cNvSpPr/>
          <p:nvPr/>
        </p:nvSpPr>
        <p:spPr>
          <a:xfrm>
            <a:off x="591479" y="357841"/>
            <a:ext cx="9836283" cy="534238"/>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3600" b="1" i="0" u="none" strike="noStrike" kern="1200" cap="none" spc="-1" baseline="0" dirty="0">
                <a:solidFill>
                  <a:srgbClr val="F9423A"/>
                </a:solidFill>
                <a:uFillTx/>
                <a:latin typeface="Calibri"/>
                <a:ea typeface="DejaVu Sans"/>
                <a:cs typeface="DejaVu Sans"/>
              </a:rPr>
              <a:t>Thesis</a:t>
            </a:r>
            <a:r>
              <a:rPr lang="en-US" sz="3600" b="1" i="0" u="none" strike="noStrike" kern="1200" cap="none" spc="-1" dirty="0">
                <a:solidFill>
                  <a:srgbClr val="F9423A"/>
                </a:solidFill>
                <a:uFillTx/>
                <a:latin typeface="Calibri"/>
                <a:ea typeface="DejaVu Sans"/>
                <a:cs typeface="DejaVu Sans"/>
              </a:rPr>
              <a:t> objectives</a:t>
            </a:r>
            <a:endParaRPr lang="en-US" sz="3600" b="0" i="0" u="none" strike="noStrike" kern="1200" cap="none" spc="-1" baseline="0" dirty="0">
              <a:solidFill>
                <a:srgbClr val="000000"/>
              </a:solidFill>
              <a:uFillTx/>
              <a:latin typeface="Arial"/>
              <a:ea typeface="DejaVu Sans"/>
              <a:cs typeface="DejaVu Sans"/>
            </a:endParaRPr>
          </a:p>
        </p:txBody>
      </p:sp>
      <p:sp>
        <p:nvSpPr>
          <p:cNvPr id="3" name="CustomShape 2">
            <a:extLst>
              <a:ext uri="{FF2B5EF4-FFF2-40B4-BE49-F238E27FC236}">
                <a16:creationId xmlns:a16="http://schemas.microsoft.com/office/drawing/2014/main" id="{0A565530-4011-6377-6F75-C5C1E0A471C3}"/>
              </a:ext>
            </a:extLst>
          </p:cNvPr>
          <p:cNvSpPr/>
          <p:nvPr/>
        </p:nvSpPr>
        <p:spPr>
          <a:xfrm>
            <a:off x="592202" y="892079"/>
            <a:ext cx="9835917" cy="5798087"/>
          </a:xfrm>
          <a:prstGeom prst="rect">
            <a:avLst/>
          </a:prstGeom>
          <a:noFill/>
          <a:ln cap="flat">
            <a:noFill/>
            <a:prstDash val="solid"/>
          </a:ln>
        </p:spPr>
        <p:txBody>
          <a:bodyPr vert="horz" wrap="square" lIns="90004" tIns="44997" rIns="90004" bIns="44997" anchor="ctr" anchorCtr="0" compatLnSpc="1">
            <a:noAutofit/>
          </a:bodyPr>
          <a:lstStyle/>
          <a:p>
            <a:pPr lvl="0">
              <a:lnSpc>
                <a:spcPct val="90000"/>
              </a:lnSpc>
              <a:spcBef>
                <a:spcPts val="1000"/>
              </a:spcBef>
              <a:defRPr sz="1800" b="0" i="0" u="none" strike="noStrike" kern="0" cap="none" spc="0" baseline="0">
                <a:solidFill>
                  <a:srgbClr val="000000"/>
                </a:solidFill>
                <a:uFillTx/>
              </a:defRPr>
            </a:pPr>
            <a:r>
              <a:rPr lang="en-US" sz="2400" b="1" spc="-1" dirty="0">
                <a:solidFill>
                  <a:srgbClr val="FF0000"/>
                </a:solidFill>
                <a:ea typeface="DejaVu Sans"/>
                <a:cs typeface="DejaVu Sans"/>
              </a:rPr>
              <a:t>General Objective</a:t>
            </a:r>
          </a:p>
          <a:p>
            <a:pPr marL="342900" lvl="0" indent="-342900">
              <a:lnSpc>
                <a:spcPct val="90000"/>
              </a:lnSpc>
              <a:spcBef>
                <a:spcPts val="1000"/>
              </a:spcBef>
              <a:buFont typeface="Arial" panose="020B0604020202020204" pitchFamily="34" charset="0"/>
              <a:buChar char="•"/>
              <a:defRPr sz="1800" b="0" i="0" u="none" strike="noStrike" kern="0" cap="none" spc="0" baseline="0">
                <a:solidFill>
                  <a:srgbClr val="000000"/>
                </a:solidFill>
                <a:uFillTx/>
              </a:defRPr>
            </a:pPr>
            <a:r>
              <a:rPr lang="en-US" sz="2400" b="1" spc="-1" dirty="0">
                <a:solidFill>
                  <a:srgbClr val="FF0000"/>
                </a:solidFill>
                <a:ea typeface="DejaVu Sans"/>
                <a:cs typeface="DejaVu Sans"/>
              </a:rPr>
              <a:t>To explore and compare the performance and effectiveness of various machine learning classification models in the early detection of diabetes using a real world health dataset.</a:t>
            </a:r>
          </a:p>
          <a:p>
            <a:pPr lvl="0">
              <a:lnSpc>
                <a:spcPct val="90000"/>
              </a:lnSpc>
              <a:spcBef>
                <a:spcPts val="1000"/>
              </a:spcBef>
              <a:defRPr sz="1800" b="0" i="0" u="none" strike="noStrike" kern="0" cap="none" spc="0" baseline="0">
                <a:solidFill>
                  <a:srgbClr val="000000"/>
                </a:solidFill>
                <a:uFillTx/>
              </a:defRPr>
            </a:pPr>
            <a:r>
              <a:rPr lang="en-US" sz="2400" b="1" spc="-1" dirty="0">
                <a:solidFill>
                  <a:srgbClr val="FF0000"/>
                </a:solidFill>
                <a:ea typeface="DejaVu Sans"/>
                <a:cs typeface="DejaVu Sans"/>
              </a:rPr>
              <a:t>Specific Objectives</a:t>
            </a:r>
          </a:p>
          <a:p>
            <a:pPr marL="342900" lvl="0" indent="-342900">
              <a:lnSpc>
                <a:spcPct val="90000"/>
              </a:lnSpc>
              <a:spcBef>
                <a:spcPts val="1000"/>
              </a:spcBef>
              <a:buFont typeface="Arial" panose="020B0604020202020204" pitchFamily="34" charset="0"/>
              <a:buChar char="•"/>
              <a:defRPr sz="1800" b="0" i="0" u="none" strike="noStrike" kern="0" cap="none" spc="0" baseline="0">
                <a:solidFill>
                  <a:srgbClr val="000000"/>
                </a:solidFill>
                <a:uFillTx/>
              </a:defRPr>
            </a:pPr>
            <a:r>
              <a:rPr lang="en-US" sz="2400" b="1" spc="-1" dirty="0">
                <a:solidFill>
                  <a:srgbClr val="FF0000"/>
                </a:solidFill>
                <a:ea typeface="DejaVu Sans"/>
                <a:cs typeface="DejaVu Sans"/>
              </a:rPr>
              <a:t>To identify and preprocess the relevant diabetes related dataset.</a:t>
            </a:r>
          </a:p>
          <a:p>
            <a:pPr marL="342900" lvl="0" indent="-342900">
              <a:lnSpc>
                <a:spcPct val="90000"/>
              </a:lnSpc>
              <a:spcBef>
                <a:spcPts val="1000"/>
              </a:spcBef>
              <a:buFont typeface="Arial" panose="020B0604020202020204" pitchFamily="34" charset="0"/>
              <a:buChar char="•"/>
              <a:defRPr sz="1800" b="0" i="0" u="none" strike="noStrike" kern="0" cap="none" spc="0" baseline="0">
                <a:solidFill>
                  <a:srgbClr val="000000"/>
                </a:solidFill>
                <a:uFillTx/>
              </a:defRPr>
            </a:pPr>
            <a:r>
              <a:rPr lang="en-US" sz="2400" b="1" spc="-1" dirty="0">
                <a:solidFill>
                  <a:srgbClr val="FF0000"/>
                </a:solidFill>
                <a:ea typeface="DejaVu Sans"/>
                <a:cs typeface="DejaVu Sans"/>
              </a:rPr>
              <a:t>To implement and evaluate multiple ML algorithms, specifically Logistic Regression, Decision Tree, Random Forest and SVM.</a:t>
            </a:r>
          </a:p>
          <a:p>
            <a:pPr marL="342900" lvl="0" indent="-342900">
              <a:lnSpc>
                <a:spcPct val="90000"/>
              </a:lnSpc>
              <a:spcBef>
                <a:spcPts val="1000"/>
              </a:spcBef>
              <a:buFont typeface="Arial" panose="020B0604020202020204" pitchFamily="34" charset="0"/>
              <a:buChar char="•"/>
              <a:defRPr sz="1800" b="0" i="0" u="none" strike="noStrike" kern="0" cap="none" spc="0" baseline="0">
                <a:solidFill>
                  <a:srgbClr val="000000"/>
                </a:solidFill>
                <a:uFillTx/>
              </a:defRPr>
            </a:pPr>
            <a:r>
              <a:rPr lang="en-US" sz="2400" b="1" spc="-1" dirty="0">
                <a:solidFill>
                  <a:srgbClr val="FF0000"/>
                </a:solidFill>
                <a:ea typeface="DejaVu Sans"/>
                <a:cs typeface="DejaVu Sans"/>
              </a:rPr>
              <a:t>To assess the performance of each model using standard classification metrics.</a:t>
            </a:r>
          </a:p>
          <a:p>
            <a:pPr marL="342900" lvl="0" indent="-342900">
              <a:lnSpc>
                <a:spcPct val="90000"/>
              </a:lnSpc>
              <a:spcBef>
                <a:spcPts val="1000"/>
              </a:spcBef>
              <a:buFont typeface="Arial" panose="020B0604020202020204" pitchFamily="34" charset="0"/>
              <a:buChar char="•"/>
              <a:defRPr sz="1800" b="0" i="0" u="none" strike="noStrike" kern="0" cap="none" spc="0" baseline="0">
                <a:solidFill>
                  <a:srgbClr val="000000"/>
                </a:solidFill>
                <a:uFillTx/>
              </a:defRPr>
            </a:pPr>
            <a:r>
              <a:rPr lang="en-US" sz="2400" b="1" spc="-1" dirty="0">
                <a:solidFill>
                  <a:srgbClr val="FF0000"/>
                </a:solidFill>
                <a:ea typeface="DejaVu Sans"/>
                <a:cs typeface="DejaVu Sans"/>
              </a:rPr>
              <a:t>To analyze the feature importance and model interpretability in the context of medical decision making.</a:t>
            </a:r>
          </a:p>
          <a:p>
            <a:pPr marL="342900" lvl="0" indent="-342900">
              <a:lnSpc>
                <a:spcPct val="90000"/>
              </a:lnSpc>
              <a:spcBef>
                <a:spcPts val="1000"/>
              </a:spcBef>
              <a:buFont typeface="Arial" panose="020B0604020202020204" pitchFamily="34" charset="0"/>
              <a:buChar char="•"/>
              <a:defRPr sz="1800" b="0" i="0" u="none" strike="noStrike" kern="0" cap="none" spc="0" baseline="0">
                <a:solidFill>
                  <a:srgbClr val="000000"/>
                </a:solidFill>
                <a:uFillTx/>
              </a:defRPr>
            </a:pPr>
            <a:r>
              <a:rPr lang="en-US" sz="2400" b="1" spc="-1" dirty="0">
                <a:solidFill>
                  <a:srgbClr val="FF0000"/>
                </a:solidFill>
                <a:ea typeface="DejaVu Sans"/>
                <a:cs typeface="DejaVu Sans"/>
              </a:rPr>
              <a:t>To discuss the potential integration of ML models into healthcare systems for diagnostic support (not replacement).</a:t>
            </a:r>
          </a:p>
        </p:txBody>
      </p:sp>
    </p:spTree>
    <p:extLst>
      <p:ext uri="{BB962C8B-B14F-4D97-AF65-F5344CB8AC3E}">
        <p14:creationId xmlns:p14="http://schemas.microsoft.com/office/powerpoint/2010/main" val="365835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591479" y="357841"/>
            <a:ext cx="9836283" cy="534238"/>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3600" b="1" i="0" u="none" strike="noStrike" kern="1200" cap="none" spc="-1" baseline="0" dirty="0">
                <a:solidFill>
                  <a:srgbClr val="F9423A"/>
                </a:solidFill>
                <a:uFillTx/>
                <a:latin typeface="Calibri"/>
                <a:ea typeface="DejaVu Sans"/>
                <a:cs typeface="DejaVu Sans"/>
              </a:rPr>
              <a:t>Literature Review</a:t>
            </a:r>
            <a:endParaRPr lang="en-US" sz="36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592202" y="892079"/>
            <a:ext cx="9835917" cy="5608080"/>
          </a:xfrm>
          <a:prstGeom prst="rect">
            <a:avLst/>
          </a:prstGeom>
          <a:noFill/>
          <a:ln cap="flat">
            <a:noFill/>
            <a:prstDash val="solid"/>
          </a:ln>
        </p:spPr>
        <p:txBody>
          <a:bodyPr vert="horz" wrap="square" lIns="90004" tIns="44997" rIns="90004" bIns="44997" anchor="ctr" anchorCtr="0" compatLnSpc="1">
            <a:noAutofit/>
          </a:bodyPr>
          <a:lstStyle/>
          <a:p>
            <a:pPr lvl="0">
              <a:lnSpc>
                <a:spcPct val="90000"/>
              </a:lnSpc>
              <a:spcBef>
                <a:spcPts val="1000"/>
              </a:spcBef>
              <a:defRPr sz="1800" b="0" i="0" u="none" strike="noStrike" kern="0" cap="none" spc="0" baseline="0">
                <a:solidFill>
                  <a:srgbClr val="000000"/>
                </a:solidFill>
                <a:uFillTx/>
              </a:defRPr>
            </a:pPr>
            <a:r>
              <a:rPr lang="en-US" sz="2400" b="1" u="sng" spc="-1" dirty="0">
                <a:solidFill>
                  <a:srgbClr val="FF0000"/>
                </a:solidFill>
                <a:ea typeface="DejaVu Sans"/>
                <a:cs typeface="DejaVu Sans"/>
              </a:rPr>
              <a:t>Diabetes and the Need for Early Detection</a:t>
            </a:r>
          </a:p>
          <a:p>
            <a:pPr lvl="0">
              <a:lnSpc>
                <a:spcPct val="90000"/>
              </a:lnSpc>
              <a:spcBef>
                <a:spcPts val="1000"/>
              </a:spcBef>
              <a:defRPr sz="1800" b="0" i="0" u="none" strike="noStrike" kern="0" cap="none" spc="0" baseline="0">
                <a:solidFill>
                  <a:srgbClr val="000000"/>
                </a:solidFill>
                <a:uFillTx/>
              </a:defRPr>
            </a:pPr>
            <a:r>
              <a:rPr lang="en-US" sz="2000" spc="-1" dirty="0">
                <a:solidFill>
                  <a:srgbClr val="FF0000"/>
                </a:solidFill>
                <a:ea typeface="DejaVu Sans"/>
                <a:cs typeface="DejaVu Sans"/>
              </a:rPr>
              <a:t>Diabetes mellitus is a chronic metabolic disorder that presents an elevated blood glucose levels, result of defects in insulin secretion or action. The most common form of diabetes is Type 1, Type 2 and gestational diabetes. According to the World Health Organization (2021), diabetes is one of the leading causes of death globally and associated with long-term complications like heart diseases, kidney failure among others.</a:t>
            </a:r>
          </a:p>
          <a:p>
            <a:pPr lvl="0">
              <a:lnSpc>
                <a:spcPct val="90000"/>
              </a:lnSpc>
              <a:spcBef>
                <a:spcPts val="1000"/>
              </a:spcBef>
              <a:defRPr sz="1800" b="0" i="0" u="none" strike="noStrike" kern="0" cap="none" spc="0" baseline="0">
                <a:solidFill>
                  <a:srgbClr val="000000"/>
                </a:solidFill>
                <a:uFillTx/>
              </a:defRPr>
            </a:pPr>
            <a:r>
              <a:rPr lang="en-US" sz="2000" spc="-1" dirty="0">
                <a:solidFill>
                  <a:srgbClr val="FF0000"/>
                </a:solidFill>
                <a:ea typeface="DejaVu Sans"/>
                <a:cs typeface="DejaVu Sans"/>
              </a:rPr>
              <a:t>Type 2 constitutes for 90% of all diabetes cases, developing gradually and remains undiagnosed for long periods of time, primarily due to its asymptomatic nature in its early stages. A delayed diagnosis is concerning because an early intervention can reduce the risk of complications and improve patient outcomes, since an early stage management involves lifestyle modifications or preventive medication (American Diabetes Association, 2023).</a:t>
            </a:r>
          </a:p>
          <a:p>
            <a:pPr lvl="0">
              <a:lnSpc>
                <a:spcPct val="90000"/>
              </a:lnSpc>
              <a:spcBef>
                <a:spcPts val="1000"/>
              </a:spcBef>
              <a:defRPr sz="1800" b="0" i="0" u="none" strike="noStrike" kern="0" cap="none" spc="0" baseline="0">
                <a:solidFill>
                  <a:srgbClr val="000000"/>
                </a:solidFill>
                <a:uFillTx/>
              </a:defRPr>
            </a:pPr>
            <a:r>
              <a:rPr lang="en-US" sz="2000" spc="-1" dirty="0">
                <a:solidFill>
                  <a:srgbClr val="FF0000"/>
                </a:solidFill>
                <a:ea typeface="DejaVu Sans"/>
                <a:cs typeface="DejaVu Sans"/>
              </a:rPr>
              <a:t>Traditional diagnostics rely on periodic blood glucose testing, HbA1c measurements and patient reported symptoms. While still used, these methods are more reactive and fail to identify patients in early stages of the disease (or those with a high risk), especially in populations with limited access to healthcare services and underdeveloped healthcare infrastructure. Moreover, conventional diagnostic can be time consuming and often underuse all the available patient data, which could include behavioral demographic and lifestyle information that may improve the diagnosis.</a:t>
            </a:r>
          </a:p>
        </p:txBody>
      </p:sp>
    </p:spTree>
    <p:extLst>
      <p:ext uri="{BB962C8B-B14F-4D97-AF65-F5344CB8AC3E}">
        <p14:creationId xmlns:p14="http://schemas.microsoft.com/office/powerpoint/2010/main" val="222830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1F5D8-8E91-947F-9300-80630038069E}"/>
            </a:ext>
          </a:extLst>
        </p:cNvPr>
        <p:cNvGrpSpPr/>
        <p:nvPr/>
      </p:nvGrpSpPr>
      <p:grpSpPr>
        <a:xfrm>
          <a:off x="0" y="0"/>
          <a:ext cx="0" cy="0"/>
          <a:chOff x="0" y="0"/>
          <a:chExt cx="0" cy="0"/>
        </a:xfrm>
      </p:grpSpPr>
      <p:sp>
        <p:nvSpPr>
          <p:cNvPr id="2" name="CustomShape 1">
            <a:extLst>
              <a:ext uri="{FF2B5EF4-FFF2-40B4-BE49-F238E27FC236}">
                <a16:creationId xmlns:a16="http://schemas.microsoft.com/office/drawing/2014/main" id="{37F66BDC-5DBC-4F78-FB33-CB4DE4E4032F}"/>
              </a:ext>
            </a:extLst>
          </p:cNvPr>
          <p:cNvSpPr/>
          <p:nvPr/>
        </p:nvSpPr>
        <p:spPr>
          <a:xfrm>
            <a:off x="591479" y="357841"/>
            <a:ext cx="9836283" cy="534238"/>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3600" b="1" i="0" u="none" strike="noStrike" kern="1200" cap="none" spc="-1" baseline="0" dirty="0">
                <a:solidFill>
                  <a:srgbClr val="F9423A"/>
                </a:solidFill>
                <a:uFillTx/>
                <a:latin typeface="Calibri"/>
                <a:ea typeface="DejaVu Sans"/>
                <a:cs typeface="DejaVu Sans"/>
              </a:rPr>
              <a:t>Literature Review 2</a:t>
            </a:r>
            <a:endParaRPr lang="en-US" sz="3600" b="0" i="0" u="none" strike="noStrike" kern="1200" cap="none" spc="-1" baseline="0" dirty="0">
              <a:solidFill>
                <a:srgbClr val="000000"/>
              </a:solidFill>
              <a:uFillTx/>
              <a:latin typeface="Arial"/>
              <a:ea typeface="DejaVu Sans"/>
              <a:cs typeface="DejaVu Sans"/>
            </a:endParaRPr>
          </a:p>
        </p:txBody>
      </p:sp>
      <p:sp>
        <p:nvSpPr>
          <p:cNvPr id="3" name="CustomShape 2">
            <a:extLst>
              <a:ext uri="{FF2B5EF4-FFF2-40B4-BE49-F238E27FC236}">
                <a16:creationId xmlns:a16="http://schemas.microsoft.com/office/drawing/2014/main" id="{C74B80A0-6E16-2C41-1216-E680401703BF}"/>
              </a:ext>
            </a:extLst>
          </p:cNvPr>
          <p:cNvSpPr/>
          <p:nvPr/>
        </p:nvSpPr>
        <p:spPr>
          <a:xfrm>
            <a:off x="592202" y="892080"/>
            <a:ext cx="9835917" cy="5022584"/>
          </a:xfrm>
          <a:prstGeom prst="rect">
            <a:avLst/>
          </a:prstGeom>
          <a:noFill/>
          <a:ln cap="flat">
            <a:noFill/>
            <a:prstDash val="solid"/>
          </a:ln>
        </p:spPr>
        <p:txBody>
          <a:bodyPr vert="horz" wrap="square" lIns="90004" tIns="44997" rIns="90004" bIns="44997" anchor="ctr" anchorCtr="0" compatLnSpc="1">
            <a:noAutofit/>
          </a:bodyPr>
          <a:lstStyle/>
          <a:p>
            <a:pPr lvl="0">
              <a:lnSpc>
                <a:spcPct val="90000"/>
              </a:lnSpc>
              <a:spcBef>
                <a:spcPts val="1000"/>
              </a:spcBef>
              <a:defRPr sz="1800" b="0" i="0" u="none" strike="noStrike" kern="0" cap="none" spc="0" baseline="0">
                <a:solidFill>
                  <a:srgbClr val="000000"/>
                </a:solidFill>
                <a:uFillTx/>
              </a:defRPr>
            </a:pPr>
            <a:r>
              <a:rPr lang="en-US" sz="2400" b="1" u="sng" spc="-1" dirty="0">
                <a:solidFill>
                  <a:srgbClr val="FF0000"/>
                </a:solidFill>
                <a:ea typeface="DejaVu Sans"/>
                <a:cs typeface="DejaVu Sans"/>
              </a:rPr>
              <a:t>Role of Machine Learning in Healthcare</a:t>
            </a:r>
          </a:p>
          <a:p>
            <a:pPr marL="342900" lvl="0" indent="-342900">
              <a:lnSpc>
                <a:spcPct val="90000"/>
              </a:lnSpc>
              <a:spcBef>
                <a:spcPts val="1000"/>
              </a:spcBef>
              <a:buFont typeface="Arial" panose="020B0604020202020204" pitchFamily="34" charset="0"/>
              <a:buChar char="•"/>
              <a:defRPr sz="1800" b="0" i="0" u="none" strike="noStrike" kern="0" cap="none" spc="0" baseline="0">
                <a:solidFill>
                  <a:srgbClr val="000000"/>
                </a:solidFill>
                <a:uFillTx/>
              </a:defRPr>
            </a:pPr>
            <a:r>
              <a:rPr lang="en-US" sz="2000" u="sng" spc="-1" dirty="0">
                <a:solidFill>
                  <a:srgbClr val="FF0000"/>
                </a:solidFill>
                <a:ea typeface="DejaVu Sans"/>
                <a:cs typeface="DejaVu Sans"/>
              </a:rPr>
              <a:t>Enhance diagnostic accuracy</a:t>
            </a:r>
            <a:r>
              <a:rPr lang="en-US" sz="2000" spc="-1" dirty="0">
                <a:solidFill>
                  <a:srgbClr val="FF0000"/>
                </a:solidFill>
                <a:ea typeface="DejaVu Sans"/>
                <a:cs typeface="DejaVu Sans"/>
              </a:rPr>
              <a:t>: Machine learning algorithms are highly effective in processing complex medical datasets, like imaging data and Electronic Health Records, to identify patterns typical of diseases. These models have shown promising results in detecting early signs of conditions like diabetic retinopathy, cardiovascular diseases and several types of cancer before obvious symptoms. Their diagnostic performance is comparable to that of traditional methods and sometimes better (Barth, S. and Flam, S., 2025).</a:t>
            </a:r>
          </a:p>
          <a:p>
            <a:pPr marL="342900" lvl="0" indent="-342900">
              <a:lnSpc>
                <a:spcPct val="90000"/>
              </a:lnSpc>
              <a:spcBef>
                <a:spcPts val="1000"/>
              </a:spcBef>
              <a:buFont typeface="Arial" panose="020B0604020202020204" pitchFamily="34" charset="0"/>
              <a:buChar char="•"/>
              <a:defRPr sz="1800" b="0" i="0" u="none" strike="noStrike" kern="0" cap="none" spc="0" baseline="0">
                <a:solidFill>
                  <a:srgbClr val="000000"/>
                </a:solidFill>
                <a:uFillTx/>
              </a:defRPr>
            </a:pPr>
            <a:r>
              <a:rPr lang="en-US" sz="2000" u="sng" spc="-1" dirty="0">
                <a:solidFill>
                  <a:srgbClr val="FF0000"/>
                </a:solidFill>
                <a:ea typeface="DejaVu Sans"/>
                <a:cs typeface="DejaVu Sans"/>
              </a:rPr>
              <a:t>Personalize treatment plans</a:t>
            </a:r>
            <a:r>
              <a:rPr lang="en-US" sz="2000" spc="-1" dirty="0">
                <a:solidFill>
                  <a:srgbClr val="FF0000"/>
                </a:solidFill>
                <a:ea typeface="DejaVu Sans"/>
                <a:cs typeface="DejaVu Sans"/>
              </a:rPr>
              <a:t>: Analyzing a patient's medical history, behavioral data and lifestyle factors, these models can support the development of personalized treatment plans. These plans can enhance the outcomes and minimize side effects (Sarkar et al., 2020).</a:t>
            </a:r>
          </a:p>
          <a:p>
            <a:pPr marL="342900" lvl="0" indent="-342900">
              <a:lnSpc>
                <a:spcPct val="90000"/>
              </a:lnSpc>
              <a:spcBef>
                <a:spcPts val="1000"/>
              </a:spcBef>
              <a:buFont typeface="Arial" panose="020B0604020202020204" pitchFamily="34" charset="0"/>
              <a:buChar char="•"/>
              <a:defRPr sz="1800" b="0" i="0" u="none" strike="noStrike" kern="0" cap="none" spc="0" baseline="0">
                <a:solidFill>
                  <a:srgbClr val="000000"/>
                </a:solidFill>
                <a:uFillTx/>
              </a:defRPr>
            </a:pPr>
            <a:r>
              <a:rPr lang="en-US" sz="2000" u="sng" spc="-1" dirty="0">
                <a:solidFill>
                  <a:srgbClr val="FF0000"/>
                </a:solidFill>
                <a:ea typeface="DejaVu Sans"/>
                <a:cs typeface="DejaVu Sans"/>
              </a:rPr>
              <a:t>Predictive analytics for disease prevention</a:t>
            </a:r>
            <a:r>
              <a:rPr lang="en-US" sz="2000" spc="-1" dirty="0">
                <a:solidFill>
                  <a:srgbClr val="FF0000"/>
                </a:solidFill>
                <a:ea typeface="DejaVu Sans"/>
                <a:cs typeface="DejaVu Sans"/>
              </a:rPr>
              <a:t>: Machine learning systems can process large scale datasets and estimate an individual’s risk of developing certain diseases. These predictive capabilities can allow healthcare professionals to conduct early interventions and apply preventative measures (Kelley, 2024).</a:t>
            </a:r>
          </a:p>
        </p:txBody>
      </p:sp>
    </p:spTree>
    <p:extLst>
      <p:ext uri="{BB962C8B-B14F-4D97-AF65-F5344CB8AC3E}">
        <p14:creationId xmlns:p14="http://schemas.microsoft.com/office/powerpoint/2010/main" val="129988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591479" y="357841"/>
            <a:ext cx="9836283" cy="534238"/>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3600" b="1" i="0" u="none" strike="noStrike" kern="1200" cap="none" spc="-1" baseline="0" dirty="0">
                <a:solidFill>
                  <a:srgbClr val="F9423A"/>
                </a:solidFill>
                <a:uFillTx/>
                <a:latin typeface="Calibri"/>
                <a:ea typeface="DejaVu Sans"/>
                <a:cs typeface="DejaVu Sans"/>
              </a:rPr>
              <a:t>Methodology</a:t>
            </a:r>
            <a:endParaRPr lang="en-US" sz="36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592202" y="892079"/>
            <a:ext cx="9835917" cy="4050311"/>
          </a:xfrm>
          <a:prstGeom prst="rect">
            <a:avLst/>
          </a:prstGeom>
          <a:noFill/>
          <a:ln cap="flat">
            <a:noFill/>
            <a:prstDash val="solid"/>
          </a:ln>
        </p:spPr>
        <p:txBody>
          <a:bodyPr vert="horz" wrap="square" lIns="90004" tIns="44997" rIns="90004" bIns="44997" anchor="ctr" anchorCtr="0" compatLnSpc="1">
            <a:noAutofit/>
          </a:bodyPr>
          <a:lstStyle/>
          <a:p>
            <a:pPr lvl="0">
              <a:lnSpc>
                <a:spcPct val="90000"/>
              </a:lnSpc>
              <a:spcBef>
                <a:spcPts val="1000"/>
              </a:spcBef>
              <a:defRPr sz="1800" b="0" i="0" u="none" strike="noStrike" kern="0" cap="none" spc="0" baseline="0">
                <a:solidFill>
                  <a:srgbClr val="000000"/>
                </a:solidFill>
                <a:uFillTx/>
              </a:defRPr>
            </a:pPr>
            <a:r>
              <a:rPr lang="en-US" sz="2400" b="1" spc="-1" dirty="0">
                <a:solidFill>
                  <a:srgbClr val="FF0000"/>
                </a:solidFill>
                <a:ea typeface="DejaVu Sans"/>
                <a:cs typeface="DejaVu Sans"/>
              </a:rPr>
              <a:t>Research Design</a:t>
            </a:r>
          </a:p>
          <a:p>
            <a:pPr lvl="0">
              <a:lnSpc>
                <a:spcPct val="90000"/>
              </a:lnSpc>
              <a:spcBef>
                <a:spcPts val="1000"/>
              </a:spcBef>
              <a:defRPr sz="1800" b="0" i="0" u="none" strike="noStrike" kern="0" cap="none" spc="0" baseline="0">
                <a:solidFill>
                  <a:srgbClr val="000000"/>
                </a:solidFill>
                <a:uFillTx/>
              </a:defRPr>
            </a:pPr>
            <a:r>
              <a:rPr lang="en-US" sz="2000" spc="-1" dirty="0">
                <a:solidFill>
                  <a:srgbClr val="FF0000"/>
                </a:solidFill>
                <a:ea typeface="DejaVu Sans"/>
                <a:cs typeface="DejaVu Sans"/>
              </a:rPr>
              <a:t>The proposed methodology will employ a quantitative, experimental research design to evaluate and compare the effectiveness of multiple supervised machine learning models in predicting the presence of diabetes or not (classification problem). </a:t>
            </a:r>
          </a:p>
          <a:p>
            <a:pPr lvl="0">
              <a:lnSpc>
                <a:spcPct val="90000"/>
              </a:lnSpc>
              <a:spcBef>
                <a:spcPts val="1000"/>
              </a:spcBef>
              <a:defRPr sz="1800" b="0" i="0" u="none" strike="noStrike" kern="0" cap="none" spc="0" baseline="0">
                <a:solidFill>
                  <a:srgbClr val="000000"/>
                </a:solidFill>
                <a:uFillTx/>
              </a:defRPr>
            </a:pPr>
            <a:r>
              <a:rPr lang="en-US" sz="2000" spc="-1" dirty="0">
                <a:solidFill>
                  <a:srgbClr val="FF0000"/>
                </a:solidFill>
                <a:ea typeface="DejaVu Sans"/>
                <a:cs typeface="DejaVu Sans"/>
              </a:rPr>
              <a:t>The methodology will be structured around the standard data science lifecycle, with steps like data acquisition, preprocessing, model development, model testing, evaluation and interpretation of results. </a:t>
            </a:r>
          </a:p>
          <a:p>
            <a:pPr lvl="0">
              <a:lnSpc>
                <a:spcPct val="90000"/>
              </a:lnSpc>
              <a:spcBef>
                <a:spcPts val="1000"/>
              </a:spcBef>
              <a:defRPr sz="1800" b="0" i="0" u="none" strike="noStrike" kern="0" cap="none" spc="0" baseline="0">
                <a:solidFill>
                  <a:srgbClr val="000000"/>
                </a:solidFill>
                <a:uFillTx/>
              </a:defRPr>
            </a:pPr>
            <a:r>
              <a:rPr lang="en-US" sz="2000" spc="-1" dirty="0">
                <a:solidFill>
                  <a:srgbClr val="FF0000"/>
                </a:solidFill>
                <a:ea typeface="DejaVu Sans"/>
                <a:cs typeface="DejaVu Sans"/>
              </a:rPr>
              <a:t>A comparative approach will be adopted to determine the relative performance of the models, using the same dataset for all models training and testing as well as a unified evaluation framework based on predefined metrics such as Accuracy, F1-score, Precision etc.</a:t>
            </a:r>
          </a:p>
          <a:p>
            <a:pPr lvl="0">
              <a:lnSpc>
                <a:spcPct val="90000"/>
              </a:lnSpc>
              <a:spcBef>
                <a:spcPts val="1000"/>
              </a:spcBef>
              <a:defRPr sz="1800" b="0" i="0" u="none" strike="noStrike" kern="0" cap="none" spc="0" baseline="0">
                <a:solidFill>
                  <a:srgbClr val="000000"/>
                </a:solidFill>
                <a:uFillTx/>
              </a:defRPr>
            </a:pPr>
            <a:r>
              <a:rPr lang="en-US" sz="2000" spc="-1" dirty="0">
                <a:solidFill>
                  <a:srgbClr val="FF0000"/>
                </a:solidFill>
                <a:ea typeface="DejaVu Sans"/>
                <a:cs typeface="DejaVu Sans"/>
              </a:rPr>
              <a:t>The proposed study would span from the 1</a:t>
            </a:r>
            <a:r>
              <a:rPr lang="en-US" sz="2000" spc="-1" baseline="30000" dirty="0">
                <a:solidFill>
                  <a:srgbClr val="FF0000"/>
                </a:solidFill>
                <a:ea typeface="DejaVu Sans"/>
                <a:cs typeface="DejaVu Sans"/>
              </a:rPr>
              <a:t>st</a:t>
            </a:r>
            <a:r>
              <a:rPr lang="en-US" sz="2000" spc="-1" dirty="0">
                <a:solidFill>
                  <a:srgbClr val="FF0000"/>
                </a:solidFill>
                <a:ea typeface="DejaVu Sans"/>
                <a:cs typeface="DejaVu Sans"/>
              </a:rPr>
              <a:t> of June of 2025 with a deadline of 27</a:t>
            </a:r>
            <a:r>
              <a:rPr lang="en-US" sz="2000" spc="-1" baseline="30000" dirty="0">
                <a:solidFill>
                  <a:srgbClr val="FF0000"/>
                </a:solidFill>
                <a:ea typeface="DejaVu Sans"/>
                <a:cs typeface="DejaVu Sans"/>
              </a:rPr>
              <a:t>th</a:t>
            </a:r>
            <a:r>
              <a:rPr lang="en-US" sz="2000" spc="-1" dirty="0">
                <a:solidFill>
                  <a:srgbClr val="FF0000"/>
                </a:solidFill>
                <a:ea typeface="DejaVu Sans"/>
                <a:cs typeface="DejaVu Sans"/>
              </a:rPr>
              <a:t> of July of 2025.</a:t>
            </a:r>
          </a:p>
        </p:txBody>
      </p:sp>
    </p:spTree>
    <p:extLst>
      <p:ext uri="{BB962C8B-B14F-4D97-AF65-F5344CB8AC3E}">
        <p14:creationId xmlns:p14="http://schemas.microsoft.com/office/powerpoint/2010/main" val="240114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4700A-DB9F-1351-BDF8-A505AAA305E5}"/>
            </a:ext>
          </a:extLst>
        </p:cNvPr>
        <p:cNvGrpSpPr/>
        <p:nvPr/>
      </p:nvGrpSpPr>
      <p:grpSpPr>
        <a:xfrm>
          <a:off x="0" y="0"/>
          <a:ext cx="0" cy="0"/>
          <a:chOff x="0" y="0"/>
          <a:chExt cx="0" cy="0"/>
        </a:xfrm>
      </p:grpSpPr>
      <p:sp>
        <p:nvSpPr>
          <p:cNvPr id="2" name="CustomShape 1">
            <a:extLst>
              <a:ext uri="{FF2B5EF4-FFF2-40B4-BE49-F238E27FC236}">
                <a16:creationId xmlns:a16="http://schemas.microsoft.com/office/drawing/2014/main" id="{72A38915-EB09-B40E-F1AC-84A2EC97070F}"/>
              </a:ext>
            </a:extLst>
          </p:cNvPr>
          <p:cNvSpPr/>
          <p:nvPr/>
        </p:nvSpPr>
        <p:spPr>
          <a:xfrm>
            <a:off x="591479" y="357841"/>
            <a:ext cx="9836283" cy="534238"/>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3600" b="1" i="0" u="none" strike="noStrike" kern="1200" cap="none" spc="-1" baseline="0" dirty="0">
                <a:solidFill>
                  <a:srgbClr val="F9423A"/>
                </a:solidFill>
                <a:uFillTx/>
                <a:latin typeface="Calibri"/>
                <a:ea typeface="DejaVu Sans"/>
                <a:cs typeface="DejaVu Sans"/>
              </a:rPr>
              <a:t>Plan</a:t>
            </a:r>
            <a:endParaRPr lang="en-US" sz="3600" b="0" i="0" u="none" strike="noStrike" kern="1200" cap="none" spc="-1" baseline="0" dirty="0">
              <a:solidFill>
                <a:srgbClr val="000000"/>
              </a:solidFill>
              <a:uFillTx/>
              <a:latin typeface="Arial"/>
              <a:ea typeface="DejaVu Sans"/>
              <a:cs typeface="DejaVu Sans"/>
            </a:endParaRPr>
          </a:p>
        </p:txBody>
      </p:sp>
      <p:sp>
        <p:nvSpPr>
          <p:cNvPr id="3" name="CustomShape 2">
            <a:extLst>
              <a:ext uri="{FF2B5EF4-FFF2-40B4-BE49-F238E27FC236}">
                <a16:creationId xmlns:a16="http://schemas.microsoft.com/office/drawing/2014/main" id="{936307FD-8FA6-4A6F-694F-518B7AE89B1D}"/>
              </a:ext>
            </a:extLst>
          </p:cNvPr>
          <p:cNvSpPr/>
          <p:nvPr/>
        </p:nvSpPr>
        <p:spPr>
          <a:xfrm>
            <a:off x="592202" y="1334877"/>
            <a:ext cx="9835917" cy="4965841"/>
          </a:xfrm>
          <a:prstGeom prst="rect">
            <a:avLst/>
          </a:prstGeom>
          <a:noFill/>
          <a:ln cap="flat">
            <a:noFill/>
            <a:prstDash val="solid"/>
          </a:ln>
        </p:spPr>
        <p:txBody>
          <a:bodyPr vert="horz" wrap="square" lIns="90004" tIns="44997" rIns="90004" bIns="44997" anchor="ctr" anchorCtr="0" compatLnSpc="1">
            <a:noAutofit/>
          </a:bodyPr>
          <a:lstStyle/>
          <a:p>
            <a:pPr marL="342900" marR="0" lvl="0" indent="-342900" algn="l" defTabSz="914400" rtl="0" fontAlgn="auto" hangingPunct="1">
              <a:lnSpc>
                <a:spcPct val="90000"/>
              </a:lnSpc>
              <a:spcBef>
                <a:spcPts val="100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sz="2400" b="1" spc="-1" dirty="0">
                <a:solidFill>
                  <a:srgbClr val="FF0000"/>
                </a:solidFill>
                <a:ea typeface="DejaVu Sans"/>
                <a:cs typeface="DejaVu Sans"/>
              </a:rPr>
              <a:t>Obtained dataset </a:t>
            </a:r>
          </a:p>
          <a:p>
            <a:pPr marL="342900" marR="0" lvl="0" indent="-342900" algn="l" defTabSz="914400" rtl="0" fontAlgn="auto" hangingPunct="1">
              <a:lnSpc>
                <a:spcPct val="90000"/>
              </a:lnSpc>
              <a:spcBef>
                <a:spcPts val="100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sz="2400" b="1" spc="-1" dirty="0">
                <a:solidFill>
                  <a:srgbClr val="FF0000"/>
                </a:solidFill>
                <a:ea typeface="DejaVu Sans"/>
                <a:cs typeface="DejaVu Sans"/>
              </a:rPr>
              <a:t>Chapter 2 literature review</a:t>
            </a:r>
          </a:p>
          <a:p>
            <a:pPr marL="342900" marR="0" lvl="0" indent="-342900" algn="l" defTabSz="914400" rtl="0" fontAlgn="auto" hangingPunct="1">
              <a:lnSpc>
                <a:spcPct val="90000"/>
              </a:lnSpc>
              <a:spcBef>
                <a:spcPts val="100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sz="2400" b="1" spc="-1" dirty="0">
                <a:solidFill>
                  <a:srgbClr val="FF0000"/>
                </a:solidFill>
                <a:ea typeface="DejaVu Sans"/>
                <a:cs typeface="DejaVu Sans"/>
              </a:rPr>
              <a:t>Chapter 3 Theoretical background</a:t>
            </a:r>
          </a:p>
          <a:p>
            <a:pPr marL="342900" marR="0" lvl="0" indent="-342900" algn="l" defTabSz="914400" rtl="0" fontAlgn="auto" hangingPunct="1">
              <a:lnSpc>
                <a:spcPct val="90000"/>
              </a:lnSpc>
              <a:spcBef>
                <a:spcPts val="100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sz="2400" b="1" spc="-1" dirty="0">
                <a:solidFill>
                  <a:srgbClr val="FF0000"/>
                </a:solidFill>
                <a:ea typeface="DejaVu Sans"/>
                <a:cs typeface="DejaVu Sans"/>
              </a:rPr>
              <a:t>Chapter 4 Methodology</a:t>
            </a:r>
          </a:p>
          <a:p>
            <a:pPr marL="342900" marR="0" lvl="0" indent="-342900" algn="l" defTabSz="914400" rtl="0" fontAlgn="auto" hangingPunct="1">
              <a:lnSpc>
                <a:spcPct val="90000"/>
              </a:lnSpc>
              <a:spcBef>
                <a:spcPts val="100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sz="2400" b="1" spc="-1" dirty="0">
                <a:solidFill>
                  <a:srgbClr val="FF0000"/>
                </a:solidFill>
                <a:ea typeface="DejaVu Sans"/>
                <a:cs typeface="DejaVu Sans"/>
              </a:rPr>
              <a:t>Experimentation 1: Dataset analysis (EDA)</a:t>
            </a:r>
          </a:p>
          <a:p>
            <a:pPr marL="342900" marR="0" lvl="0" indent="-342900" algn="l" defTabSz="914400" rtl="0" fontAlgn="auto" hangingPunct="1">
              <a:lnSpc>
                <a:spcPct val="90000"/>
              </a:lnSpc>
              <a:spcBef>
                <a:spcPts val="100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sz="2400" b="1" spc="-1" dirty="0">
                <a:solidFill>
                  <a:srgbClr val="FF0000"/>
                </a:solidFill>
                <a:ea typeface="DejaVu Sans"/>
                <a:cs typeface="DejaVu Sans"/>
              </a:rPr>
              <a:t>Experimentation 2: Model train and test</a:t>
            </a:r>
          </a:p>
          <a:p>
            <a:pPr marL="342900" marR="0" lvl="0" indent="-342900" algn="l" defTabSz="914400" rtl="0" fontAlgn="auto" hangingPunct="1">
              <a:lnSpc>
                <a:spcPct val="90000"/>
              </a:lnSpc>
              <a:spcBef>
                <a:spcPts val="100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sz="2400" b="1" spc="-1" dirty="0">
                <a:solidFill>
                  <a:srgbClr val="FF0000"/>
                </a:solidFill>
                <a:ea typeface="DejaVu Sans"/>
                <a:cs typeface="DejaVu Sans"/>
              </a:rPr>
              <a:t>Results and comparison</a:t>
            </a:r>
          </a:p>
          <a:p>
            <a:pPr marL="342900" marR="0" lvl="0" indent="-342900" algn="l" defTabSz="914400" rtl="0" fontAlgn="auto" hangingPunct="1">
              <a:lnSpc>
                <a:spcPct val="90000"/>
              </a:lnSpc>
              <a:spcBef>
                <a:spcPts val="100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sz="2400" b="1" spc="-1" dirty="0">
                <a:solidFill>
                  <a:srgbClr val="FF0000"/>
                </a:solidFill>
                <a:ea typeface="DejaVu Sans"/>
                <a:cs typeface="DejaVu Sans"/>
              </a:rPr>
              <a:t>Chapter 5 Results</a:t>
            </a:r>
          </a:p>
          <a:p>
            <a:pPr marL="342900" marR="0" lvl="0" indent="-342900" algn="l" defTabSz="914400" rtl="0" fontAlgn="auto" hangingPunct="1">
              <a:lnSpc>
                <a:spcPct val="90000"/>
              </a:lnSpc>
              <a:spcBef>
                <a:spcPts val="100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sz="2400" b="1" spc="-1" dirty="0">
                <a:solidFill>
                  <a:srgbClr val="FF0000"/>
                </a:solidFill>
                <a:ea typeface="DejaVu Sans"/>
                <a:cs typeface="DejaVu Sans"/>
              </a:rPr>
              <a:t>Chapter 6 Conclusion and Future work</a:t>
            </a:r>
          </a:p>
          <a:p>
            <a:pPr marL="342900" marR="0" lvl="0" indent="-342900" algn="l" defTabSz="914400" rtl="0" fontAlgn="auto" hangingPunct="1">
              <a:lnSpc>
                <a:spcPct val="90000"/>
              </a:lnSpc>
              <a:spcBef>
                <a:spcPts val="100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sz="2400" b="1" spc="-1" dirty="0">
                <a:solidFill>
                  <a:srgbClr val="FF0000"/>
                </a:solidFill>
                <a:ea typeface="DejaVu Sans"/>
                <a:cs typeface="DejaVu Sans"/>
              </a:rPr>
              <a:t>Chapter </a:t>
            </a:r>
            <a:r>
              <a:rPr lang="en-US" sz="2400" b="1" spc="-1">
                <a:solidFill>
                  <a:srgbClr val="FF0000"/>
                </a:solidFill>
                <a:ea typeface="DejaVu Sans"/>
                <a:cs typeface="DejaVu Sans"/>
              </a:rPr>
              <a:t>1 Introduction</a:t>
            </a:r>
            <a:endParaRPr lang="en-US" sz="2400" b="1" spc="-1" dirty="0">
              <a:solidFill>
                <a:srgbClr val="FF0000"/>
              </a:solidFill>
              <a:ea typeface="DejaVu Sans"/>
              <a:cs typeface="DejaVu Sans"/>
            </a:endParaRPr>
          </a:p>
          <a:p>
            <a:pPr marL="342900" marR="0" lvl="0" indent="-342900" algn="l" defTabSz="914400" rtl="0" fontAlgn="auto" hangingPunct="1">
              <a:lnSpc>
                <a:spcPct val="90000"/>
              </a:lnSpc>
              <a:spcBef>
                <a:spcPts val="1000"/>
              </a:spcBef>
              <a:spcAft>
                <a:spcPts val="0"/>
              </a:spcAft>
              <a:buFont typeface="Arial" panose="020B0604020202020204" pitchFamily="34" charset="0"/>
              <a:buChar char="•"/>
              <a:tabLst/>
              <a:defRPr sz="1800" b="0" i="0" u="none" strike="noStrike" kern="0" cap="none" spc="0" baseline="0">
                <a:solidFill>
                  <a:srgbClr val="000000"/>
                </a:solidFill>
                <a:uFillTx/>
              </a:defRPr>
            </a:pPr>
            <a:endParaRPr lang="en-US" sz="2400" b="1" spc="-1" dirty="0">
              <a:solidFill>
                <a:srgbClr val="FF0000"/>
              </a:solidFill>
              <a:ea typeface="DejaVu Sans"/>
              <a:cs typeface="DejaVu Sans"/>
            </a:endParaRPr>
          </a:p>
        </p:txBody>
      </p:sp>
    </p:spTree>
    <p:extLst>
      <p:ext uri="{BB962C8B-B14F-4D97-AF65-F5344CB8AC3E}">
        <p14:creationId xmlns:p14="http://schemas.microsoft.com/office/powerpoint/2010/main" val="237116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9D647800CA5154089390752A76715FA" ma:contentTypeVersion="8" ma:contentTypeDescription="Create a new document." ma:contentTypeScope="" ma:versionID="99998150d08ee78fc8a7e1942168e13e">
  <xsd:schema xmlns:xsd="http://www.w3.org/2001/XMLSchema" xmlns:xs="http://www.w3.org/2001/XMLSchema" xmlns:p="http://schemas.microsoft.com/office/2006/metadata/properties" xmlns:ns2="a61bd1cc-0743-4a81-88bb-be0066000f39" targetNamespace="http://schemas.microsoft.com/office/2006/metadata/properties" ma:root="true" ma:fieldsID="4bc8d0399afd1031143188ad5d3b72b4" ns2:_="">
    <xsd:import namespace="a61bd1cc-0743-4a81-88bb-be0066000f3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1bd1cc-0743-4a81-88bb-be0066000f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1A1B104-95A3-45CE-9D88-A67A9C7EEAB6}">
  <ds:schemaRefs>
    <ds:schemaRef ds:uri="http://schemas.microsoft.com/sharepoint/v3/contenttype/forms"/>
  </ds:schemaRefs>
</ds:datastoreItem>
</file>

<file path=customXml/itemProps2.xml><?xml version="1.0" encoding="utf-8"?>
<ds:datastoreItem xmlns:ds="http://schemas.openxmlformats.org/officeDocument/2006/customXml" ds:itemID="{046E539C-0D7D-44CC-9814-6A6D13BD35F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890C042-074A-4F4B-87B0-44E880FB43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61bd1cc-0743-4a81-88bb-be0066000f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Office%20Theme</Template>
  <TotalTime>0</TotalTime>
  <Words>1194</Words>
  <Application>Microsoft Office PowerPoint</Application>
  <PresentationFormat>Widescreen</PresentationFormat>
  <Paragraphs>66</Paragraphs>
  <Slides>11</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11</vt:i4>
      </vt:variant>
    </vt:vector>
  </HeadingPairs>
  <TitlesOfParts>
    <vt:vector size="21" baseType="lpstr">
      <vt:lpstr>Arial</vt:lpstr>
      <vt:lpstr>Calibri</vt:lpstr>
      <vt:lpstr>DejaVu Sans</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rand kouatly</dc:creator>
  <dc:description/>
  <cp:lastModifiedBy>Sebastian Andres Russo Gimenez</cp:lastModifiedBy>
  <cp:revision>125</cp:revision>
  <cp:lastPrinted>2024-03-24T20:11:46Z</cp:lastPrinted>
  <dcterms:modified xsi:type="dcterms:W3CDTF">2025-06-12T22:03:05Z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yperlinksChanged">
    <vt:bool>false</vt:bool>
  </property>
  <property fmtid="{D5CDD505-2E9C-101B-9397-08002B2CF9AE}" pid="4" name="LinksUpToDate">
    <vt:bool>false</vt:bool>
  </property>
  <property fmtid="{D5CDD505-2E9C-101B-9397-08002B2CF9AE}" pid="5" name="PresentationFormat">
    <vt:lpwstr>Breitbild</vt:lpwstr>
  </property>
  <property fmtid="{D5CDD505-2E9C-101B-9397-08002B2CF9AE}" pid="6" name="ScaleCrop">
    <vt:bool>false</vt:bool>
  </property>
  <property fmtid="{D5CDD505-2E9C-101B-9397-08002B2CF9AE}" pid="7" name="ShareDoc">
    <vt:bool>false</vt:bool>
  </property>
  <property fmtid="{D5CDD505-2E9C-101B-9397-08002B2CF9AE}" pid="8" name="ContentTypeId">
    <vt:lpwstr>0x01010099D647800CA5154089390752A76715FA</vt:lpwstr>
  </property>
</Properties>
</file>