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51" r:id="rId2"/>
    <p:sldId id="355" r:id="rId3"/>
    <p:sldId id="354" r:id="rId4"/>
    <p:sldId id="352" r:id="rId5"/>
    <p:sldId id="353" r:id="rId6"/>
    <p:sldId id="356" r:id="rId7"/>
    <p:sldId id="357" r:id="rId8"/>
    <p:sldId id="358" r:id="rId9"/>
    <p:sldId id="359" r:id="rId10"/>
    <p:sldId id="362" r:id="rId11"/>
    <p:sldId id="363" r:id="rId12"/>
    <p:sldId id="360" r:id="rId13"/>
    <p:sldId id="361" r:id="rId14"/>
    <p:sldId id="365" r:id="rId15"/>
    <p:sldId id="364" r:id="rId16"/>
    <p:sldId id="366" r:id="rId17"/>
    <p:sldId id="367" r:id="rId18"/>
    <p:sldId id="369" r:id="rId19"/>
    <p:sldId id="370" r:id="rId20"/>
    <p:sldId id="377" r:id="rId21"/>
    <p:sldId id="371" r:id="rId22"/>
    <p:sldId id="372" r:id="rId23"/>
    <p:sldId id="373" r:id="rId24"/>
    <p:sldId id="374" r:id="rId25"/>
    <p:sldId id="375" r:id="rId26"/>
    <p:sldId id="37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1C69"/>
    <a:srgbClr val="3F1A60"/>
    <a:srgbClr val="3D1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6341"/>
  </p:normalViewPr>
  <p:slideViewPr>
    <p:cSldViewPr snapToGrid="0" snapToObjects="1">
      <p:cViewPr>
        <p:scale>
          <a:sx n="50" d="100"/>
          <a:sy n="50" d="100"/>
        </p:scale>
        <p:origin x="171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21579-23DB-8C4C-8EAF-1486E0DD0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E88CCD-F996-EB42-9D2E-EFA83AE74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2B70B-A31E-C64F-AF0E-F110152BB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52E5-C94C-4D4A-8278-F433DAC41CA5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391B6-8F5F-EC42-A39A-C4BB578D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4C933-8F25-A042-A324-A0204262D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32A3-4DB3-984B-898E-91084CC5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1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6B45F-E725-3342-8F15-3F49AE8DC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37BF6E-A4B3-8544-AB15-63026A6B5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C76E6-EF5B-744F-8995-456BAC392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52E5-C94C-4D4A-8278-F433DAC41CA5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A18E7-F2A0-3547-B0EB-30AEB0F27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B59C0-8EBE-9549-9FAB-F8F46248D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32A3-4DB3-984B-898E-91084CC5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98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54644E-29AC-FA4C-8BE1-1B544955E7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E918D8-A6B7-7F4A-B66B-92E7A6CF0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86F77-9582-9141-89C2-21AC0A815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52E5-C94C-4D4A-8278-F433DAC41CA5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6628B-C06A-184D-A439-B1CC8DBAC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1CC98-79D3-A448-9EB6-8327E0A16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32A3-4DB3-984B-898E-91084CC5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0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A9C63-56FB-6441-A253-B6165DCD2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F0D5F-AAC7-1546-9F3A-6030F429C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5A1FD-12AD-164B-9E36-E89CC1826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52E5-C94C-4D4A-8278-F433DAC41CA5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F95E8-C2A5-D741-B553-906C9E12F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AAEE6-A7B2-0844-ABF3-9E7B993B3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32A3-4DB3-984B-898E-91084CC5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38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EE674-3314-D342-874E-0A99DF630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97616-C9D0-9347-B362-F20768BE7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0FC10-8C19-0C42-9944-B304A5D78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52E5-C94C-4D4A-8278-F433DAC41CA5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0A674-419B-0949-9EB4-7636633A2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66636-D183-1743-921B-7692B5D2F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32A3-4DB3-984B-898E-91084CC5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49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B64E6-898A-1A46-8950-D7351E372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AA513-ED50-5F4E-9B76-E9EBA656E3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6CF3C1-A326-F440-A78A-ADD7FB389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4FDF3-9D54-A846-B13A-5339E4479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52E5-C94C-4D4A-8278-F433DAC41CA5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5240B-139A-3C47-8031-C81BFD1C6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ED449-4C46-B248-9F3D-10F83C0B8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32A3-4DB3-984B-898E-91084CC5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5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3F4C1-D2B4-8A4D-B523-C03188A36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18300-1B90-1949-98FA-AF6CC7813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E186FC-C160-1B49-96D2-41EE400A5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67B776-CFC5-4348-AB7F-04F959E8F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D8DD3F-7D94-1E41-9A55-073164741B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72F8F1-EE0C-5B42-A8F1-A9CE45940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52E5-C94C-4D4A-8278-F433DAC41CA5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9A6DFD-71FE-8D46-BC3A-26B5DDDC8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BA0F1-33E8-E14B-A3E1-AE4FA5E39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32A3-4DB3-984B-898E-91084CC5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03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59B35-4566-0A48-AAA6-38F5C5910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4498DC-BDC9-EB43-8777-50675F43E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52E5-C94C-4D4A-8278-F433DAC41CA5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ED1CE-A8E4-D646-9840-EC54A18AB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721EF-4308-4C42-9A56-669053A21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32A3-4DB3-984B-898E-91084CC5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50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65C9FC-D0B5-014A-B035-3FE0F5468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52E5-C94C-4D4A-8278-F433DAC41CA5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32D39C-F807-E746-B694-4D9D53F88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1BD88-092C-0B4B-937A-D752CF75E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32A3-4DB3-984B-898E-91084CC5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9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ED26-A5E8-7943-AAC5-ED0DA3C91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62B76-B1E8-9F4E-AEE0-052843D00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AD6AB-6E20-9445-8D7C-2FC7B19F0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0772A-CF70-644A-8630-0FE7D4EC6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52E5-C94C-4D4A-8278-F433DAC41CA5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A756E-A22B-0248-8D97-095747F5A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0FA81-249B-AC4B-8E5A-74A919811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32A3-4DB3-984B-898E-91084CC5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7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E0247-3765-D748-A7DD-A968898D5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0E0A85-6724-F448-A994-DAF8E7F38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645D7-AC5A-D645-8F43-6E6DD0A6B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ABAB7-31B6-5D41-A2A0-F787601FC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52E5-C94C-4D4A-8278-F433DAC41CA5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04373-365C-D14A-8E29-DEBEF8BDB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AC0DC-4881-FE4C-AB33-34D9EFCD0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32A3-4DB3-984B-898E-91084CC5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7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EC36DF-C75B-B94F-92C1-0D8332BC4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91188-F857-3041-A1C3-F1A3A5AE6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59583-DA2D-D94F-8B4A-2BEE11C899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B52E5-C94C-4D4A-8278-F433DAC41CA5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F5933-F6F8-9449-8614-41887EAC65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D43BB-7458-0B42-8F68-16D47044B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A32A3-4DB3-984B-898E-91084CC5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16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1C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6E8AE-ED8A-7641-8FC6-1ADF75F0E7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Euclid" panose="02020503060505020303" pitchFamily="18" charset="77"/>
              </a:rPr>
              <a:t>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77D257-2449-E04A-A259-9A867200B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ln>
            <a:noFill/>
          </a:ln>
        </p:spPr>
        <p:txBody>
          <a:bodyPr/>
          <a:lstStyle/>
          <a:p>
            <a:r>
              <a:rPr lang="fa-IR" b="1" spc="50" dirty="0">
                <a:ln w="0"/>
                <a:solidFill>
                  <a:schemeClr val="accent4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 Koodak" pitchFamily="2" charset="-78"/>
                <a:cs typeface="B Koodak" pitchFamily="2" charset="-78"/>
              </a:rPr>
              <a:t>مبنا</a:t>
            </a:r>
            <a:endParaRPr lang="en-US" b="1" spc="50" dirty="0">
              <a:ln w="0"/>
              <a:solidFill>
                <a:schemeClr val="accent4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 Koodak" pitchFamily="2" charset="-78"/>
              <a:cs typeface="B Koodak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AEC02F-79A7-9244-A0F7-0B7FEECE7662}"/>
              </a:ext>
            </a:extLst>
          </p:cNvPr>
          <p:cNvSpPr/>
          <p:nvPr/>
        </p:nvSpPr>
        <p:spPr>
          <a:xfrm>
            <a:off x="6798086" y="2529959"/>
            <a:ext cx="1996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Euclid" panose="02020503060505020303" pitchFamily="18" charset="77"/>
              </a:rPr>
              <a:t>Advanced Python</a:t>
            </a:r>
          </a:p>
        </p:txBody>
      </p:sp>
    </p:spTree>
    <p:extLst>
      <p:ext uri="{BB962C8B-B14F-4D97-AF65-F5344CB8AC3E}">
        <p14:creationId xmlns:p14="http://schemas.microsoft.com/office/powerpoint/2010/main" val="1200437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1C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C0646C-5FB0-AC44-97F6-BF5E057074A5}"/>
              </a:ext>
            </a:extLst>
          </p:cNvPr>
          <p:cNvSpPr txBox="1"/>
          <p:nvPr/>
        </p:nvSpPr>
        <p:spPr>
          <a:xfrm>
            <a:off x="4411081" y="1895432"/>
            <a:ext cx="33698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4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(10100101)</a:t>
            </a:r>
            <a:r>
              <a:rPr lang="en-US" sz="4800" baseline="-25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BD9AD1-B3F2-E44C-A46B-BF08F05857BE}"/>
              </a:ext>
            </a:extLst>
          </p:cNvPr>
          <p:cNvSpPr txBox="1"/>
          <p:nvPr/>
        </p:nvSpPr>
        <p:spPr>
          <a:xfrm>
            <a:off x="2699073" y="3429000"/>
            <a:ext cx="67938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32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  <a:cs typeface="B Koodak" pitchFamily="2" charset="-78"/>
              </a:rPr>
              <a:t>این عدد در مبنای دو یا </a:t>
            </a:r>
            <a:r>
              <a:rPr lang="fa-IR" sz="32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  <a:cs typeface="B Koodak" pitchFamily="2" charset="-78"/>
              </a:rPr>
              <a:t>دودویی</a:t>
            </a:r>
            <a:r>
              <a:rPr lang="fa-IR" sz="32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  <a:cs typeface="B Koodak" pitchFamily="2" charset="-78"/>
              </a:rPr>
              <a:t> یا </a:t>
            </a:r>
            <a:r>
              <a:rPr lang="en-US" sz="32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  <a:cs typeface="B Koodak" pitchFamily="2" charset="-78"/>
              </a:rPr>
              <a:t>Binary</a:t>
            </a:r>
            <a:r>
              <a:rPr lang="fa-IR" sz="32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  <a:cs typeface="B Koodak" pitchFamily="2" charset="-78"/>
              </a:rPr>
              <a:t> است.</a:t>
            </a:r>
          </a:p>
          <a:p>
            <a:pPr algn="ctr" rtl="1"/>
            <a:r>
              <a:rPr lang="fa-IR" sz="32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  <a:cs typeface="B Koodak" pitchFamily="2" charset="-78"/>
              </a:rPr>
              <a:t>در مبنای دو همه </a:t>
            </a:r>
            <a:r>
              <a:rPr lang="fa-IR" sz="32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  <a:cs typeface="B Koodak" pitchFamily="2" charset="-78"/>
              </a:rPr>
              <a:t>ی</a:t>
            </a:r>
            <a:r>
              <a:rPr lang="fa-IR" sz="32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  <a:cs typeface="B Koodak" pitchFamily="2" charset="-78"/>
              </a:rPr>
              <a:t> ارقام صفر و یک هستند.</a:t>
            </a:r>
            <a:endParaRPr lang="en-US" sz="3200" dirty="0">
              <a:solidFill>
                <a:schemeClr val="accent2">
                  <a:lumMod val="20000"/>
                  <a:lumOff val="80000"/>
                </a:schemeClr>
              </a:solidFill>
              <a:latin typeface="+mj-lt"/>
              <a:cs typeface="B Koodak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75449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1C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C0646C-5FB0-AC44-97F6-BF5E057074A5}"/>
              </a:ext>
            </a:extLst>
          </p:cNvPr>
          <p:cNvSpPr txBox="1"/>
          <p:nvPr/>
        </p:nvSpPr>
        <p:spPr>
          <a:xfrm>
            <a:off x="4411081" y="1895432"/>
            <a:ext cx="33698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4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(10100101)</a:t>
            </a:r>
            <a:r>
              <a:rPr lang="en-US" sz="4800" baseline="-25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BD9AD1-B3F2-E44C-A46B-BF08F05857BE}"/>
              </a:ext>
            </a:extLst>
          </p:cNvPr>
          <p:cNvSpPr txBox="1"/>
          <p:nvPr/>
        </p:nvSpPr>
        <p:spPr>
          <a:xfrm>
            <a:off x="1118522" y="3429000"/>
            <a:ext cx="995496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0" eaLnBrk="1" latinLnBrk="0" hangingPunct="1"/>
            <a:r>
              <a:rPr lang="en-US" sz="32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B Koodak" pitchFamily="2" charset="-78"/>
                <a:cs typeface="B Koodak" pitchFamily="2" charset="-78"/>
              </a:rPr>
              <a:t>ب</a:t>
            </a:r>
            <a:r>
              <a:rPr lang="fa-IR" sz="3200" dirty="0">
                <a:solidFill>
                  <a:schemeClr val="accent2">
                    <a:lumMod val="20000"/>
                    <a:lumOff val="80000"/>
                  </a:schemeClr>
                </a:solidFill>
                <a:latin typeface="B Koodak" pitchFamily="2" charset="-78"/>
                <a:cs typeface="B Koodak" pitchFamily="2" charset="-78"/>
              </a:rPr>
              <a:t>رای این که تشخیص دهیم این عدد در مبنای ۱۰ معادل چه عددی است،</a:t>
            </a:r>
          </a:p>
          <a:p>
            <a:pPr marL="0" algn="ctr" defTabSz="914400" rtl="0" eaLnBrk="1" latinLnBrk="0" hangingPunct="1"/>
            <a:r>
              <a:rPr lang="fa-IR" sz="3200" dirty="0">
                <a:solidFill>
                  <a:schemeClr val="accent2">
                    <a:lumMod val="20000"/>
                    <a:lumOff val="80000"/>
                  </a:schemeClr>
                </a:solidFill>
                <a:latin typeface="B Koodak" pitchFamily="2" charset="-78"/>
                <a:cs typeface="B Koodak" pitchFamily="2" charset="-78"/>
              </a:rPr>
              <a:t>مراحل بعدی را دنبال </a:t>
            </a:r>
            <a:r>
              <a:rPr lang="fa-IR" sz="32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B Koodak" pitchFamily="2" charset="-78"/>
                <a:cs typeface="B Koodak" pitchFamily="2" charset="-78"/>
              </a:rPr>
              <a:t>می‌کنیم</a:t>
            </a:r>
            <a:r>
              <a:rPr lang="fa-IR" sz="3200" dirty="0">
                <a:solidFill>
                  <a:schemeClr val="accent2">
                    <a:lumMod val="20000"/>
                    <a:lumOff val="80000"/>
                  </a:schemeClr>
                </a:solidFill>
                <a:latin typeface="B Koodak" pitchFamily="2" charset="-78"/>
                <a:cs typeface="B Koodak" pitchFamily="2" charset="-78"/>
              </a:rPr>
              <a:t>.</a:t>
            </a:r>
            <a:endParaRPr lang="en-US" sz="3200" dirty="0">
              <a:solidFill>
                <a:schemeClr val="accent2">
                  <a:lumMod val="20000"/>
                  <a:lumOff val="80000"/>
                </a:schemeClr>
              </a:solidFill>
              <a:latin typeface="B Koodak" pitchFamily="2" charset="-78"/>
              <a:cs typeface="B Koodak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64D18E-872E-6341-8968-96D26A32EB14}"/>
              </a:ext>
            </a:extLst>
          </p:cNvPr>
          <p:cNvSpPr txBox="1"/>
          <p:nvPr/>
        </p:nvSpPr>
        <p:spPr>
          <a:xfrm>
            <a:off x="5441814" y="653143"/>
            <a:ext cx="1112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B Koodak" pitchFamily="2" charset="-78"/>
                <a:cs typeface="B Koodak" pitchFamily="2" charset="-78"/>
              </a:rPr>
              <a:t>مبنای ۲</a:t>
            </a:r>
            <a:endParaRPr lang="en-US" sz="2800" b="1" dirty="0">
              <a:solidFill>
                <a:schemeClr val="accent2">
                  <a:lumMod val="20000"/>
                  <a:lumOff val="80000"/>
                </a:schemeClr>
              </a:solidFill>
              <a:latin typeface="B Koodak" pitchFamily="2" charset="-78"/>
              <a:cs typeface="B Koodak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44342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1C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C0646C-5FB0-AC44-97F6-BF5E057074A5}"/>
              </a:ext>
            </a:extLst>
          </p:cNvPr>
          <p:cNvSpPr txBox="1"/>
          <p:nvPr/>
        </p:nvSpPr>
        <p:spPr>
          <a:xfrm>
            <a:off x="4306888" y="1577380"/>
            <a:ext cx="35782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4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(101001011)</a:t>
            </a:r>
            <a:r>
              <a:rPr lang="en-US" sz="4800" baseline="-25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E8B64C-D3EA-9947-8327-3ABC5C3FCCBD}"/>
              </a:ext>
            </a:extLst>
          </p:cNvPr>
          <p:cNvSpPr txBox="1"/>
          <p:nvPr/>
        </p:nvSpPr>
        <p:spPr>
          <a:xfrm>
            <a:off x="4373148" y="2741464"/>
            <a:ext cx="342112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1 x 2</a:t>
            </a:r>
            <a:r>
              <a:rPr lang="en-US" sz="2400" baseline="30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0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		 =	1</a:t>
            </a:r>
          </a:p>
          <a:p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1 x 2</a:t>
            </a:r>
            <a:r>
              <a:rPr lang="en-US" sz="2400" baseline="30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1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		 =	2</a:t>
            </a:r>
          </a:p>
          <a:p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0 x 2</a:t>
            </a:r>
            <a:r>
              <a:rPr lang="en-US" sz="2400" baseline="30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2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		 = 	0</a:t>
            </a:r>
          </a:p>
          <a:p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1 x 2</a:t>
            </a:r>
            <a:r>
              <a:rPr lang="en-US" sz="2400" baseline="30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3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		 = 	8</a:t>
            </a:r>
          </a:p>
          <a:p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0 x 2</a:t>
            </a:r>
            <a:r>
              <a:rPr lang="en-US" sz="2400" baseline="30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4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		 = 	0</a:t>
            </a:r>
          </a:p>
          <a:p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0 x 2</a:t>
            </a:r>
            <a:r>
              <a:rPr lang="en-US" sz="2400" baseline="30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5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		 =	0</a:t>
            </a:r>
          </a:p>
          <a:p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1 x 2</a:t>
            </a:r>
            <a:r>
              <a:rPr lang="en-US" sz="2400" baseline="30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6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		 =	64</a:t>
            </a:r>
          </a:p>
          <a:p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0 x 2</a:t>
            </a:r>
            <a:r>
              <a:rPr lang="en-US" sz="2400" baseline="30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7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		 =	0</a:t>
            </a:r>
          </a:p>
          <a:p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1 x 2</a:t>
            </a:r>
            <a:r>
              <a:rPr lang="en-US" sz="2400" baseline="30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8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		 =	256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7BB81D-0181-F14E-90DD-4A2D5FD29642}"/>
              </a:ext>
            </a:extLst>
          </p:cNvPr>
          <p:cNvSpPr txBox="1"/>
          <p:nvPr/>
        </p:nvSpPr>
        <p:spPr>
          <a:xfrm>
            <a:off x="5441814" y="653143"/>
            <a:ext cx="1112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B Koodak" pitchFamily="2" charset="-78"/>
                <a:cs typeface="B Koodak" pitchFamily="2" charset="-78"/>
              </a:rPr>
              <a:t>مبنای ۲</a:t>
            </a:r>
            <a:endParaRPr lang="en-US" sz="2800" b="1" dirty="0">
              <a:solidFill>
                <a:schemeClr val="accent2">
                  <a:lumMod val="20000"/>
                  <a:lumOff val="80000"/>
                </a:schemeClr>
              </a:solidFill>
              <a:latin typeface="B Koodak" pitchFamily="2" charset="-78"/>
              <a:cs typeface="B Koodak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18367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1C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C0646C-5FB0-AC44-97F6-BF5E057074A5}"/>
              </a:ext>
            </a:extLst>
          </p:cNvPr>
          <p:cNvSpPr txBox="1"/>
          <p:nvPr/>
        </p:nvSpPr>
        <p:spPr>
          <a:xfrm>
            <a:off x="4306888" y="1577380"/>
            <a:ext cx="35782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4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(101001011)</a:t>
            </a:r>
            <a:r>
              <a:rPr lang="en-US" sz="4800" baseline="-25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E8B64C-D3EA-9947-8327-3ABC5C3FCCBD}"/>
              </a:ext>
            </a:extLst>
          </p:cNvPr>
          <p:cNvSpPr txBox="1"/>
          <p:nvPr/>
        </p:nvSpPr>
        <p:spPr>
          <a:xfrm>
            <a:off x="4373148" y="2741464"/>
            <a:ext cx="342112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1 x 1		 =	1</a:t>
            </a:r>
          </a:p>
          <a:p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1 x 2		 =	2</a:t>
            </a:r>
          </a:p>
          <a:p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0 x 4		 = 	0</a:t>
            </a:r>
          </a:p>
          <a:p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1 x 8		 = 	8</a:t>
            </a:r>
          </a:p>
          <a:p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0 x 16		 = 	0</a:t>
            </a:r>
          </a:p>
          <a:p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0 x 32		 =	0</a:t>
            </a:r>
          </a:p>
          <a:p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1 x 64		 =	64</a:t>
            </a:r>
          </a:p>
          <a:p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0 x 128		 =	0</a:t>
            </a:r>
          </a:p>
          <a:p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1 x 256		 =	256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98877B-29F5-9D47-9523-898A95C46C59}"/>
              </a:ext>
            </a:extLst>
          </p:cNvPr>
          <p:cNvSpPr txBox="1"/>
          <p:nvPr/>
        </p:nvSpPr>
        <p:spPr>
          <a:xfrm>
            <a:off x="5441814" y="653143"/>
            <a:ext cx="1112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B Koodak" pitchFamily="2" charset="-78"/>
                <a:cs typeface="B Koodak" pitchFamily="2" charset="-78"/>
              </a:rPr>
              <a:t>مبنای ۲</a:t>
            </a:r>
            <a:endParaRPr lang="en-US" sz="2800" b="1" dirty="0">
              <a:solidFill>
                <a:schemeClr val="accent2">
                  <a:lumMod val="20000"/>
                  <a:lumOff val="80000"/>
                </a:schemeClr>
              </a:solidFill>
              <a:latin typeface="B Koodak" pitchFamily="2" charset="-78"/>
              <a:cs typeface="B Koodak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43240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1C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C0646C-5FB0-AC44-97F6-BF5E057074A5}"/>
              </a:ext>
            </a:extLst>
          </p:cNvPr>
          <p:cNvSpPr txBox="1"/>
          <p:nvPr/>
        </p:nvSpPr>
        <p:spPr>
          <a:xfrm>
            <a:off x="2366324" y="2110117"/>
            <a:ext cx="17027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4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(111)</a:t>
            </a:r>
            <a:r>
              <a:rPr lang="en-US" sz="4800" baseline="-25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E8B64C-D3EA-9947-8327-3ABC5C3FCCBD}"/>
              </a:ext>
            </a:extLst>
          </p:cNvPr>
          <p:cNvSpPr txBox="1"/>
          <p:nvPr/>
        </p:nvSpPr>
        <p:spPr>
          <a:xfrm>
            <a:off x="7266849" y="3125600"/>
            <a:ext cx="31101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0 x 1		 =	0</a:t>
            </a:r>
          </a:p>
          <a:p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0 x 2		 =	0</a:t>
            </a:r>
          </a:p>
          <a:p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1 x 4		 = 	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D83CD9-596B-4049-8C24-E3C574D6FED9}"/>
              </a:ext>
            </a:extLst>
          </p:cNvPr>
          <p:cNvSpPr txBox="1"/>
          <p:nvPr/>
        </p:nvSpPr>
        <p:spPr>
          <a:xfrm>
            <a:off x="7970567" y="2094953"/>
            <a:ext cx="17027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4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(100)</a:t>
            </a:r>
            <a:r>
              <a:rPr lang="en-US" sz="4800" baseline="-25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60F347-41C2-994C-A009-5324F8595044}"/>
              </a:ext>
            </a:extLst>
          </p:cNvPr>
          <p:cNvSpPr txBox="1"/>
          <p:nvPr/>
        </p:nvSpPr>
        <p:spPr>
          <a:xfrm>
            <a:off x="1815006" y="3093514"/>
            <a:ext cx="31101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1 x 1		 =	1</a:t>
            </a:r>
          </a:p>
          <a:p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1 x 2		 =	2</a:t>
            </a:r>
          </a:p>
          <a:p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1 x 4		 = 	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F994A4-07DD-B34F-851D-72941D1A493E}"/>
              </a:ext>
            </a:extLst>
          </p:cNvPr>
          <p:cNvSpPr txBox="1"/>
          <p:nvPr/>
        </p:nvSpPr>
        <p:spPr>
          <a:xfrm>
            <a:off x="5441814" y="653143"/>
            <a:ext cx="1112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B Koodak" pitchFamily="2" charset="-78"/>
                <a:cs typeface="B Koodak" pitchFamily="2" charset="-78"/>
              </a:rPr>
              <a:t>مبنای ۲</a:t>
            </a:r>
            <a:endParaRPr lang="en-US" sz="2800" b="1" dirty="0">
              <a:solidFill>
                <a:schemeClr val="accent2">
                  <a:lumMod val="20000"/>
                  <a:lumOff val="80000"/>
                </a:schemeClr>
              </a:solidFill>
              <a:latin typeface="B Koodak" pitchFamily="2" charset="-78"/>
              <a:cs typeface="B Koodak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57853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1C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C0646C-5FB0-AC44-97F6-BF5E057074A5}"/>
              </a:ext>
            </a:extLst>
          </p:cNvPr>
          <p:cNvSpPr txBox="1"/>
          <p:nvPr/>
        </p:nvSpPr>
        <p:spPr>
          <a:xfrm>
            <a:off x="2108913" y="2178483"/>
            <a:ext cx="29530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4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(1001101)</a:t>
            </a:r>
            <a:r>
              <a:rPr lang="en-US" sz="4800" baseline="-25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E8B64C-D3EA-9947-8327-3ABC5C3FCCBD}"/>
              </a:ext>
            </a:extLst>
          </p:cNvPr>
          <p:cNvSpPr txBox="1"/>
          <p:nvPr/>
        </p:nvSpPr>
        <p:spPr>
          <a:xfrm>
            <a:off x="3240891" y="3848521"/>
            <a:ext cx="58592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3200" dirty="0">
                <a:solidFill>
                  <a:schemeClr val="accent2">
                    <a:lumMod val="20000"/>
                    <a:lumOff val="80000"/>
                  </a:schemeClr>
                </a:solidFill>
                <a:latin typeface="B Koodak" pitchFamily="2" charset="-78"/>
                <a:cs typeface="B Koodak" pitchFamily="2" charset="-78"/>
              </a:rPr>
              <a:t>معادل این اعداد را در مبنای ۱۰ پیدا کنید.</a:t>
            </a:r>
            <a:endParaRPr lang="en-US" sz="3200" dirty="0">
              <a:solidFill>
                <a:schemeClr val="accent2">
                  <a:lumMod val="20000"/>
                  <a:lumOff val="80000"/>
                </a:schemeClr>
              </a:solidFill>
              <a:latin typeface="B Koodak" pitchFamily="2" charset="-78"/>
              <a:cs typeface="B Koodak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E6A4E9-61A9-A142-ADD7-7BCA32C34A5E}"/>
              </a:ext>
            </a:extLst>
          </p:cNvPr>
          <p:cNvSpPr txBox="1"/>
          <p:nvPr/>
        </p:nvSpPr>
        <p:spPr>
          <a:xfrm>
            <a:off x="6817448" y="2178483"/>
            <a:ext cx="32656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4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(10101010)</a:t>
            </a:r>
            <a:r>
              <a:rPr lang="en-US" sz="4800" baseline="-25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FA7FF3-9606-9642-B44A-157900639F8C}"/>
              </a:ext>
            </a:extLst>
          </p:cNvPr>
          <p:cNvSpPr txBox="1"/>
          <p:nvPr/>
        </p:nvSpPr>
        <p:spPr>
          <a:xfrm>
            <a:off x="5171708" y="702129"/>
            <a:ext cx="1848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3600" dirty="0">
                <a:solidFill>
                  <a:schemeClr val="accent2">
                    <a:lumMod val="20000"/>
                    <a:lumOff val="80000"/>
                  </a:schemeClr>
                </a:solidFill>
                <a:latin typeface="Euclid" panose="02020503060505020303" pitchFamily="18" charset="77"/>
              </a:rPr>
              <a:t>Exercise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D3B73D-38A1-8141-AEF3-E1AE0D8D13D7}"/>
              </a:ext>
            </a:extLst>
          </p:cNvPr>
          <p:cNvSpPr txBox="1"/>
          <p:nvPr/>
        </p:nvSpPr>
        <p:spPr>
          <a:xfrm>
            <a:off x="5441814" y="653143"/>
            <a:ext cx="1112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B Koodak" pitchFamily="2" charset="-78"/>
                <a:cs typeface="B Koodak" pitchFamily="2" charset="-78"/>
              </a:rPr>
              <a:t>مبنای ۲</a:t>
            </a:r>
            <a:endParaRPr lang="en-US" sz="2800" b="1" dirty="0">
              <a:solidFill>
                <a:schemeClr val="accent2">
                  <a:lumMod val="20000"/>
                  <a:lumOff val="80000"/>
                </a:schemeClr>
              </a:solidFill>
              <a:latin typeface="B Koodak" pitchFamily="2" charset="-78"/>
              <a:cs typeface="B Koodak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31426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93A898-F326-FB4B-BE89-B0C94B51407F}"/>
              </a:ext>
            </a:extLst>
          </p:cNvPr>
          <p:cNvSpPr txBox="1"/>
          <p:nvPr/>
        </p:nvSpPr>
        <p:spPr>
          <a:xfrm>
            <a:off x="3298599" y="2844225"/>
            <a:ext cx="5594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dirty="0">
                <a:latin typeface="B Koodak" pitchFamily="2" charset="-78"/>
                <a:cs typeface="B Koodak" pitchFamily="2" charset="-78"/>
              </a:rPr>
              <a:t>عدد ۱۷۳ در مبنای دو چه عددی است؟ </a:t>
            </a:r>
            <a:endParaRPr lang="en-US" sz="3200" dirty="0">
              <a:latin typeface="B Koodak" pitchFamily="2" charset="-78"/>
              <a:cs typeface="B Koodak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55F615-77A6-4043-90DC-63E7D3D909DB}"/>
              </a:ext>
            </a:extLst>
          </p:cNvPr>
          <p:cNvSpPr txBox="1"/>
          <p:nvPr/>
        </p:nvSpPr>
        <p:spPr>
          <a:xfrm>
            <a:off x="4350970" y="718458"/>
            <a:ext cx="3490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b="1" dirty="0">
                <a:latin typeface="B Koodak" pitchFamily="2" charset="-78"/>
                <a:cs typeface="B Koodak" pitchFamily="2" charset="-78"/>
              </a:rPr>
              <a:t>تبدیل مبنای ۱۰ به مبنای دو</a:t>
            </a:r>
            <a:endParaRPr lang="en-US" sz="2800" b="1" dirty="0">
              <a:latin typeface="B Koodak" pitchFamily="2" charset="-78"/>
              <a:cs typeface="B Koodak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5086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CF737B-CFA3-1742-B93C-ED349ACD41E9}"/>
              </a:ext>
            </a:extLst>
          </p:cNvPr>
          <p:cNvSpPr txBox="1"/>
          <p:nvPr/>
        </p:nvSpPr>
        <p:spPr>
          <a:xfrm>
            <a:off x="987095" y="473517"/>
            <a:ext cx="939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3600" dirty="0">
                <a:latin typeface="B Koodak" pitchFamily="2" charset="-78"/>
                <a:cs typeface="B Koodak" pitchFamily="2" charset="-78"/>
              </a:rPr>
              <a:t>۱۷۳</a:t>
            </a:r>
            <a:endParaRPr lang="en-US" sz="3600" dirty="0">
              <a:latin typeface="B Koodak" pitchFamily="2" charset="-78"/>
              <a:cs typeface="B Koodak" pitchFamily="2" charset="-78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016496D-4445-B942-807E-F76C0A5696C1}"/>
              </a:ext>
            </a:extLst>
          </p:cNvPr>
          <p:cNvGrpSpPr/>
          <p:nvPr/>
        </p:nvGrpSpPr>
        <p:grpSpPr>
          <a:xfrm>
            <a:off x="2073732" y="424535"/>
            <a:ext cx="1170215" cy="646331"/>
            <a:chOff x="1910442" y="751115"/>
            <a:chExt cx="1170215" cy="64633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621D73A-19D7-AA4C-9135-3E374A194D62}"/>
                </a:ext>
              </a:extLst>
            </p:cNvPr>
            <p:cNvCxnSpPr/>
            <p:nvPr/>
          </p:nvCxnSpPr>
          <p:spPr>
            <a:xfrm>
              <a:off x="1910442" y="751115"/>
              <a:ext cx="0" cy="64633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9BFC175-ADC1-5B40-9DC9-A35C2428B8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0442" y="1379749"/>
              <a:ext cx="117021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C45975B-11DF-A748-A83D-9D168BE0EBC1}"/>
              </a:ext>
            </a:extLst>
          </p:cNvPr>
          <p:cNvSpPr txBox="1"/>
          <p:nvPr/>
        </p:nvSpPr>
        <p:spPr>
          <a:xfrm>
            <a:off x="2320471" y="473517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3600" dirty="0">
                <a:latin typeface="B Koodak" pitchFamily="2" charset="-78"/>
                <a:cs typeface="B Koodak" pitchFamily="2" charset="-78"/>
              </a:rPr>
              <a:t>۲</a:t>
            </a:r>
            <a:endParaRPr lang="en-US" sz="3600" dirty="0">
              <a:latin typeface="B Koodak" pitchFamily="2" charset="-78"/>
              <a:cs typeface="B Koodak" pitchFamily="2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68D3A8-C31E-4743-8138-3857F096D544}"/>
              </a:ext>
            </a:extLst>
          </p:cNvPr>
          <p:cNvSpPr txBox="1"/>
          <p:nvPr/>
        </p:nvSpPr>
        <p:spPr>
          <a:xfrm>
            <a:off x="2325404" y="1119848"/>
            <a:ext cx="688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3600" dirty="0">
                <a:latin typeface="B Koodak" pitchFamily="2" charset="-78"/>
                <a:cs typeface="B Koodak" pitchFamily="2" charset="-78"/>
              </a:rPr>
              <a:t>۸۶</a:t>
            </a:r>
            <a:endParaRPr lang="en-US" sz="3600" dirty="0">
              <a:latin typeface="B Koodak" pitchFamily="2" charset="-78"/>
              <a:cs typeface="B Koodak" pitchFamily="2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AAACF2-969C-A24F-92A3-D4C4674E5578}"/>
              </a:ext>
            </a:extLst>
          </p:cNvPr>
          <p:cNvSpPr txBox="1"/>
          <p:nvPr/>
        </p:nvSpPr>
        <p:spPr>
          <a:xfrm>
            <a:off x="1010682" y="1070866"/>
            <a:ext cx="939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3600" dirty="0">
                <a:latin typeface="B Koodak" pitchFamily="2" charset="-78"/>
                <a:cs typeface="B Koodak" pitchFamily="2" charset="-78"/>
              </a:rPr>
              <a:t>۱۷۲</a:t>
            </a:r>
            <a:endParaRPr lang="en-US" sz="3600" dirty="0">
              <a:latin typeface="B Koodak" pitchFamily="2" charset="-78"/>
              <a:cs typeface="B Koodak" pitchFamily="2" charset="-78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409F86A-7945-264A-A20C-5CDE1BF5FF0F}"/>
              </a:ext>
            </a:extLst>
          </p:cNvPr>
          <p:cNvCxnSpPr>
            <a:cxnSpLocks/>
          </p:cNvCxnSpPr>
          <p:nvPr/>
        </p:nvCxnSpPr>
        <p:spPr>
          <a:xfrm flipH="1">
            <a:off x="903517" y="1714463"/>
            <a:ext cx="117021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7BB3802-00F0-4F4D-A7D5-9D64D8225851}"/>
              </a:ext>
            </a:extLst>
          </p:cNvPr>
          <p:cNvSpPr txBox="1"/>
          <p:nvPr/>
        </p:nvSpPr>
        <p:spPr>
          <a:xfrm>
            <a:off x="1456935" y="1781141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3600" dirty="0">
                <a:latin typeface="B Koodak" pitchFamily="2" charset="-78"/>
                <a:cs typeface="B Koodak" pitchFamily="2" charset="-78"/>
              </a:rPr>
              <a:t>۱</a:t>
            </a:r>
            <a:endParaRPr lang="en-US" sz="3600" dirty="0">
              <a:latin typeface="B Koodak" pitchFamily="2" charset="-78"/>
              <a:cs typeface="B Koodak" pitchFamily="2" charset="-78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439D7B-8940-B64B-9380-3901DD044151}"/>
              </a:ext>
            </a:extLst>
          </p:cNvPr>
          <p:cNvGrpSpPr/>
          <p:nvPr/>
        </p:nvGrpSpPr>
        <p:grpSpPr>
          <a:xfrm>
            <a:off x="3254832" y="1119847"/>
            <a:ext cx="1170215" cy="646331"/>
            <a:chOff x="1910442" y="751115"/>
            <a:chExt cx="1170215" cy="646331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BDD8FE-8B5B-1B4C-BA02-89FA5BDB4A5D}"/>
                </a:ext>
              </a:extLst>
            </p:cNvPr>
            <p:cNvCxnSpPr/>
            <p:nvPr/>
          </p:nvCxnSpPr>
          <p:spPr>
            <a:xfrm>
              <a:off x="1910442" y="751115"/>
              <a:ext cx="0" cy="64633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0B8DD8C-2CEA-E64F-AEA5-FB7DEA2BDD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0442" y="1379749"/>
              <a:ext cx="117021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8CB6009-7787-964F-8E8D-D8F2005765B2}"/>
              </a:ext>
            </a:extLst>
          </p:cNvPr>
          <p:cNvSpPr txBox="1"/>
          <p:nvPr/>
        </p:nvSpPr>
        <p:spPr>
          <a:xfrm>
            <a:off x="3511436" y="1079013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3600" dirty="0">
                <a:latin typeface="B Koodak" pitchFamily="2" charset="-78"/>
                <a:cs typeface="B Koodak" pitchFamily="2" charset="-78"/>
              </a:rPr>
              <a:t>۲</a:t>
            </a:r>
            <a:endParaRPr lang="en-US" sz="3600" dirty="0">
              <a:latin typeface="B Koodak" pitchFamily="2" charset="-78"/>
              <a:cs typeface="B Koodak" pitchFamily="2" charset="-7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90E9AE-CB13-9646-AD09-013BBC3FE4C2}"/>
              </a:ext>
            </a:extLst>
          </p:cNvPr>
          <p:cNvSpPr txBox="1"/>
          <p:nvPr/>
        </p:nvSpPr>
        <p:spPr>
          <a:xfrm>
            <a:off x="3463276" y="1781141"/>
            <a:ext cx="688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3600" dirty="0">
                <a:latin typeface="B Koodak" pitchFamily="2" charset="-78"/>
                <a:cs typeface="B Koodak" pitchFamily="2" charset="-78"/>
              </a:rPr>
              <a:t>۴۳</a:t>
            </a:r>
            <a:endParaRPr lang="en-US" sz="3600" dirty="0">
              <a:latin typeface="B Koodak" pitchFamily="2" charset="-78"/>
              <a:cs typeface="B Koodak" pitchFamily="2" charset="-7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8A4B82-5281-BD48-9EC7-7033AA9DFA8B}"/>
              </a:ext>
            </a:extLst>
          </p:cNvPr>
          <p:cNvSpPr txBox="1"/>
          <p:nvPr/>
        </p:nvSpPr>
        <p:spPr>
          <a:xfrm>
            <a:off x="2319171" y="1632822"/>
            <a:ext cx="688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3600" dirty="0">
                <a:latin typeface="B Koodak" pitchFamily="2" charset="-78"/>
                <a:cs typeface="B Koodak" pitchFamily="2" charset="-78"/>
              </a:rPr>
              <a:t>۸۶</a:t>
            </a:r>
            <a:endParaRPr lang="en-US" sz="3600" dirty="0">
              <a:latin typeface="B Koodak" pitchFamily="2" charset="-78"/>
              <a:cs typeface="B Koodak" pitchFamily="2" charset="-78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3F7E41E-FA76-2948-95AE-122B805FA7C1}"/>
              </a:ext>
            </a:extLst>
          </p:cNvPr>
          <p:cNvCxnSpPr>
            <a:cxnSpLocks/>
          </p:cNvCxnSpPr>
          <p:nvPr/>
        </p:nvCxnSpPr>
        <p:spPr>
          <a:xfrm flipH="1">
            <a:off x="2106385" y="2284569"/>
            <a:ext cx="117021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059A61F-34F5-4E4E-8E46-F9E48562D541}"/>
              </a:ext>
            </a:extLst>
          </p:cNvPr>
          <p:cNvGrpSpPr/>
          <p:nvPr/>
        </p:nvGrpSpPr>
        <p:grpSpPr>
          <a:xfrm>
            <a:off x="4425047" y="1781141"/>
            <a:ext cx="1170215" cy="646331"/>
            <a:chOff x="1910442" y="751115"/>
            <a:chExt cx="1170215" cy="646331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8024342-BC9A-0444-81AD-05D82B47EDD2}"/>
                </a:ext>
              </a:extLst>
            </p:cNvPr>
            <p:cNvCxnSpPr/>
            <p:nvPr/>
          </p:nvCxnSpPr>
          <p:spPr>
            <a:xfrm>
              <a:off x="1910442" y="751115"/>
              <a:ext cx="0" cy="64633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5BDB1DC-5446-8443-9D18-833F799368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0442" y="1379749"/>
              <a:ext cx="117021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A2A91BA-CF2B-8348-B071-45B85ECCE8EF}"/>
              </a:ext>
            </a:extLst>
          </p:cNvPr>
          <p:cNvSpPr txBox="1"/>
          <p:nvPr/>
        </p:nvSpPr>
        <p:spPr>
          <a:xfrm>
            <a:off x="4791985" y="1787255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3600" dirty="0">
                <a:latin typeface="B Koodak" pitchFamily="2" charset="-78"/>
                <a:cs typeface="B Koodak" pitchFamily="2" charset="-78"/>
              </a:rPr>
              <a:t>۲</a:t>
            </a:r>
            <a:endParaRPr lang="en-US" sz="3600" dirty="0">
              <a:latin typeface="B Koodak" pitchFamily="2" charset="-78"/>
              <a:cs typeface="B Koodak" pitchFamily="2" charset="-78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3B770F9-3521-3B4F-8662-53CB3435F4C4}"/>
              </a:ext>
            </a:extLst>
          </p:cNvPr>
          <p:cNvGrpSpPr/>
          <p:nvPr/>
        </p:nvGrpSpPr>
        <p:grpSpPr>
          <a:xfrm>
            <a:off x="5595260" y="2427472"/>
            <a:ext cx="1170215" cy="646331"/>
            <a:chOff x="1910442" y="751115"/>
            <a:chExt cx="1170215" cy="646331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BC45051-4593-4243-9E23-1C8539A212BB}"/>
                </a:ext>
              </a:extLst>
            </p:cNvPr>
            <p:cNvCxnSpPr/>
            <p:nvPr/>
          </p:nvCxnSpPr>
          <p:spPr>
            <a:xfrm>
              <a:off x="1910442" y="751115"/>
              <a:ext cx="0" cy="64633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08CD097-17ED-8E4B-A9E8-5259966901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0442" y="1379749"/>
              <a:ext cx="117021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EA01F7C7-0534-1D41-9C79-F7F0E884A0C8}"/>
              </a:ext>
            </a:extLst>
          </p:cNvPr>
          <p:cNvSpPr txBox="1"/>
          <p:nvPr/>
        </p:nvSpPr>
        <p:spPr>
          <a:xfrm>
            <a:off x="5962198" y="2433586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3600" dirty="0">
                <a:latin typeface="B Koodak" pitchFamily="2" charset="-78"/>
                <a:cs typeface="B Koodak" pitchFamily="2" charset="-78"/>
              </a:rPr>
              <a:t>۲</a:t>
            </a:r>
            <a:endParaRPr lang="en-US" sz="3600" dirty="0">
              <a:latin typeface="B Koodak" pitchFamily="2" charset="-78"/>
              <a:cs typeface="B Koodak" pitchFamily="2" charset="-78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F7B59F1-F68F-094B-8C8B-CB78807DE9E2}"/>
              </a:ext>
            </a:extLst>
          </p:cNvPr>
          <p:cNvGrpSpPr/>
          <p:nvPr/>
        </p:nvGrpSpPr>
        <p:grpSpPr>
          <a:xfrm>
            <a:off x="6721927" y="3073803"/>
            <a:ext cx="1170215" cy="646331"/>
            <a:chOff x="1910442" y="751115"/>
            <a:chExt cx="1170215" cy="646331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ACA1CBC-5B7E-C34C-BFFD-031C56591056}"/>
                </a:ext>
              </a:extLst>
            </p:cNvPr>
            <p:cNvCxnSpPr/>
            <p:nvPr/>
          </p:nvCxnSpPr>
          <p:spPr>
            <a:xfrm>
              <a:off x="1910442" y="751115"/>
              <a:ext cx="0" cy="64633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36EFBD3-53D9-264B-B4AF-F895AF57DA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0442" y="1379749"/>
              <a:ext cx="117021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EEA913B-CE1B-C547-B315-01CE286E6605}"/>
              </a:ext>
            </a:extLst>
          </p:cNvPr>
          <p:cNvSpPr txBox="1"/>
          <p:nvPr/>
        </p:nvSpPr>
        <p:spPr>
          <a:xfrm>
            <a:off x="7088865" y="3079917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3600" dirty="0">
                <a:latin typeface="B Koodak" pitchFamily="2" charset="-78"/>
                <a:cs typeface="B Koodak" pitchFamily="2" charset="-78"/>
              </a:rPr>
              <a:t>۲</a:t>
            </a:r>
            <a:endParaRPr lang="en-US" sz="3600" dirty="0">
              <a:latin typeface="B Koodak" pitchFamily="2" charset="-78"/>
              <a:cs typeface="B Koodak" pitchFamily="2" charset="-78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8007C92-E146-874B-891C-E4198AD48F65}"/>
              </a:ext>
            </a:extLst>
          </p:cNvPr>
          <p:cNvGrpSpPr/>
          <p:nvPr/>
        </p:nvGrpSpPr>
        <p:grpSpPr>
          <a:xfrm>
            <a:off x="7892140" y="3720134"/>
            <a:ext cx="1170215" cy="646331"/>
            <a:chOff x="1910442" y="751115"/>
            <a:chExt cx="1170215" cy="646331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F1BF880-AC02-CF41-BA3A-6DCF4A7916C7}"/>
                </a:ext>
              </a:extLst>
            </p:cNvPr>
            <p:cNvCxnSpPr/>
            <p:nvPr/>
          </p:nvCxnSpPr>
          <p:spPr>
            <a:xfrm>
              <a:off x="1910442" y="751115"/>
              <a:ext cx="0" cy="64633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E2613A3-34B4-634F-BF99-741EBD4F8D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0442" y="1379749"/>
              <a:ext cx="117021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302447C0-08C7-B748-B77C-CCA62AAE4DD5}"/>
              </a:ext>
            </a:extLst>
          </p:cNvPr>
          <p:cNvSpPr txBox="1"/>
          <p:nvPr/>
        </p:nvSpPr>
        <p:spPr>
          <a:xfrm>
            <a:off x="8259078" y="3726248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3600" dirty="0">
                <a:latin typeface="B Koodak" pitchFamily="2" charset="-78"/>
                <a:cs typeface="B Koodak" pitchFamily="2" charset="-78"/>
              </a:rPr>
              <a:t>۲</a:t>
            </a:r>
            <a:endParaRPr lang="en-US" sz="3600" dirty="0">
              <a:latin typeface="B Koodak" pitchFamily="2" charset="-78"/>
              <a:cs typeface="B Koodak" pitchFamily="2" charset="-78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A73ADF7-9F0F-2345-8D4A-669E81731696}"/>
              </a:ext>
            </a:extLst>
          </p:cNvPr>
          <p:cNvSpPr txBox="1"/>
          <p:nvPr/>
        </p:nvSpPr>
        <p:spPr>
          <a:xfrm>
            <a:off x="3473702" y="2279153"/>
            <a:ext cx="688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3600" dirty="0">
                <a:latin typeface="B Koodak" pitchFamily="2" charset="-78"/>
                <a:cs typeface="B Koodak" pitchFamily="2" charset="-78"/>
              </a:rPr>
              <a:t>۴۲</a:t>
            </a:r>
            <a:endParaRPr lang="en-US" sz="3600" dirty="0">
              <a:latin typeface="B Koodak" pitchFamily="2" charset="-78"/>
              <a:cs typeface="B Koodak" pitchFamily="2" charset="-7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C5E439-0E5D-DB46-A3A9-47FB4C31AE2B}"/>
              </a:ext>
            </a:extLst>
          </p:cNvPr>
          <p:cNvSpPr txBox="1"/>
          <p:nvPr/>
        </p:nvSpPr>
        <p:spPr>
          <a:xfrm>
            <a:off x="4670028" y="2481206"/>
            <a:ext cx="688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3600" dirty="0">
                <a:latin typeface="B Koodak" pitchFamily="2" charset="-78"/>
                <a:cs typeface="B Koodak" pitchFamily="2" charset="-78"/>
              </a:rPr>
              <a:t>۲۱</a:t>
            </a:r>
            <a:endParaRPr lang="en-US" sz="3600" dirty="0">
              <a:latin typeface="B Koodak" pitchFamily="2" charset="-78"/>
              <a:cs typeface="B Koodak" pitchFamily="2" charset="-78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E51DB9-4CAF-8C43-B5C8-F6EAF298C8FA}"/>
              </a:ext>
            </a:extLst>
          </p:cNvPr>
          <p:cNvSpPr txBox="1"/>
          <p:nvPr/>
        </p:nvSpPr>
        <p:spPr>
          <a:xfrm>
            <a:off x="5864230" y="3127537"/>
            <a:ext cx="688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3600" dirty="0">
                <a:latin typeface="B Koodak" pitchFamily="2" charset="-78"/>
                <a:cs typeface="B Koodak" pitchFamily="2" charset="-78"/>
              </a:rPr>
              <a:t>۱۰</a:t>
            </a:r>
            <a:endParaRPr lang="en-US" sz="3600" dirty="0">
              <a:latin typeface="B Koodak" pitchFamily="2" charset="-78"/>
              <a:cs typeface="B Koodak" pitchFamily="2" charset="-78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FD9C8B-B51B-504A-9166-58DE5C86A0D9}"/>
              </a:ext>
            </a:extLst>
          </p:cNvPr>
          <p:cNvSpPr txBox="1"/>
          <p:nvPr/>
        </p:nvSpPr>
        <p:spPr>
          <a:xfrm>
            <a:off x="7209454" y="3794233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3600" dirty="0">
                <a:latin typeface="B Koodak" pitchFamily="2" charset="-78"/>
                <a:cs typeface="B Koodak" pitchFamily="2" charset="-78"/>
              </a:rPr>
              <a:t>۵</a:t>
            </a:r>
            <a:endParaRPr lang="en-US" sz="3600" dirty="0">
              <a:latin typeface="B Koodak" pitchFamily="2" charset="-78"/>
              <a:cs typeface="B Koodak" pitchFamily="2" charset="-78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8E3740A-9A24-4B4B-A3E2-A2DBB23B9138}"/>
              </a:ext>
            </a:extLst>
          </p:cNvPr>
          <p:cNvSpPr txBox="1"/>
          <p:nvPr/>
        </p:nvSpPr>
        <p:spPr>
          <a:xfrm>
            <a:off x="8269925" y="4440564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3600" dirty="0">
                <a:latin typeface="B Koodak" pitchFamily="2" charset="-78"/>
                <a:cs typeface="B Koodak" pitchFamily="2" charset="-78"/>
              </a:rPr>
              <a:t>۲</a:t>
            </a:r>
            <a:endParaRPr lang="en-US" sz="3600" dirty="0">
              <a:latin typeface="B Koodak" pitchFamily="2" charset="-78"/>
              <a:cs typeface="B Koodak" pitchFamily="2" charset="-78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DA3BDDF-8F5E-9344-8EF1-25647719D30D}"/>
              </a:ext>
            </a:extLst>
          </p:cNvPr>
          <p:cNvGrpSpPr/>
          <p:nvPr/>
        </p:nvGrpSpPr>
        <p:grpSpPr>
          <a:xfrm>
            <a:off x="9078672" y="4348768"/>
            <a:ext cx="1170215" cy="646331"/>
            <a:chOff x="1910442" y="751115"/>
            <a:chExt cx="1170215" cy="646331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138F41D-DA60-A44F-BE59-BCE0909AA167}"/>
                </a:ext>
              </a:extLst>
            </p:cNvPr>
            <p:cNvCxnSpPr/>
            <p:nvPr/>
          </p:nvCxnSpPr>
          <p:spPr>
            <a:xfrm>
              <a:off x="1910442" y="751115"/>
              <a:ext cx="0" cy="64633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88F3E95-4F4E-7145-9D05-E610314B89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0442" y="1379749"/>
              <a:ext cx="117021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EB5D9EA3-4C0D-154E-89E0-509B67A39CFA}"/>
              </a:ext>
            </a:extLst>
          </p:cNvPr>
          <p:cNvSpPr txBox="1"/>
          <p:nvPr/>
        </p:nvSpPr>
        <p:spPr>
          <a:xfrm>
            <a:off x="9445610" y="4354882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3600" dirty="0">
                <a:latin typeface="B Koodak" pitchFamily="2" charset="-78"/>
                <a:cs typeface="B Koodak" pitchFamily="2" charset="-78"/>
              </a:rPr>
              <a:t>۲</a:t>
            </a:r>
            <a:endParaRPr lang="en-US" sz="3600" dirty="0">
              <a:latin typeface="B Koodak" pitchFamily="2" charset="-78"/>
              <a:cs typeface="B Koodak" pitchFamily="2" charset="-78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D201D8D-BC5F-B44B-8D0B-CAB6E43E1EF6}"/>
              </a:ext>
            </a:extLst>
          </p:cNvPr>
          <p:cNvSpPr txBox="1"/>
          <p:nvPr/>
        </p:nvSpPr>
        <p:spPr>
          <a:xfrm>
            <a:off x="4692961" y="2952786"/>
            <a:ext cx="688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3600" dirty="0">
                <a:latin typeface="B Koodak" pitchFamily="2" charset="-78"/>
                <a:cs typeface="B Koodak" pitchFamily="2" charset="-78"/>
              </a:rPr>
              <a:t>۲۰</a:t>
            </a:r>
            <a:endParaRPr lang="en-US" sz="3600" dirty="0">
              <a:latin typeface="B Koodak" pitchFamily="2" charset="-78"/>
              <a:cs typeface="B Koodak" pitchFamily="2" charset="-78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D8DE345-4C23-1B4A-BC9F-79E04137CFF4}"/>
              </a:ext>
            </a:extLst>
          </p:cNvPr>
          <p:cNvSpPr txBox="1"/>
          <p:nvPr/>
        </p:nvSpPr>
        <p:spPr>
          <a:xfrm>
            <a:off x="5870798" y="3630257"/>
            <a:ext cx="688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3600" dirty="0">
                <a:latin typeface="B Koodak" pitchFamily="2" charset="-78"/>
                <a:cs typeface="B Koodak" pitchFamily="2" charset="-78"/>
              </a:rPr>
              <a:t>۱۰</a:t>
            </a:r>
            <a:endParaRPr lang="en-US" sz="3600" dirty="0">
              <a:latin typeface="B Koodak" pitchFamily="2" charset="-78"/>
              <a:cs typeface="B Koodak" pitchFamily="2" charset="-78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4806C84-0F41-DD49-9780-534C14168131}"/>
              </a:ext>
            </a:extLst>
          </p:cNvPr>
          <p:cNvSpPr txBox="1"/>
          <p:nvPr/>
        </p:nvSpPr>
        <p:spPr>
          <a:xfrm>
            <a:off x="7201282" y="4259463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3600" dirty="0">
                <a:latin typeface="B Koodak" pitchFamily="2" charset="-78"/>
                <a:cs typeface="B Koodak" pitchFamily="2" charset="-78"/>
              </a:rPr>
              <a:t>۴</a:t>
            </a:r>
            <a:endParaRPr lang="en-US" sz="3600" dirty="0">
              <a:latin typeface="B Koodak" pitchFamily="2" charset="-78"/>
              <a:cs typeface="B Koodak" pitchFamily="2" charset="-78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8B694F4-20A6-C543-8A54-038A969E3A7D}"/>
              </a:ext>
            </a:extLst>
          </p:cNvPr>
          <p:cNvSpPr txBox="1"/>
          <p:nvPr/>
        </p:nvSpPr>
        <p:spPr>
          <a:xfrm>
            <a:off x="9466900" y="5052805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3600" dirty="0">
                <a:latin typeface="B Koodak" pitchFamily="2" charset="-78"/>
                <a:cs typeface="B Koodak" pitchFamily="2" charset="-78"/>
              </a:rPr>
              <a:t>۱</a:t>
            </a:r>
            <a:endParaRPr lang="en-US" sz="3600" dirty="0">
              <a:latin typeface="B Koodak" pitchFamily="2" charset="-78"/>
              <a:cs typeface="B Koodak" pitchFamily="2" charset="-78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8A8E787-C327-C041-83EF-B0D7333A3D4D}"/>
              </a:ext>
            </a:extLst>
          </p:cNvPr>
          <p:cNvGrpSpPr/>
          <p:nvPr/>
        </p:nvGrpSpPr>
        <p:grpSpPr>
          <a:xfrm>
            <a:off x="10265204" y="4977402"/>
            <a:ext cx="1170215" cy="646331"/>
            <a:chOff x="1910442" y="751115"/>
            <a:chExt cx="1170215" cy="646331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334521F-75CC-3640-A594-27934AD0F849}"/>
                </a:ext>
              </a:extLst>
            </p:cNvPr>
            <p:cNvCxnSpPr/>
            <p:nvPr/>
          </p:nvCxnSpPr>
          <p:spPr>
            <a:xfrm>
              <a:off x="1910442" y="751115"/>
              <a:ext cx="0" cy="64633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667163A-FAF3-1443-8077-9A97F28FF1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0442" y="1379749"/>
              <a:ext cx="117021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05C0548A-E998-D64F-90B2-B255FB2A389B}"/>
              </a:ext>
            </a:extLst>
          </p:cNvPr>
          <p:cNvSpPr txBox="1"/>
          <p:nvPr/>
        </p:nvSpPr>
        <p:spPr>
          <a:xfrm>
            <a:off x="10632142" y="4983516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3600" dirty="0">
                <a:latin typeface="B Koodak" pitchFamily="2" charset="-78"/>
                <a:cs typeface="B Koodak" pitchFamily="2" charset="-78"/>
              </a:rPr>
              <a:t>۲</a:t>
            </a:r>
            <a:endParaRPr lang="en-US" sz="3600" dirty="0">
              <a:latin typeface="B Koodak" pitchFamily="2" charset="-78"/>
              <a:cs typeface="B Koodak" pitchFamily="2" charset="-78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855B71-F019-C844-A24C-41019B0BA90E}"/>
              </a:ext>
            </a:extLst>
          </p:cNvPr>
          <p:cNvSpPr txBox="1"/>
          <p:nvPr/>
        </p:nvSpPr>
        <p:spPr>
          <a:xfrm>
            <a:off x="10619814" y="5699136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4000" b="1" dirty="0">
                <a:solidFill>
                  <a:schemeClr val="accent6"/>
                </a:solidFill>
                <a:latin typeface="B Koodak" pitchFamily="2" charset="-78"/>
                <a:cs typeface="B Koodak" pitchFamily="2" charset="-78"/>
              </a:rPr>
              <a:t>۰</a:t>
            </a:r>
            <a:endParaRPr lang="en-US" sz="4000" b="1" dirty="0">
              <a:solidFill>
                <a:schemeClr val="accent6"/>
              </a:solidFill>
              <a:latin typeface="B Koodak" pitchFamily="2" charset="-78"/>
              <a:cs typeface="B Koodak" pitchFamily="2" charset="-78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9071206-E587-8E49-AABC-34D6C894A260}"/>
              </a:ext>
            </a:extLst>
          </p:cNvPr>
          <p:cNvCxnSpPr>
            <a:cxnSpLocks/>
          </p:cNvCxnSpPr>
          <p:nvPr/>
        </p:nvCxnSpPr>
        <p:spPr>
          <a:xfrm flipH="1">
            <a:off x="3276600" y="2896850"/>
            <a:ext cx="117021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BC10CAB-1D4B-0047-9B86-A129BD20907B}"/>
              </a:ext>
            </a:extLst>
          </p:cNvPr>
          <p:cNvCxnSpPr>
            <a:cxnSpLocks/>
          </p:cNvCxnSpPr>
          <p:nvPr/>
        </p:nvCxnSpPr>
        <p:spPr>
          <a:xfrm flipH="1">
            <a:off x="4498974" y="3599117"/>
            <a:ext cx="117021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DD5B32C-7530-D241-A7C0-0856C50E08B6}"/>
              </a:ext>
            </a:extLst>
          </p:cNvPr>
          <p:cNvCxnSpPr>
            <a:cxnSpLocks/>
          </p:cNvCxnSpPr>
          <p:nvPr/>
        </p:nvCxnSpPr>
        <p:spPr>
          <a:xfrm flipH="1">
            <a:off x="5629694" y="4230829"/>
            <a:ext cx="117021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91F1FAC-D5F3-2844-8C9E-E1975AC37180}"/>
              </a:ext>
            </a:extLst>
          </p:cNvPr>
          <p:cNvCxnSpPr>
            <a:cxnSpLocks/>
          </p:cNvCxnSpPr>
          <p:nvPr/>
        </p:nvCxnSpPr>
        <p:spPr>
          <a:xfrm flipH="1">
            <a:off x="6700533" y="4893488"/>
            <a:ext cx="117021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6D98749-DD44-2D42-BA23-607DF01CB798}"/>
              </a:ext>
            </a:extLst>
          </p:cNvPr>
          <p:cNvSpPr txBox="1"/>
          <p:nvPr/>
        </p:nvSpPr>
        <p:spPr>
          <a:xfrm>
            <a:off x="8286242" y="4921208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3600" dirty="0">
                <a:latin typeface="B Koodak" pitchFamily="2" charset="-78"/>
                <a:cs typeface="B Koodak" pitchFamily="2" charset="-78"/>
              </a:rPr>
              <a:t>۲</a:t>
            </a:r>
            <a:endParaRPr lang="en-US" sz="3600" dirty="0">
              <a:latin typeface="B Koodak" pitchFamily="2" charset="-78"/>
              <a:cs typeface="B Koodak" pitchFamily="2" charset="-78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D10A984-D32F-844D-89B5-5ABEA9530653}"/>
              </a:ext>
            </a:extLst>
          </p:cNvPr>
          <p:cNvCxnSpPr>
            <a:cxnSpLocks/>
          </p:cNvCxnSpPr>
          <p:nvPr/>
        </p:nvCxnSpPr>
        <p:spPr>
          <a:xfrm flipH="1">
            <a:off x="7892139" y="5508062"/>
            <a:ext cx="117021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31ECFAF-4285-C249-B7DB-E68C8FBACE36}"/>
              </a:ext>
            </a:extLst>
          </p:cNvPr>
          <p:cNvSpPr txBox="1"/>
          <p:nvPr/>
        </p:nvSpPr>
        <p:spPr>
          <a:xfrm>
            <a:off x="9483217" y="5451372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3600" dirty="0">
                <a:latin typeface="B Koodak" pitchFamily="2" charset="-78"/>
                <a:cs typeface="B Koodak" pitchFamily="2" charset="-78"/>
              </a:rPr>
              <a:t>۰</a:t>
            </a:r>
            <a:endParaRPr lang="en-US" sz="3600" dirty="0">
              <a:latin typeface="B Koodak" pitchFamily="2" charset="-78"/>
              <a:cs typeface="B Koodak" pitchFamily="2" charset="-78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42123E1-6171-6C43-8C45-1A4BBE7BA7C1}"/>
              </a:ext>
            </a:extLst>
          </p:cNvPr>
          <p:cNvCxnSpPr>
            <a:cxnSpLocks/>
          </p:cNvCxnSpPr>
          <p:nvPr/>
        </p:nvCxnSpPr>
        <p:spPr>
          <a:xfrm flipH="1">
            <a:off x="9125381" y="5956985"/>
            <a:ext cx="117021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BC71FE2-F0D5-3A41-A542-42BFF235CF6B}"/>
              </a:ext>
            </a:extLst>
          </p:cNvPr>
          <p:cNvSpPr txBox="1"/>
          <p:nvPr/>
        </p:nvSpPr>
        <p:spPr>
          <a:xfrm>
            <a:off x="9529003" y="5967072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3600" dirty="0">
                <a:latin typeface="B Koodak" pitchFamily="2" charset="-78"/>
                <a:cs typeface="B Koodak" pitchFamily="2" charset="-78"/>
              </a:rPr>
              <a:t>۱</a:t>
            </a:r>
            <a:endParaRPr lang="en-US" sz="3600" dirty="0">
              <a:latin typeface="B Koodak" pitchFamily="2" charset="-78"/>
              <a:cs typeface="B Koodak" pitchFamily="2" charset="-78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BCCD2B7-FA66-514A-A9B6-B5F56AB4E2F0}"/>
              </a:ext>
            </a:extLst>
          </p:cNvPr>
          <p:cNvSpPr txBox="1"/>
          <p:nvPr/>
        </p:nvSpPr>
        <p:spPr>
          <a:xfrm>
            <a:off x="2428157" y="2390505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3600" dirty="0">
                <a:latin typeface="B Koodak" pitchFamily="2" charset="-78"/>
                <a:cs typeface="B Koodak" pitchFamily="2" charset="-78"/>
              </a:rPr>
              <a:t>۰</a:t>
            </a:r>
            <a:endParaRPr lang="en-US" sz="3600" dirty="0">
              <a:latin typeface="B Koodak" pitchFamily="2" charset="-78"/>
              <a:cs typeface="B Koodak" pitchFamily="2" charset="-78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B32CB03-D735-6B4E-86B6-D7F89E20F976}"/>
              </a:ext>
            </a:extLst>
          </p:cNvPr>
          <p:cNvSpPr txBox="1"/>
          <p:nvPr/>
        </p:nvSpPr>
        <p:spPr>
          <a:xfrm>
            <a:off x="5996632" y="4238993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3600" dirty="0">
                <a:latin typeface="B Koodak" pitchFamily="2" charset="-78"/>
                <a:cs typeface="B Koodak" pitchFamily="2" charset="-78"/>
              </a:rPr>
              <a:t>۰</a:t>
            </a:r>
            <a:endParaRPr lang="en-US" sz="3600" dirty="0">
              <a:latin typeface="B Koodak" pitchFamily="2" charset="-78"/>
              <a:cs typeface="B Koodak" pitchFamily="2" charset="-78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B6748C7-4DAB-7E4E-8C18-7CFF089DAE48}"/>
              </a:ext>
            </a:extLst>
          </p:cNvPr>
          <p:cNvSpPr txBox="1"/>
          <p:nvPr/>
        </p:nvSpPr>
        <p:spPr>
          <a:xfrm>
            <a:off x="8251542" y="5451372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3600" dirty="0">
                <a:latin typeface="B Koodak" pitchFamily="2" charset="-78"/>
                <a:cs typeface="B Koodak" pitchFamily="2" charset="-78"/>
              </a:rPr>
              <a:t>۰</a:t>
            </a:r>
            <a:endParaRPr lang="en-US" sz="3600" dirty="0">
              <a:latin typeface="B Koodak" pitchFamily="2" charset="-78"/>
              <a:cs typeface="B Koodak" pitchFamily="2" charset="-78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645AB4D-8BCC-F84B-B8A9-2824884483D3}"/>
              </a:ext>
            </a:extLst>
          </p:cNvPr>
          <p:cNvSpPr txBox="1"/>
          <p:nvPr/>
        </p:nvSpPr>
        <p:spPr>
          <a:xfrm>
            <a:off x="7199367" y="4959705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3600" dirty="0">
                <a:latin typeface="B Koodak" pitchFamily="2" charset="-78"/>
                <a:cs typeface="B Koodak" pitchFamily="2" charset="-78"/>
              </a:rPr>
              <a:t>۱</a:t>
            </a:r>
            <a:endParaRPr lang="en-US" sz="3600" dirty="0">
              <a:latin typeface="B Koodak" pitchFamily="2" charset="-78"/>
              <a:cs typeface="B Koodak" pitchFamily="2" charset="-78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455A4A6-45C3-F64F-AB27-CA2A2D9445E6}"/>
              </a:ext>
            </a:extLst>
          </p:cNvPr>
          <p:cNvSpPr txBox="1"/>
          <p:nvPr/>
        </p:nvSpPr>
        <p:spPr>
          <a:xfrm>
            <a:off x="4848192" y="3689245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3600" dirty="0">
                <a:latin typeface="B Koodak" pitchFamily="2" charset="-78"/>
                <a:cs typeface="B Koodak" pitchFamily="2" charset="-78"/>
              </a:rPr>
              <a:t>۱</a:t>
            </a:r>
            <a:endParaRPr lang="en-US" sz="3600" dirty="0">
              <a:latin typeface="B Koodak" pitchFamily="2" charset="-78"/>
              <a:cs typeface="B Koodak" pitchFamily="2" charset="-78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07AFB91-D4FF-874F-A0C7-56A7BEB7752E}"/>
              </a:ext>
            </a:extLst>
          </p:cNvPr>
          <p:cNvSpPr txBox="1"/>
          <p:nvPr/>
        </p:nvSpPr>
        <p:spPr>
          <a:xfrm>
            <a:off x="3638330" y="3020320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3600" dirty="0">
                <a:latin typeface="B Koodak" pitchFamily="2" charset="-78"/>
                <a:cs typeface="B Koodak" pitchFamily="2" charset="-78"/>
              </a:rPr>
              <a:t>۱</a:t>
            </a:r>
            <a:endParaRPr lang="en-US" sz="3600" dirty="0">
              <a:latin typeface="B Koodak" pitchFamily="2" charset="-78"/>
              <a:cs typeface="B Koodak" pitchFamily="2" charset="-78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B9258F0-1ABF-4147-9CD4-8C5FC6399AE8}"/>
              </a:ext>
            </a:extLst>
          </p:cNvPr>
          <p:cNvSpPr txBox="1"/>
          <p:nvPr/>
        </p:nvSpPr>
        <p:spPr>
          <a:xfrm>
            <a:off x="8174526" y="510956"/>
            <a:ext cx="3490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b="1" dirty="0">
                <a:latin typeface="B Koodak" pitchFamily="2" charset="-78"/>
                <a:cs typeface="B Koodak" pitchFamily="2" charset="-78"/>
              </a:rPr>
              <a:t>تبدیل مبنای ۱۰ به مبنای دو</a:t>
            </a:r>
            <a:endParaRPr lang="en-US" sz="2800" b="1" dirty="0">
              <a:latin typeface="B Koodak" pitchFamily="2" charset="-78"/>
              <a:cs typeface="B Koodak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4405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CF737B-CFA3-1742-B93C-ED349ACD41E9}"/>
              </a:ext>
            </a:extLst>
          </p:cNvPr>
          <p:cNvSpPr txBox="1"/>
          <p:nvPr/>
        </p:nvSpPr>
        <p:spPr>
          <a:xfrm>
            <a:off x="987095" y="473517"/>
            <a:ext cx="939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3600" dirty="0">
                <a:latin typeface="B Koodak" pitchFamily="2" charset="-78"/>
                <a:cs typeface="B Koodak" pitchFamily="2" charset="-78"/>
              </a:rPr>
              <a:t>۱۷۳</a:t>
            </a:r>
            <a:endParaRPr lang="en-US" sz="3600" dirty="0">
              <a:latin typeface="B Koodak" pitchFamily="2" charset="-78"/>
              <a:cs typeface="B Koodak" pitchFamily="2" charset="-78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016496D-4445-B942-807E-F76C0A5696C1}"/>
              </a:ext>
            </a:extLst>
          </p:cNvPr>
          <p:cNvGrpSpPr/>
          <p:nvPr/>
        </p:nvGrpSpPr>
        <p:grpSpPr>
          <a:xfrm>
            <a:off x="2073732" y="424535"/>
            <a:ext cx="1170215" cy="646331"/>
            <a:chOff x="1910442" y="751115"/>
            <a:chExt cx="1170215" cy="64633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621D73A-19D7-AA4C-9135-3E374A194D62}"/>
                </a:ext>
              </a:extLst>
            </p:cNvPr>
            <p:cNvCxnSpPr/>
            <p:nvPr/>
          </p:nvCxnSpPr>
          <p:spPr>
            <a:xfrm>
              <a:off x="1910442" y="751115"/>
              <a:ext cx="0" cy="64633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9BFC175-ADC1-5B40-9DC9-A35C2428B8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0442" y="1379749"/>
              <a:ext cx="117021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C45975B-11DF-A748-A83D-9D168BE0EBC1}"/>
              </a:ext>
            </a:extLst>
          </p:cNvPr>
          <p:cNvSpPr txBox="1"/>
          <p:nvPr/>
        </p:nvSpPr>
        <p:spPr>
          <a:xfrm>
            <a:off x="2320471" y="473517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3600" dirty="0">
                <a:latin typeface="B Koodak" pitchFamily="2" charset="-78"/>
                <a:cs typeface="B Koodak" pitchFamily="2" charset="-78"/>
              </a:rPr>
              <a:t>۲</a:t>
            </a:r>
            <a:endParaRPr lang="en-US" sz="3600" dirty="0">
              <a:latin typeface="B Koodak" pitchFamily="2" charset="-78"/>
              <a:cs typeface="B Koodak" pitchFamily="2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68D3A8-C31E-4743-8138-3857F096D544}"/>
              </a:ext>
            </a:extLst>
          </p:cNvPr>
          <p:cNvSpPr txBox="1"/>
          <p:nvPr/>
        </p:nvSpPr>
        <p:spPr>
          <a:xfrm>
            <a:off x="2325404" y="1119848"/>
            <a:ext cx="688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3600" dirty="0">
                <a:latin typeface="B Koodak" pitchFamily="2" charset="-78"/>
                <a:cs typeface="B Koodak" pitchFamily="2" charset="-78"/>
              </a:rPr>
              <a:t>۸۶</a:t>
            </a:r>
            <a:endParaRPr lang="en-US" sz="3600" dirty="0">
              <a:latin typeface="B Koodak" pitchFamily="2" charset="-78"/>
              <a:cs typeface="B Koodak" pitchFamily="2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AAACF2-969C-A24F-92A3-D4C4674E5578}"/>
              </a:ext>
            </a:extLst>
          </p:cNvPr>
          <p:cNvSpPr txBox="1"/>
          <p:nvPr/>
        </p:nvSpPr>
        <p:spPr>
          <a:xfrm>
            <a:off x="1010682" y="1070866"/>
            <a:ext cx="939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3600" dirty="0">
                <a:latin typeface="B Koodak" pitchFamily="2" charset="-78"/>
                <a:cs typeface="B Koodak" pitchFamily="2" charset="-78"/>
              </a:rPr>
              <a:t>۱۷۲</a:t>
            </a:r>
            <a:endParaRPr lang="en-US" sz="3600" dirty="0">
              <a:latin typeface="B Koodak" pitchFamily="2" charset="-78"/>
              <a:cs typeface="B Koodak" pitchFamily="2" charset="-78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409F86A-7945-264A-A20C-5CDE1BF5FF0F}"/>
              </a:ext>
            </a:extLst>
          </p:cNvPr>
          <p:cNvCxnSpPr>
            <a:cxnSpLocks/>
          </p:cNvCxnSpPr>
          <p:nvPr/>
        </p:nvCxnSpPr>
        <p:spPr>
          <a:xfrm flipH="1">
            <a:off x="903517" y="1714463"/>
            <a:ext cx="117021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7BB3802-00F0-4F4D-A7D5-9D64D8225851}"/>
              </a:ext>
            </a:extLst>
          </p:cNvPr>
          <p:cNvSpPr txBox="1"/>
          <p:nvPr/>
        </p:nvSpPr>
        <p:spPr>
          <a:xfrm>
            <a:off x="1400829" y="1781141"/>
            <a:ext cx="4924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4400" b="1" dirty="0">
                <a:solidFill>
                  <a:srgbClr val="FF0000"/>
                </a:solidFill>
                <a:latin typeface="B Koodak" pitchFamily="2" charset="-78"/>
                <a:cs typeface="B Koodak" pitchFamily="2" charset="-78"/>
              </a:rPr>
              <a:t>۱</a:t>
            </a:r>
            <a:endParaRPr lang="en-US" sz="4400" b="1" dirty="0">
              <a:solidFill>
                <a:srgbClr val="FF0000"/>
              </a:solidFill>
              <a:latin typeface="B Koodak" pitchFamily="2" charset="-78"/>
              <a:cs typeface="B Koodak" pitchFamily="2" charset="-78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439D7B-8940-B64B-9380-3901DD044151}"/>
              </a:ext>
            </a:extLst>
          </p:cNvPr>
          <p:cNvGrpSpPr/>
          <p:nvPr/>
        </p:nvGrpSpPr>
        <p:grpSpPr>
          <a:xfrm>
            <a:off x="3254832" y="1119847"/>
            <a:ext cx="1170215" cy="646331"/>
            <a:chOff x="1910442" y="751115"/>
            <a:chExt cx="1170215" cy="646331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BDD8FE-8B5B-1B4C-BA02-89FA5BDB4A5D}"/>
                </a:ext>
              </a:extLst>
            </p:cNvPr>
            <p:cNvCxnSpPr/>
            <p:nvPr/>
          </p:nvCxnSpPr>
          <p:spPr>
            <a:xfrm>
              <a:off x="1910442" y="751115"/>
              <a:ext cx="0" cy="64633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0B8DD8C-2CEA-E64F-AEA5-FB7DEA2BDD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0442" y="1379749"/>
              <a:ext cx="117021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8CB6009-7787-964F-8E8D-D8F2005765B2}"/>
              </a:ext>
            </a:extLst>
          </p:cNvPr>
          <p:cNvSpPr txBox="1"/>
          <p:nvPr/>
        </p:nvSpPr>
        <p:spPr>
          <a:xfrm>
            <a:off x="3511436" y="1079013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3600" dirty="0">
                <a:latin typeface="B Koodak" pitchFamily="2" charset="-78"/>
                <a:cs typeface="B Koodak" pitchFamily="2" charset="-78"/>
              </a:rPr>
              <a:t>۲</a:t>
            </a:r>
            <a:endParaRPr lang="en-US" sz="3600" dirty="0">
              <a:latin typeface="B Koodak" pitchFamily="2" charset="-78"/>
              <a:cs typeface="B Koodak" pitchFamily="2" charset="-7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90E9AE-CB13-9646-AD09-013BBC3FE4C2}"/>
              </a:ext>
            </a:extLst>
          </p:cNvPr>
          <p:cNvSpPr txBox="1"/>
          <p:nvPr/>
        </p:nvSpPr>
        <p:spPr>
          <a:xfrm>
            <a:off x="3463276" y="1781141"/>
            <a:ext cx="688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3600" dirty="0">
                <a:latin typeface="B Koodak" pitchFamily="2" charset="-78"/>
                <a:cs typeface="B Koodak" pitchFamily="2" charset="-78"/>
              </a:rPr>
              <a:t>۴۳</a:t>
            </a:r>
            <a:endParaRPr lang="en-US" sz="3600" dirty="0">
              <a:latin typeface="B Koodak" pitchFamily="2" charset="-78"/>
              <a:cs typeface="B Koodak" pitchFamily="2" charset="-7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8A4B82-5281-BD48-9EC7-7033AA9DFA8B}"/>
              </a:ext>
            </a:extLst>
          </p:cNvPr>
          <p:cNvSpPr txBox="1"/>
          <p:nvPr/>
        </p:nvSpPr>
        <p:spPr>
          <a:xfrm>
            <a:off x="2319171" y="1632822"/>
            <a:ext cx="688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3600" dirty="0">
                <a:latin typeface="B Koodak" pitchFamily="2" charset="-78"/>
                <a:cs typeface="B Koodak" pitchFamily="2" charset="-78"/>
              </a:rPr>
              <a:t>۸۶</a:t>
            </a:r>
            <a:endParaRPr lang="en-US" sz="3600" dirty="0">
              <a:latin typeface="B Koodak" pitchFamily="2" charset="-78"/>
              <a:cs typeface="B Koodak" pitchFamily="2" charset="-78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3F7E41E-FA76-2948-95AE-122B805FA7C1}"/>
              </a:ext>
            </a:extLst>
          </p:cNvPr>
          <p:cNvCxnSpPr>
            <a:cxnSpLocks/>
          </p:cNvCxnSpPr>
          <p:nvPr/>
        </p:nvCxnSpPr>
        <p:spPr>
          <a:xfrm flipH="1">
            <a:off x="2106385" y="2284569"/>
            <a:ext cx="117021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059A61F-34F5-4E4E-8E46-F9E48562D541}"/>
              </a:ext>
            </a:extLst>
          </p:cNvPr>
          <p:cNvGrpSpPr/>
          <p:nvPr/>
        </p:nvGrpSpPr>
        <p:grpSpPr>
          <a:xfrm>
            <a:off x="4425047" y="1781141"/>
            <a:ext cx="1170215" cy="646331"/>
            <a:chOff x="1910442" y="751115"/>
            <a:chExt cx="1170215" cy="646331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8024342-BC9A-0444-81AD-05D82B47EDD2}"/>
                </a:ext>
              </a:extLst>
            </p:cNvPr>
            <p:cNvCxnSpPr/>
            <p:nvPr/>
          </p:nvCxnSpPr>
          <p:spPr>
            <a:xfrm>
              <a:off x="1910442" y="751115"/>
              <a:ext cx="0" cy="64633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5BDB1DC-5446-8443-9D18-833F799368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0442" y="1379749"/>
              <a:ext cx="117021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A2A91BA-CF2B-8348-B071-45B85ECCE8EF}"/>
              </a:ext>
            </a:extLst>
          </p:cNvPr>
          <p:cNvSpPr txBox="1"/>
          <p:nvPr/>
        </p:nvSpPr>
        <p:spPr>
          <a:xfrm>
            <a:off x="4791985" y="1787255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3600" dirty="0">
                <a:latin typeface="B Koodak" pitchFamily="2" charset="-78"/>
                <a:cs typeface="B Koodak" pitchFamily="2" charset="-78"/>
              </a:rPr>
              <a:t>۲</a:t>
            </a:r>
            <a:endParaRPr lang="en-US" sz="3600" dirty="0">
              <a:latin typeface="B Koodak" pitchFamily="2" charset="-78"/>
              <a:cs typeface="B Koodak" pitchFamily="2" charset="-78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3B770F9-3521-3B4F-8662-53CB3435F4C4}"/>
              </a:ext>
            </a:extLst>
          </p:cNvPr>
          <p:cNvGrpSpPr/>
          <p:nvPr/>
        </p:nvGrpSpPr>
        <p:grpSpPr>
          <a:xfrm>
            <a:off x="5595260" y="2427472"/>
            <a:ext cx="1170215" cy="646331"/>
            <a:chOff x="1910442" y="751115"/>
            <a:chExt cx="1170215" cy="646331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BC45051-4593-4243-9E23-1C8539A212BB}"/>
                </a:ext>
              </a:extLst>
            </p:cNvPr>
            <p:cNvCxnSpPr/>
            <p:nvPr/>
          </p:nvCxnSpPr>
          <p:spPr>
            <a:xfrm>
              <a:off x="1910442" y="751115"/>
              <a:ext cx="0" cy="64633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08CD097-17ED-8E4B-A9E8-5259966901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0442" y="1379749"/>
              <a:ext cx="117021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EA01F7C7-0534-1D41-9C79-F7F0E884A0C8}"/>
              </a:ext>
            </a:extLst>
          </p:cNvPr>
          <p:cNvSpPr txBox="1"/>
          <p:nvPr/>
        </p:nvSpPr>
        <p:spPr>
          <a:xfrm>
            <a:off x="5962198" y="2433586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3600" dirty="0">
                <a:latin typeface="B Koodak" pitchFamily="2" charset="-78"/>
                <a:cs typeface="B Koodak" pitchFamily="2" charset="-78"/>
              </a:rPr>
              <a:t>۲</a:t>
            </a:r>
            <a:endParaRPr lang="en-US" sz="3600" dirty="0">
              <a:latin typeface="B Koodak" pitchFamily="2" charset="-78"/>
              <a:cs typeface="B Koodak" pitchFamily="2" charset="-78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F7B59F1-F68F-094B-8C8B-CB78807DE9E2}"/>
              </a:ext>
            </a:extLst>
          </p:cNvPr>
          <p:cNvGrpSpPr/>
          <p:nvPr/>
        </p:nvGrpSpPr>
        <p:grpSpPr>
          <a:xfrm>
            <a:off x="6721927" y="3073803"/>
            <a:ext cx="1170215" cy="646331"/>
            <a:chOff x="1910442" y="751115"/>
            <a:chExt cx="1170215" cy="646331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ACA1CBC-5B7E-C34C-BFFD-031C56591056}"/>
                </a:ext>
              </a:extLst>
            </p:cNvPr>
            <p:cNvCxnSpPr/>
            <p:nvPr/>
          </p:nvCxnSpPr>
          <p:spPr>
            <a:xfrm>
              <a:off x="1910442" y="751115"/>
              <a:ext cx="0" cy="64633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36EFBD3-53D9-264B-B4AF-F895AF57DA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0442" y="1379749"/>
              <a:ext cx="117021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EEA913B-CE1B-C547-B315-01CE286E6605}"/>
              </a:ext>
            </a:extLst>
          </p:cNvPr>
          <p:cNvSpPr txBox="1"/>
          <p:nvPr/>
        </p:nvSpPr>
        <p:spPr>
          <a:xfrm>
            <a:off x="7088865" y="3079917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3600" dirty="0">
                <a:latin typeface="B Koodak" pitchFamily="2" charset="-78"/>
                <a:cs typeface="B Koodak" pitchFamily="2" charset="-78"/>
              </a:rPr>
              <a:t>۲</a:t>
            </a:r>
            <a:endParaRPr lang="en-US" sz="3600" dirty="0">
              <a:latin typeface="B Koodak" pitchFamily="2" charset="-78"/>
              <a:cs typeface="B Koodak" pitchFamily="2" charset="-78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8007C92-E146-874B-891C-E4198AD48F65}"/>
              </a:ext>
            </a:extLst>
          </p:cNvPr>
          <p:cNvGrpSpPr/>
          <p:nvPr/>
        </p:nvGrpSpPr>
        <p:grpSpPr>
          <a:xfrm>
            <a:off x="7892140" y="3720134"/>
            <a:ext cx="1170215" cy="646331"/>
            <a:chOff x="1910442" y="751115"/>
            <a:chExt cx="1170215" cy="646331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F1BF880-AC02-CF41-BA3A-6DCF4A7916C7}"/>
                </a:ext>
              </a:extLst>
            </p:cNvPr>
            <p:cNvCxnSpPr/>
            <p:nvPr/>
          </p:nvCxnSpPr>
          <p:spPr>
            <a:xfrm>
              <a:off x="1910442" y="751115"/>
              <a:ext cx="0" cy="64633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E2613A3-34B4-634F-BF99-741EBD4F8D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0442" y="1379749"/>
              <a:ext cx="117021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302447C0-08C7-B748-B77C-CCA62AAE4DD5}"/>
              </a:ext>
            </a:extLst>
          </p:cNvPr>
          <p:cNvSpPr txBox="1"/>
          <p:nvPr/>
        </p:nvSpPr>
        <p:spPr>
          <a:xfrm>
            <a:off x="8259078" y="3726248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3600" dirty="0">
                <a:latin typeface="B Koodak" pitchFamily="2" charset="-78"/>
                <a:cs typeface="B Koodak" pitchFamily="2" charset="-78"/>
              </a:rPr>
              <a:t>۲</a:t>
            </a:r>
            <a:endParaRPr lang="en-US" sz="3600" dirty="0">
              <a:latin typeface="B Koodak" pitchFamily="2" charset="-78"/>
              <a:cs typeface="B Koodak" pitchFamily="2" charset="-78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A73ADF7-9F0F-2345-8D4A-669E81731696}"/>
              </a:ext>
            </a:extLst>
          </p:cNvPr>
          <p:cNvSpPr txBox="1"/>
          <p:nvPr/>
        </p:nvSpPr>
        <p:spPr>
          <a:xfrm>
            <a:off x="3473702" y="2279153"/>
            <a:ext cx="688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3600" dirty="0">
                <a:latin typeface="B Koodak" pitchFamily="2" charset="-78"/>
                <a:cs typeface="B Koodak" pitchFamily="2" charset="-78"/>
              </a:rPr>
              <a:t>۴۲</a:t>
            </a:r>
            <a:endParaRPr lang="en-US" sz="3600" dirty="0">
              <a:latin typeface="B Koodak" pitchFamily="2" charset="-78"/>
              <a:cs typeface="B Koodak" pitchFamily="2" charset="-7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C5E439-0E5D-DB46-A3A9-47FB4C31AE2B}"/>
              </a:ext>
            </a:extLst>
          </p:cNvPr>
          <p:cNvSpPr txBox="1"/>
          <p:nvPr/>
        </p:nvSpPr>
        <p:spPr>
          <a:xfrm>
            <a:off x="4670028" y="2481206"/>
            <a:ext cx="688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3600" dirty="0">
                <a:latin typeface="B Koodak" pitchFamily="2" charset="-78"/>
                <a:cs typeface="B Koodak" pitchFamily="2" charset="-78"/>
              </a:rPr>
              <a:t>۲۱</a:t>
            </a:r>
            <a:endParaRPr lang="en-US" sz="3600" dirty="0">
              <a:latin typeface="B Koodak" pitchFamily="2" charset="-78"/>
              <a:cs typeface="B Koodak" pitchFamily="2" charset="-78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E51DB9-4CAF-8C43-B5C8-F6EAF298C8FA}"/>
              </a:ext>
            </a:extLst>
          </p:cNvPr>
          <p:cNvSpPr txBox="1"/>
          <p:nvPr/>
        </p:nvSpPr>
        <p:spPr>
          <a:xfrm>
            <a:off x="5864230" y="3127537"/>
            <a:ext cx="688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3600" dirty="0">
                <a:latin typeface="B Koodak" pitchFamily="2" charset="-78"/>
                <a:cs typeface="B Koodak" pitchFamily="2" charset="-78"/>
              </a:rPr>
              <a:t>۱۰</a:t>
            </a:r>
            <a:endParaRPr lang="en-US" sz="3600" dirty="0">
              <a:latin typeface="B Koodak" pitchFamily="2" charset="-78"/>
              <a:cs typeface="B Koodak" pitchFamily="2" charset="-78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FD9C8B-B51B-504A-9166-58DE5C86A0D9}"/>
              </a:ext>
            </a:extLst>
          </p:cNvPr>
          <p:cNvSpPr txBox="1"/>
          <p:nvPr/>
        </p:nvSpPr>
        <p:spPr>
          <a:xfrm>
            <a:off x="7209454" y="3794233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3600" dirty="0">
                <a:latin typeface="B Koodak" pitchFamily="2" charset="-78"/>
                <a:cs typeface="B Koodak" pitchFamily="2" charset="-78"/>
              </a:rPr>
              <a:t>۵</a:t>
            </a:r>
            <a:endParaRPr lang="en-US" sz="3600" dirty="0">
              <a:latin typeface="B Koodak" pitchFamily="2" charset="-78"/>
              <a:cs typeface="B Koodak" pitchFamily="2" charset="-78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8E3740A-9A24-4B4B-A3E2-A2DBB23B9138}"/>
              </a:ext>
            </a:extLst>
          </p:cNvPr>
          <p:cNvSpPr txBox="1"/>
          <p:nvPr/>
        </p:nvSpPr>
        <p:spPr>
          <a:xfrm>
            <a:off x="8269925" y="4440564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3600" dirty="0">
                <a:latin typeface="B Koodak" pitchFamily="2" charset="-78"/>
                <a:cs typeface="B Koodak" pitchFamily="2" charset="-78"/>
              </a:rPr>
              <a:t>۲</a:t>
            </a:r>
            <a:endParaRPr lang="en-US" sz="3600" dirty="0">
              <a:latin typeface="B Koodak" pitchFamily="2" charset="-78"/>
              <a:cs typeface="B Koodak" pitchFamily="2" charset="-78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DA3BDDF-8F5E-9344-8EF1-25647719D30D}"/>
              </a:ext>
            </a:extLst>
          </p:cNvPr>
          <p:cNvGrpSpPr/>
          <p:nvPr/>
        </p:nvGrpSpPr>
        <p:grpSpPr>
          <a:xfrm>
            <a:off x="9078672" y="4348768"/>
            <a:ext cx="1170215" cy="646331"/>
            <a:chOff x="1910442" y="751115"/>
            <a:chExt cx="1170215" cy="646331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138F41D-DA60-A44F-BE59-BCE0909AA167}"/>
                </a:ext>
              </a:extLst>
            </p:cNvPr>
            <p:cNvCxnSpPr/>
            <p:nvPr/>
          </p:nvCxnSpPr>
          <p:spPr>
            <a:xfrm>
              <a:off x="1910442" y="751115"/>
              <a:ext cx="0" cy="64633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88F3E95-4F4E-7145-9D05-E610314B89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0442" y="1379749"/>
              <a:ext cx="117021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EB5D9EA3-4C0D-154E-89E0-509B67A39CFA}"/>
              </a:ext>
            </a:extLst>
          </p:cNvPr>
          <p:cNvSpPr txBox="1"/>
          <p:nvPr/>
        </p:nvSpPr>
        <p:spPr>
          <a:xfrm>
            <a:off x="9445610" y="4354882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3600" dirty="0">
                <a:latin typeface="B Koodak" pitchFamily="2" charset="-78"/>
                <a:cs typeface="B Koodak" pitchFamily="2" charset="-78"/>
              </a:rPr>
              <a:t>۲</a:t>
            </a:r>
            <a:endParaRPr lang="en-US" sz="3600" dirty="0">
              <a:latin typeface="B Koodak" pitchFamily="2" charset="-78"/>
              <a:cs typeface="B Koodak" pitchFamily="2" charset="-78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D201D8D-BC5F-B44B-8D0B-CAB6E43E1EF6}"/>
              </a:ext>
            </a:extLst>
          </p:cNvPr>
          <p:cNvSpPr txBox="1"/>
          <p:nvPr/>
        </p:nvSpPr>
        <p:spPr>
          <a:xfrm>
            <a:off x="4692961" y="2952786"/>
            <a:ext cx="688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3600" dirty="0">
                <a:latin typeface="B Koodak" pitchFamily="2" charset="-78"/>
                <a:cs typeface="B Koodak" pitchFamily="2" charset="-78"/>
              </a:rPr>
              <a:t>۲۰</a:t>
            </a:r>
            <a:endParaRPr lang="en-US" sz="3600" dirty="0">
              <a:latin typeface="B Koodak" pitchFamily="2" charset="-78"/>
              <a:cs typeface="B Koodak" pitchFamily="2" charset="-78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D8DE345-4C23-1B4A-BC9F-79E04137CFF4}"/>
              </a:ext>
            </a:extLst>
          </p:cNvPr>
          <p:cNvSpPr txBox="1"/>
          <p:nvPr/>
        </p:nvSpPr>
        <p:spPr>
          <a:xfrm>
            <a:off x="5870798" y="3630257"/>
            <a:ext cx="688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3600" dirty="0">
                <a:latin typeface="B Koodak" pitchFamily="2" charset="-78"/>
                <a:cs typeface="B Koodak" pitchFamily="2" charset="-78"/>
              </a:rPr>
              <a:t>۱۰</a:t>
            </a:r>
            <a:endParaRPr lang="en-US" sz="3600" dirty="0">
              <a:latin typeface="B Koodak" pitchFamily="2" charset="-78"/>
              <a:cs typeface="B Koodak" pitchFamily="2" charset="-78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4806C84-0F41-DD49-9780-534C14168131}"/>
              </a:ext>
            </a:extLst>
          </p:cNvPr>
          <p:cNvSpPr txBox="1"/>
          <p:nvPr/>
        </p:nvSpPr>
        <p:spPr>
          <a:xfrm>
            <a:off x="7201282" y="4259463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3600" dirty="0">
                <a:latin typeface="B Koodak" pitchFamily="2" charset="-78"/>
                <a:cs typeface="B Koodak" pitchFamily="2" charset="-78"/>
              </a:rPr>
              <a:t>۴</a:t>
            </a:r>
            <a:endParaRPr lang="en-US" sz="3600" dirty="0">
              <a:latin typeface="B Koodak" pitchFamily="2" charset="-78"/>
              <a:cs typeface="B Koodak" pitchFamily="2" charset="-78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8B694F4-20A6-C543-8A54-038A969E3A7D}"/>
              </a:ext>
            </a:extLst>
          </p:cNvPr>
          <p:cNvSpPr txBox="1"/>
          <p:nvPr/>
        </p:nvSpPr>
        <p:spPr>
          <a:xfrm>
            <a:off x="9466900" y="5052805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3600" dirty="0">
                <a:latin typeface="B Koodak" pitchFamily="2" charset="-78"/>
                <a:cs typeface="B Koodak" pitchFamily="2" charset="-78"/>
              </a:rPr>
              <a:t>۱</a:t>
            </a:r>
            <a:endParaRPr lang="en-US" sz="3600" dirty="0">
              <a:latin typeface="B Koodak" pitchFamily="2" charset="-78"/>
              <a:cs typeface="B Koodak" pitchFamily="2" charset="-78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8A8E787-C327-C041-83EF-B0D7333A3D4D}"/>
              </a:ext>
            </a:extLst>
          </p:cNvPr>
          <p:cNvGrpSpPr/>
          <p:nvPr/>
        </p:nvGrpSpPr>
        <p:grpSpPr>
          <a:xfrm>
            <a:off x="10265204" y="4977402"/>
            <a:ext cx="1170215" cy="646331"/>
            <a:chOff x="1910442" y="751115"/>
            <a:chExt cx="1170215" cy="646331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334521F-75CC-3640-A594-27934AD0F849}"/>
                </a:ext>
              </a:extLst>
            </p:cNvPr>
            <p:cNvCxnSpPr/>
            <p:nvPr/>
          </p:nvCxnSpPr>
          <p:spPr>
            <a:xfrm>
              <a:off x="1910442" y="751115"/>
              <a:ext cx="0" cy="64633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667163A-FAF3-1443-8077-9A97F28FF1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0442" y="1379749"/>
              <a:ext cx="117021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05C0548A-E998-D64F-90B2-B255FB2A389B}"/>
              </a:ext>
            </a:extLst>
          </p:cNvPr>
          <p:cNvSpPr txBox="1"/>
          <p:nvPr/>
        </p:nvSpPr>
        <p:spPr>
          <a:xfrm>
            <a:off x="10632142" y="4983516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3600" dirty="0">
                <a:latin typeface="B Koodak" pitchFamily="2" charset="-78"/>
                <a:cs typeface="B Koodak" pitchFamily="2" charset="-78"/>
              </a:rPr>
              <a:t>۲</a:t>
            </a:r>
            <a:endParaRPr lang="en-US" sz="3600" dirty="0">
              <a:latin typeface="B Koodak" pitchFamily="2" charset="-78"/>
              <a:cs typeface="B Koodak" pitchFamily="2" charset="-78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855B71-F019-C844-A24C-41019B0BA90E}"/>
              </a:ext>
            </a:extLst>
          </p:cNvPr>
          <p:cNvSpPr txBox="1"/>
          <p:nvPr/>
        </p:nvSpPr>
        <p:spPr>
          <a:xfrm>
            <a:off x="10619814" y="5699136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4000" b="1" dirty="0">
                <a:solidFill>
                  <a:schemeClr val="accent6"/>
                </a:solidFill>
                <a:latin typeface="B Koodak" pitchFamily="2" charset="-78"/>
                <a:cs typeface="B Koodak" pitchFamily="2" charset="-78"/>
              </a:rPr>
              <a:t>۰</a:t>
            </a:r>
            <a:endParaRPr lang="en-US" sz="4000" b="1" dirty="0">
              <a:solidFill>
                <a:schemeClr val="accent6"/>
              </a:solidFill>
              <a:latin typeface="B Koodak" pitchFamily="2" charset="-78"/>
              <a:cs typeface="B Koodak" pitchFamily="2" charset="-78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9071206-E587-8E49-AABC-34D6C894A260}"/>
              </a:ext>
            </a:extLst>
          </p:cNvPr>
          <p:cNvCxnSpPr>
            <a:cxnSpLocks/>
          </p:cNvCxnSpPr>
          <p:nvPr/>
        </p:nvCxnSpPr>
        <p:spPr>
          <a:xfrm flipH="1">
            <a:off x="3276600" y="2896850"/>
            <a:ext cx="117021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BC10CAB-1D4B-0047-9B86-A129BD20907B}"/>
              </a:ext>
            </a:extLst>
          </p:cNvPr>
          <p:cNvCxnSpPr>
            <a:cxnSpLocks/>
          </p:cNvCxnSpPr>
          <p:nvPr/>
        </p:nvCxnSpPr>
        <p:spPr>
          <a:xfrm flipH="1">
            <a:off x="4498974" y="3599117"/>
            <a:ext cx="117021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DD5B32C-7530-D241-A7C0-0856C50E08B6}"/>
              </a:ext>
            </a:extLst>
          </p:cNvPr>
          <p:cNvCxnSpPr>
            <a:cxnSpLocks/>
          </p:cNvCxnSpPr>
          <p:nvPr/>
        </p:nvCxnSpPr>
        <p:spPr>
          <a:xfrm flipH="1">
            <a:off x="5629694" y="4230829"/>
            <a:ext cx="117021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91F1FAC-D5F3-2844-8C9E-E1975AC37180}"/>
              </a:ext>
            </a:extLst>
          </p:cNvPr>
          <p:cNvCxnSpPr>
            <a:cxnSpLocks/>
          </p:cNvCxnSpPr>
          <p:nvPr/>
        </p:nvCxnSpPr>
        <p:spPr>
          <a:xfrm flipH="1">
            <a:off x="6700533" y="4893488"/>
            <a:ext cx="117021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6D98749-DD44-2D42-BA23-607DF01CB798}"/>
              </a:ext>
            </a:extLst>
          </p:cNvPr>
          <p:cNvSpPr txBox="1"/>
          <p:nvPr/>
        </p:nvSpPr>
        <p:spPr>
          <a:xfrm>
            <a:off x="8286242" y="4921208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3600" dirty="0">
                <a:latin typeface="B Koodak" pitchFamily="2" charset="-78"/>
                <a:cs typeface="B Koodak" pitchFamily="2" charset="-78"/>
              </a:rPr>
              <a:t>۲</a:t>
            </a:r>
            <a:endParaRPr lang="en-US" sz="3600" dirty="0">
              <a:latin typeface="B Koodak" pitchFamily="2" charset="-78"/>
              <a:cs typeface="B Koodak" pitchFamily="2" charset="-78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D10A984-D32F-844D-89B5-5ABEA9530653}"/>
              </a:ext>
            </a:extLst>
          </p:cNvPr>
          <p:cNvCxnSpPr>
            <a:cxnSpLocks/>
          </p:cNvCxnSpPr>
          <p:nvPr/>
        </p:nvCxnSpPr>
        <p:spPr>
          <a:xfrm flipH="1">
            <a:off x="7892139" y="5508062"/>
            <a:ext cx="117021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31ECFAF-4285-C249-B7DB-E68C8FBACE36}"/>
              </a:ext>
            </a:extLst>
          </p:cNvPr>
          <p:cNvSpPr txBox="1"/>
          <p:nvPr/>
        </p:nvSpPr>
        <p:spPr>
          <a:xfrm>
            <a:off x="9483217" y="5451372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3600" dirty="0">
                <a:latin typeface="B Koodak" pitchFamily="2" charset="-78"/>
                <a:cs typeface="B Koodak" pitchFamily="2" charset="-78"/>
              </a:rPr>
              <a:t>۰</a:t>
            </a:r>
            <a:endParaRPr lang="en-US" sz="3600" dirty="0">
              <a:latin typeface="B Koodak" pitchFamily="2" charset="-78"/>
              <a:cs typeface="B Koodak" pitchFamily="2" charset="-78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42123E1-6171-6C43-8C45-1A4BBE7BA7C1}"/>
              </a:ext>
            </a:extLst>
          </p:cNvPr>
          <p:cNvCxnSpPr>
            <a:cxnSpLocks/>
          </p:cNvCxnSpPr>
          <p:nvPr/>
        </p:nvCxnSpPr>
        <p:spPr>
          <a:xfrm flipH="1">
            <a:off x="9125381" y="5956985"/>
            <a:ext cx="117021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BC71FE2-F0D5-3A41-A542-42BFF235CF6B}"/>
              </a:ext>
            </a:extLst>
          </p:cNvPr>
          <p:cNvSpPr txBox="1"/>
          <p:nvPr/>
        </p:nvSpPr>
        <p:spPr>
          <a:xfrm>
            <a:off x="9472897" y="5967072"/>
            <a:ext cx="4924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4400" b="1" dirty="0">
                <a:solidFill>
                  <a:srgbClr val="FF0000"/>
                </a:solidFill>
                <a:latin typeface="B Koodak" pitchFamily="2" charset="-78"/>
                <a:cs typeface="B Koodak" pitchFamily="2" charset="-78"/>
              </a:rPr>
              <a:t>۱</a:t>
            </a:r>
            <a:endParaRPr lang="en-US" sz="4400" b="1" dirty="0">
              <a:solidFill>
                <a:srgbClr val="FF0000"/>
              </a:solidFill>
              <a:latin typeface="B Koodak" pitchFamily="2" charset="-78"/>
              <a:cs typeface="B Koodak" pitchFamily="2" charset="-78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BCCD2B7-FA66-514A-A9B6-B5F56AB4E2F0}"/>
              </a:ext>
            </a:extLst>
          </p:cNvPr>
          <p:cNvSpPr txBox="1"/>
          <p:nvPr/>
        </p:nvSpPr>
        <p:spPr>
          <a:xfrm>
            <a:off x="2372051" y="2390505"/>
            <a:ext cx="4924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4400" b="1" dirty="0">
                <a:solidFill>
                  <a:srgbClr val="FF0000"/>
                </a:solidFill>
                <a:latin typeface="B Koodak" pitchFamily="2" charset="-78"/>
                <a:cs typeface="B Koodak" pitchFamily="2" charset="-78"/>
              </a:rPr>
              <a:t>۰</a:t>
            </a:r>
            <a:endParaRPr lang="en-US" sz="4400" b="1" dirty="0">
              <a:solidFill>
                <a:srgbClr val="FF0000"/>
              </a:solidFill>
              <a:latin typeface="B Koodak" pitchFamily="2" charset="-78"/>
              <a:cs typeface="B Koodak" pitchFamily="2" charset="-78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B32CB03-D735-6B4E-86B6-D7F89E20F976}"/>
              </a:ext>
            </a:extLst>
          </p:cNvPr>
          <p:cNvSpPr txBox="1"/>
          <p:nvPr/>
        </p:nvSpPr>
        <p:spPr>
          <a:xfrm>
            <a:off x="5940526" y="4238993"/>
            <a:ext cx="4924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4400" b="1" dirty="0">
                <a:solidFill>
                  <a:srgbClr val="FF0000"/>
                </a:solidFill>
                <a:latin typeface="B Koodak" pitchFamily="2" charset="-78"/>
                <a:cs typeface="B Koodak" pitchFamily="2" charset="-78"/>
              </a:rPr>
              <a:t>۰</a:t>
            </a:r>
            <a:endParaRPr lang="en-US" sz="4400" b="1" dirty="0">
              <a:solidFill>
                <a:srgbClr val="FF0000"/>
              </a:solidFill>
              <a:latin typeface="B Koodak" pitchFamily="2" charset="-78"/>
              <a:cs typeface="B Koodak" pitchFamily="2" charset="-78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B6748C7-4DAB-7E4E-8C18-7CFF089DAE48}"/>
              </a:ext>
            </a:extLst>
          </p:cNvPr>
          <p:cNvSpPr txBox="1"/>
          <p:nvPr/>
        </p:nvSpPr>
        <p:spPr>
          <a:xfrm>
            <a:off x="8195436" y="5451372"/>
            <a:ext cx="4924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4400" b="1" dirty="0">
                <a:solidFill>
                  <a:srgbClr val="FF0000"/>
                </a:solidFill>
                <a:latin typeface="B Koodak" pitchFamily="2" charset="-78"/>
                <a:cs typeface="B Koodak" pitchFamily="2" charset="-78"/>
              </a:rPr>
              <a:t>۰</a:t>
            </a:r>
            <a:endParaRPr lang="en-US" sz="4400" b="1" dirty="0">
              <a:solidFill>
                <a:srgbClr val="FF0000"/>
              </a:solidFill>
              <a:latin typeface="B Koodak" pitchFamily="2" charset="-78"/>
              <a:cs typeface="B Koodak" pitchFamily="2" charset="-78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645AB4D-8BCC-F84B-B8A9-2824884483D3}"/>
              </a:ext>
            </a:extLst>
          </p:cNvPr>
          <p:cNvSpPr txBox="1"/>
          <p:nvPr/>
        </p:nvSpPr>
        <p:spPr>
          <a:xfrm>
            <a:off x="7143261" y="4959705"/>
            <a:ext cx="4924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4400" b="1" dirty="0">
                <a:solidFill>
                  <a:srgbClr val="FF0000"/>
                </a:solidFill>
                <a:latin typeface="B Koodak" pitchFamily="2" charset="-78"/>
                <a:cs typeface="B Koodak" pitchFamily="2" charset="-78"/>
              </a:rPr>
              <a:t>۱</a:t>
            </a:r>
            <a:endParaRPr lang="en-US" sz="4400" b="1" dirty="0">
              <a:solidFill>
                <a:srgbClr val="FF0000"/>
              </a:solidFill>
              <a:latin typeface="B Koodak" pitchFamily="2" charset="-78"/>
              <a:cs typeface="B Koodak" pitchFamily="2" charset="-78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455A4A6-45C3-F64F-AB27-CA2A2D9445E6}"/>
              </a:ext>
            </a:extLst>
          </p:cNvPr>
          <p:cNvSpPr txBox="1"/>
          <p:nvPr/>
        </p:nvSpPr>
        <p:spPr>
          <a:xfrm>
            <a:off x="4792086" y="3689245"/>
            <a:ext cx="4924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4400" b="1" dirty="0">
                <a:solidFill>
                  <a:srgbClr val="FF0000"/>
                </a:solidFill>
                <a:latin typeface="B Koodak" pitchFamily="2" charset="-78"/>
                <a:cs typeface="B Koodak" pitchFamily="2" charset="-78"/>
              </a:rPr>
              <a:t>۱</a:t>
            </a:r>
            <a:endParaRPr lang="en-US" sz="4400" b="1" dirty="0">
              <a:solidFill>
                <a:srgbClr val="FF0000"/>
              </a:solidFill>
              <a:latin typeface="B Koodak" pitchFamily="2" charset="-78"/>
              <a:cs typeface="B Koodak" pitchFamily="2" charset="-78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07AFB91-D4FF-874F-A0C7-56A7BEB7752E}"/>
              </a:ext>
            </a:extLst>
          </p:cNvPr>
          <p:cNvSpPr txBox="1"/>
          <p:nvPr/>
        </p:nvSpPr>
        <p:spPr>
          <a:xfrm>
            <a:off x="3582224" y="3020320"/>
            <a:ext cx="4924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4400" b="1" dirty="0">
                <a:solidFill>
                  <a:srgbClr val="FF0000"/>
                </a:solidFill>
                <a:latin typeface="B Koodak" pitchFamily="2" charset="-78"/>
                <a:cs typeface="B Koodak" pitchFamily="2" charset="-78"/>
              </a:rPr>
              <a:t>۱</a:t>
            </a:r>
            <a:endParaRPr lang="en-US" sz="4400" b="1" dirty="0">
              <a:solidFill>
                <a:srgbClr val="FF0000"/>
              </a:solidFill>
              <a:latin typeface="B Koodak" pitchFamily="2" charset="-78"/>
              <a:cs typeface="B Koodak" pitchFamily="2" charset="-78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0FD4294-A766-F046-8DEF-3D556CBF893B}"/>
              </a:ext>
            </a:extLst>
          </p:cNvPr>
          <p:cNvCxnSpPr>
            <a:cxnSpLocks/>
          </p:cNvCxnSpPr>
          <p:nvPr/>
        </p:nvCxnSpPr>
        <p:spPr>
          <a:xfrm>
            <a:off x="847395" y="6573229"/>
            <a:ext cx="87084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9732A2C-D2FC-3C4B-AA40-B00FE0BB9D25}"/>
              </a:ext>
            </a:extLst>
          </p:cNvPr>
          <p:cNvSpPr txBox="1"/>
          <p:nvPr/>
        </p:nvSpPr>
        <p:spPr>
          <a:xfrm>
            <a:off x="8174526" y="510956"/>
            <a:ext cx="3490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b="1" dirty="0">
                <a:latin typeface="B Koodak" pitchFamily="2" charset="-78"/>
                <a:cs typeface="B Koodak" pitchFamily="2" charset="-78"/>
              </a:rPr>
              <a:t>تبدیل مبنای ۱۰ به مبنای دو</a:t>
            </a:r>
            <a:endParaRPr lang="en-US" sz="2800" b="1" dirty="0">
              <a:latin typeface="B Koodak" pitchFamily="2" charset="-78"/>
              <a:cs typeface="B Koodak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24027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CF737B-CFA3-1742-B93C-ED349ACD41E9}"/>
              </a:ext>
            </a:extLst>
          </p:cNvPr>
          <p:cNvSpPr txBox="1"/>
          <p:nvPr/>
        </p:nvSpPr>
        <p:spPr>
          <a:xfrm>
            <a:off x="987095" y="473517"/>
            <a:ext cx="939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3600" dirty="0">
                <a:latin typeface="B Koodak" pitchFamily="2" charset="-78"/>
                <a:cs typeface="B Koodak" pitchFamily="2" charset="-78"/>
              </a:rPr>
              <a:t>۱۷۳</a:t>
            </a:r>
            <a:endParaRPr lang="en-US" sz="3600" dirty="0">
              <a:latin typeface="B Koodak" pitchFamily="2" charset="-78"/>
              <a:cs typeface="B Koodak" pitchFamily="2" charset="-78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016496D-4445-B942-807E-F76C0A5696C1}"/>
              </a:ext>
            </a:extLst>
          </p:cNvPr>
          <p:cNvGrpSpPr/>
          <p:nvPr/>
        </p:nvGrpSpPr>
        <p:grpSpPr>
          <a:xfrm>
            <a:off x="2073732" y="424535"/>
            <a:ext cx="1170215" cy="646331"/>
            <a:chOff x="1910442" y="751115"/>
            <a:chExt cx="1170215" cy="64633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621D73A-19D7-AA4C-9135-3E374A194D62}"/>
                </a:ext>
              </a:extLst>
            </p:cNvPr>
            <p:cNvCxnSpPr/>
            <p:nvPr/>
          </p:nvCxnSpPr>
          <p:spPr>
            <a:xfrm>
              <a:off x="1910442" y="751115"/>
              <a:ext cx="0" cy="64633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9BFC175-ADC1-5B40-9DC9-A35C2428B8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0442" y="1379749"/>
              <a:ext cx="117021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C45975B-11DF-A748-A83D-9D168BE0EBC1}"/>
              </a:ext>
            </a:extLst>
          </p:cNvPr>
          <p:cNvSpPr txBox="1"/>
          <p:nvPr/>
        </p:nvSpPr>
        <p:spPr>
          <a:xfrm>
            <a:off x="2320471" y="473517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3600" dirty="0">
                <a:latin typeface="B Koodak" pitchFamily="2" charset="-78"/>
                <a:cs typeface="B Koodak" pitchFamily="2" charset="-78"/>
              </a:rPr>
              <a:t>۲</a:t>
            </a:r>
            <a:endParaRPr lang="en-US" sz="3600" dirty="0">
              <a:latin typeface="B Koodak" pitchFamily="2" charset="-78"/>
              <a:cs typeface="B Koodak" pitchFamily="2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68D3A8-C31E-4743-8138-3857F096D544}"/>
              </a:ext>
            </a:extLst>
          </p:cNvPr>
          <p:cNvSpPr txBox="1"/>
          <p:nvPr/>
        </p:nvSpPr>
        <p:spPr>
          <a:xfrm>
            <a:off x="2325404" y="1119848"/>
            <a:ext cx="688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3600" dirty="0">
                <a:latin typeface="B Koodak" pitchFamily="2" charset="-78"/>
                <a:cs typeface="B Koodak" pitchFamily="2" charset="-78"/>
              </a:rPr>
              <a:t>۸۶</a:t>
            </a:r>
            <a:endParaRPr lang="en-US" sz="3600" dirty="0">
              <a:latin typeface="B Koodak" pitchFamily="2" charset="-78"/>
              <a:cs typeface="B Koodak" pitchFamily="2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AAACF2-969C-A24F-92A3-D4C4674E5578}"/>
              </a:ext>
            </a:extLst>
          </p:cNvPr>
          <p:cNvSpPr txBox="1"/>
          <p:nvPr/>
        </p:nvSpPr>
        <p:spPr>
          <a:xfrm>
            <a:off x="1010682" y="1070866"/>
            <a:ext cx="939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3600" dirty="0">
                <a:latin typeface="B Koodak" pitchFamily="2" charset="-78"/>
                <a:cs typeface="B Koodak" pitchFamily="2" charset="-78"/>
              </a:rPr>
              <a:t>۱۷۲</a:t>
            </a:r>
            <a:endParaRPr lang="en-US" sz="3600" dirty="0">
              <a:latin typeface="B Koodak" pitchFamily="2" charset="-78"/>
              <a:cs typeface="B Koodak" pitchFamily="2" charset="-78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409F86A-7945-264A-A20C-5CDE1BF5FF0F}"/>
              </a:ext>
            </a:extLst>
          </p:cNvPr>
          <p:cNvCxnSpPr>
            <a:cxnSpLocks/>
          </p:cNvCxnSpPr>
          <p:nvPr/>
        </p:nvCxnSpPr>
        <p:spPr>
          <a:xfrm flipH="1">
            <a:off x="903517" y="1714463"/>
            <a:ext cx="117021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7BB3802-00F0-4F4D-A7D5-9D64D8225851}"/>
              </a:ext>
            </a:extLst>
          </p:cNvPr>
          <p:cNvSpPr txBox="1"/>
          <p:nvPr/>
        </p:nvSpPr>
        <p:spPr>
          <a:xfrm>
            <a:off x="1400829" y="1781141"/>
            <a:ext cx="4924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4400" b="1" dirty="0">
                <a:solidFill>
                  <a:srgbClr val="FF0000"/>
                </a:solidFill>
                <a:latin typeface="B Koodak" pitchFamily="2" charset="-78"/>
                <a:cs typeface="B Koodak" pitchFamily="2" charset="-78"/>
              </a:rPr>
              <a:t>۱</a:t>
            </a:r>
            <a:endParaRPr lang="en-US" sz="4400" b="1" dirty="0">
              <a:solidFill>
                <a:srgbClr val="FF0000"/>
              </a:solidFill>
              <a:latin typeface="B Koodak" pitchFamily="2" charset="-78"/>
              <a:cs typeface="B Koodak" pitchFamily="2" charset="-78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439D7B-8940-B64B-9380-3901DD044151}"/>
              </a:ext>
            </a:extLst>
          </p:cNvPr>
          <p:cNvGrpSpPr/>
          <p:nvPr/>
        </p:nvGrpSpPr>
        <p:grpSpPr>
          <a:xfrm>
            <a:off x="3254832" y="1119847"/>
            <a:ext cx="1170215" cy="646331"/>
            <a:chOff x="1910442" y="751115"/>
            <a:chExt cx="1170215" cy="646331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BDD8FE-8B5B-1B4C-BA02-89FA5BDB4A5D}"/>
                </a:ext>
              </a:extLst>
            </p:cNvPr>
            <p:cNvCxnSpPr/>
            <p:nvPr/>
          </p:nvCxnSpPr>
          <p:spPr>
            <a:xfrm>
              <a:off x="1910442" y="751115"/>
              <a:ext cx="0" cy="64633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0B8DD8C-2CEA-E64F-AEA5-FB7DEA2BDD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0442" y="1379749"/>
              <a:ext cx="117021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8CB6009-7787-964F-8E8D-D8F2005765B2}"/>
              </a:ext>
            </a:extLst>
          </p:cNvPr>
          <p:cNvSpPr txBox="1"/>
          <p:nvPr/>
        </p:nvSpPr>
        <p:spPr>
          <a:xfrm>
            <a:off x="3511436" y="1079013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3600" dirty="0">
                <a:latin typeface="B Koodak" pitchFamily="2" charset="-78"/>
                <a:cs typeface="B Koodak" pitchFamily="2" charset="-78"/>
              </a:rPr>
              <a:t>۲</a:t>
            </a:r>
            <a:endParaRPr lang="en-US" sz="3600" dirty="0">
              <a:latin typeface="B Koodak" pitchFamily="2" charset="-78"/>
              <a:cs typeface="B Koodak" pitchFamily="2" charset="-7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90E9AE-CB13-9646-AD09-013BBC3FE4C2}"/>
              </a:ext>
            </a:extLst>
          </p:cNvPr>
          <p:cNvSpPr txBox="1"/>
          <p:nvPr/>
        </p:nvSpPr>
        <p:spPr>
          <a:xfrm>
            <a:off x="3463276" y="1781141"/>
            <a:ext cx="688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3600" dirty="0">
                <a:latin typeface="B Koodak" pitchFamily="2" charset="-78"/>
                <a:cs typeface="B Koodak" pitchFamily="2" charset="-78"/>
              </a:rPr>
              <a:t>۴۳</a:t>
            </a:r>
            <a:endParaRPr lang="en-US" sz="3600" dirty="0">
              <a:latin typeface="B Koodak" pitchFamily="2" charset="-78"/>
              <a:cs typeface="B Koodak" pitchFamily="2" charset="-7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8A4B82-5281-BD48-9EC7-7033AA9DFA8B}"/>
              </a:ext>
            </a:extLst>
          </p:cNvPr>
          <p:cNvSpPr txBox="1"/>
          <p:nvPr/>
        </p:nvSpPr>
        <p:spPr>
          <a:xfrm>
            <a:off x="2319171" y="1632822"/>
            <a:ext cx="688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3600" dirty="0">
                <a:latin typeface="B Koodak" pitchFamily="2" charset="-78"/>
                <a:cs typeface="B Koodak" pitchFamily="2" charset="-78"/>
              </a:rPr>
              <a:t>۸۶</a:t>
            </a:r>
            <a:endParaRPr lang="en-US" sz="3600" dirty="0">
              <a:latin typeface="B Koodak" pitchFamily="2" charset="-78"/>
              <a:cs typeface="B Koodak" pitchFamily="2" charset="-78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3F7E41E-FA76-2948-95AE-122B805FA7C1}"/>
              </a:ext>
            </a:extLst>
          </p:cNvPr>
          <p:cNvCxnSpPr>
            <a:cxnSpLocks/>
          </p:cNvCxnSpPr>
          <p:nvPr/>
        </p:nvCxnSpPr>
        <p:spPr>
          <a:xfrm flipH="1">
            <a:off x="2106385" y="2284569"/>
            <a:ext cx="117021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059A61F-34F5-4E4E-8E46-F9E48562D541}"/>
              </a:ext>
            </a:extLst>
          </p:cNvPr>
          <p:cNvGrpSpPr/>
          <p:nvPr/>
        </p:nvGrpSpPr>
        <p:grpSpPr>
          <a:xfrm>
            <a:off x="4425047" y="1781141"/>
            <a:ext cx="1170215" cy="646331"/>
            <a:chOff x="1910442" y="751115"/>
            <a:chExt cx="1170215" cy="646331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8024342-BC9A-0444-81AD-05D82B47EDD2}"/>
                </a:ext>
              </a:extLst>
            </p:cNvPr>
            <p:cNvCxnSpPr/>
            <p:nvPr/>
          </p:nvCxnSpPr>
          <p:spPr>
            <a:xfrm>
              <a:off x="1910442" y="751115"/>
              <a:ext cx="0" cy="64633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5BDB1DC-5446-8443-9D18-833F799368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0442" y="1379749"/>
              <a:ext cx="117021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A2A91BA-CF2B-8348-B071-45B85ECCE8EF}"/>
              </a:ext>
            </a:extLst>
          </p:cNvPr>
          <p:cNvSpPr txBox="1"/>
          <p:nvPr/>
        </p:nvSpPr>
        <p:spPr>
          <a:xfrm>
            <a:off x="4791985" y="1787255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3600" dirty="0">
                <a:latin typeface="B Koodak" pitchFamily="2" charset="-78"/>
                <a:cs typeface="B Koodak" pitchFamily="2" charset="-78"/>
              </a:rPr>
              <a:t>۲</a:t>
            </a:r>
            <a:endParaRPr lang="en-US" sz="3600" dirty="0">
              <a:latin typeface="B Koodak" pitchFamily="2" charset="-78"/>
              <a:cs typeface="B Koodak" pitchFamily="2" charset="-78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3B770F9-3521-3B4F-8662-53CB3435F4C4}"/>
              </a:ext>
            </a:extLst>
          </p:cNvPr>
          <p:cNvGrpSpPr/>
          <p:nvPr/>
        </p:nvGrpSpPr>
        <p:grpSpPr>
          <a:xfrm>
            <a:off x="5595260" y="2427472"/>
            <a:ext cx="1170215" cy="646331"/>
            <a:chOff x="1910442" y="751115"/>
            <a:chExt cx="1170215" cy="646331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BC45051-4593-4243-9E23-1C8539A212BB}"/>
                </a:ext>
              </a:extLst>
            </p:cNvPr>
            <p:cNvCxnSpPr/>
            <p:nvPr/>
          </p:nvCxnSpPr>
          <p:spPr>
            <a:xfrm>
              <a:off x="1910442" y="751115"/>
              <a:ext cx="0" cy="64633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08CD097-17ED-8E4B-A9E8-5259966901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0442" y="1379749"/>
              <a:ext cx="117021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EA01F7C7-0534-1D41-9C79-F7F0E884A0C8}"/>
              </a:ext>
            </a:extLst>
          </p:cNvPr>
          <p:cNvSpPr txBox="1"/>
          <p:nvPr/>
        </p:nvSpPr>
        <p:spPr>
          <a:xfrm>
            <a:off x="5962198" y="2433586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3600" dirty="0">
                <a:latin typeface="B Koodak" pitchFamily="2" charset="-78"/>
                <a:cs typeface="B Koodak" pitchFamily="2" charset="-78"/>
              </a:rPr>
              <a:t>۲</a:t>
            </a:r>
            <a:endParaRPr lang="en-US" sz="3600" dirty="0">
              <a:latin typeface="B Koodak" pitchFamily="2" charset="-78"/>
              <a:cs typeface="B Koodak" pitchFamily="2" charset="-78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F7B59F1-F68F-094B-8C8B-CB78807DE9E2}"/>
              </a:ext>
            </a:extLst>
          </p:cNvPr>
          <p:cNvGrpSpPr/>
          <p:nvPr/>
        </p:nvGrpSpPr>
        <p:grpSpPr>
          <a:xfrm>
            <a:off x="6721927" y="3073803"/>
            <a:ext cx="1170215" cy="646331"/>
            <a:chOff x="1910442" y="751115"/>
            <a:chExt cx="1170215" cy="646331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ACA1CBC-5B7E-C34C-BFFD-031C56591056}"/>
                </a:ext>
              </a:extLst>
            </p:cNvPr>
            <p:cNvCxnSpPr/>
            <p:nvPr/>
          </p:nvCxnSpPr>
          <p:spPr>
            <a:xfrm>
              <a:off x="1910442" y="751115"/>
              <a:ext cx="0" cy="64633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36EFBD3-53D9-264B-B4AF-F895AF57DA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0442" y="1379749"/>
              <a:ext cx="117021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EEA913B-CE1B-C547-B315-01CE286E6605}"/>
              </a:ext>
            </a:extLst>
          </p:cNvPr>
          <p:cNvSpPr txBox="1"/>
          <p:nvPr/>
        </p:nvSpPr>
        <p:spPr>
          <a:xfrm>
            <a:off x="7088865" y="3079917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3600" dirty="0">
                <a:latin typeface="B Koodak" pitchFamily="2" charset="-78"/>
                <a:cs typeface="B Koodak" pitchFamily="2" charset="-78"/>
              </a:rPr>
              <a:t>۲</a:t>
            </a:r>
            <a:endParaRPr lang="en-US" sz="3600" dirty="0">
              <a:latin typeface="B Koodak" pitchFamily="2" charset="-78"/>
              <a:cs typeface="B Koodak" pitchFamily="2" charset="-78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8007C92-E146-874B-891C-E4198AD48F65}"/>
              </a:ext>
            </a:extLst>
          </p:cNvPr>
          <p:cNvGrpSpPr/>
          <p:nvPr/>
        </p:nvGrpSpPr>
        <p:grpSpPr>
          <a:xfrm>
            <a:off x="7892140" y="3720134"/>
            <a:ext cx="1170215" cy="646331"/>
            <a:chOff x="1910442" y="751115"/>
            <a:chExt cx="1170215" cy="646331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F1BF880-AC02-CF41-BA3A-6DCF4A7916C7}"/>
                </a:ext>
              </a:extLst>
            </p:cNvPr>
            <p:cNvCxnSpPr/>
            <p:nvPr/>
          </p:nvCxnSpPr>
          <p:spPr>
            <a:xfrm>
              <a:off x="1910442" y="751115"/>
              <a:ext cx="0" cy="64633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E2613A3-34B4-634F-BF99-741EBD4F8D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0442" y="1379749"/>
              <a:ext cx="117021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302447C0-08C7-B748-B77C-CCA62AAE4DD5}"/>
              </a:ext>
            </a:extLst>
          </p:cNvPr>
          <p:cNvSpPr txBox="1"/>
          <p:nvPr/>
        </p:nvSpPr>
        <p:spPr>
          <a:xfrm>
            <a:off x="8259078" y="3726248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3600" dirty="0">
                <a:latin typeface="B Koodak" pitchFamily="2" charset="-78"/>
                <a:cs typeface="B Koodak" pitchFamily="2" charset="-78"/>
              </a:rPr>
              <a:t>۲</a:t>
            </a:r>
            <a:endParaRPr lang="en-US" sz="3600" dirty="0">
              <a:latin typeface="B Koodak" pitchFamily="2" charset="-78"/>
              <a:cs typeface="B Koodak" pitchFamily="2" charset="-78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A73ADF7-9F0F-2345-8D4A-669E81731696}"/>
              </a:ext>
            </a:extLst>
          </p:cNvPr>
          <p:cNvSpPr txBox="1"/>
          <p:nvPr/>
        </p:nvSpPr>
        <p:spPr>
          <a:xfrm>
            <a:off x="3473702" y="2279153"/>
            <a:ext cx="688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3600" dirty="0">
                <a:latin typeface="B Koodak" pitchFamily="2" charset="-78"/>
                <a:cs typeface="B Koodak" pitchFamily="2" charset="-78"/>
              </a:rPr>
              <a:t>۴۲</a:t>
            </a:r>
            <a:endParaRPr lang="en-US" sz="3600" dirty="0">
              <a:latin typeface="B Koodak" pitchFamily="2" charset="-78"/>
              <a:cs typeface="B Koodak" pitchFamily="2" charset="-7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C5E439-0E5D-DB46-A3A9-47FB4C31AE2B}"/>
              </a:ext>
            </a:extLst>
          </p:cNvPr>
          <p:cNvSpPr txBox="1"/>
          <p:nvPr/>
        </p:nvSpPr>
        <p:spPr>
          <a:xfrm>
            <a:off x="4670028" y="2481206"/>
            <a:ext cx="688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3600" dirty="0">
                <a:latin typeface="B Koodak" pitchFamily="2" charset="-78"/>
                <a:cs typeface="B Koodak" pitchFamily="2" charset="-78"/>
              </a:rPr>
              <a:t>۲۱</a:t>
            </a:r>
            <a:endParaRPr lang="en-US" sz="3600" dirty="0">
              <a:latin typeface="B Koodak" pitchFamily="2" charset="-78"/>
              <a:cs typeface="B Koodak" pitchFamily="2" charset="-78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E51DB9-4CAF-8C43-B5C8-F6EAF298C8FA}"/>
              </a:ext>
            </a:extLst>
          </p:cNvPr>
          <p:cNvSpPr txBox="1"/>
          <p:nvPr/>
        </p:nvSpPr>
        <p:spPr>
          <a:xfrm>
            <a:off x="5864230" y="3127537"/>
            <a:ext cx="688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3600" dirty="0">
                <a:latin typeface="B Koodak" pitchFamily="2" charset="-78"/>
                <a:cs typeface="B Koodak" pitchFamily="2" charset="-78"/>
              </a:rPr>
              <a:t>۱۰</a:t>
            </a:r>
            <a:endParaRPr lang="en-US" sz="3600" dirty="0">
              <a:latin typeface="B Koodak" pitchFamily="2" charset="-78"/>
              <a:cs typeface="B Koodak" pitchFamily="2" charset="-78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FD9C8B-B51B-504A-9166-58DE5C86A0D9}"/>
              </a:ext>
            </a:extLst>
          </p:cNvPr>
          <p:cNvSpPr txBox="1"/>
          <p:nvPr/>
        </p:nvSpPr>
        <p:spPr>
          <a:xfrm>
            <a:off x="7209454" y="3794233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3600" dirty="0">
                <a:latin typeface="B Koodak" pitchFamily="2" charset="-78"/>
                <a:cs typeface="B Koodak" pitchFamily="2" charset="-78"/>
              </a:rPr>
              <a:t>۵</a:t>
            </a:r>
            <a:endParaRPr lang="en-US" sz="3600" dirty="0">
              <a:latin typeface="B Koodak" pitchFamily="2" charset="-78"/>
              <a:cs typeface="B Koodak" pitchFamily="2" charset="-78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8E3740A-9A24-4B4B-A3E2-A2DBB23B9138}"/>
              </a:ext>
            </a:extLst>
          </p:cNvPr>
          <p:cNvSpPr txBox="1"/>
          <p:nvPr/>
        </p:nvSpPr>
        <p:spPr>
          <a:xfrm>
            <a:off x="8269925" y="4440564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3600" dirty="0">
                <a:latin typeface="B Koodak" pitchFamily="2" charset="-78"/>
                <a:cs typeface="B Koodak" pitchFamily="2" charset="-78"/>
              </a:rPr>
              <a:t>۲</a:t>
            </a:r>
            <a:endParaRPr lang="en-US" sz="3600" dirty="0">
              <a:latin typeface="B Koodak" pitchFamily="2" charset="-78"/>
              <a:cs typeface="B Koodak" pitchFamily="2" charset="-78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DA3BDDF-8F5E-9344-8EF1-25647719D30D}"/>
              </a:ext>
            </a:extLst>
          </p:cNvPr>
          <p:cNvGrpSpPr/>
          <p:nvPr/>
        </p:nvGrpSpPr>
        <p:grpSpPr>
          <a:xfrm>
            <a:off x="9078672" y="4348768"/>
            <a:ext cx="1170215" cy="646331"/>
            <a:chOff x="1910442" y="751115"/>
            <a:chExt cx="1170215" cy="646331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138F41D-DA60-A44F-BE59-BCE0909AA167}"/>
                </a:ext>
              </a:extLst>
            </p:cNvPr>
            <p:cNvCxnSpPr/>
            <p:nvPr/>
          </p:nvCxnSpPr>
          <p:spPr>
            <a:xfrm>
              <a:off x="1910442" y="751115"/>
              <a:ext cx="0" cy="64633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88F3E95-4F4E-7145-9D05-E610314B89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0442" y="1379749"/>
              <a:ext cx="117021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EB5D9EA3-4C0D-154E-89E0-509B67A39CFA}"/>
              </a:ext>
            </a:extLst>
          </p:cNvPr>
          <p:cNvSpPr txBox="1"/>
          <p:nvPr/>
        </p:nvSpPr>
        <p:spPr>
          <a:xfrm>
            <a:off x="9445610" y="4354882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3600" dirty="0">
                <a:latin typeface="B Koodak" pitchFamily="2" charset="-78"/>
                <a:cs typeface="B Koodak" pitchFamily="2" charset="-78"/>
              </a:rPr>
              <a:t>۲</a:t>
            </a:r>
            <a:endParaRPr lang="en-US" sz="3600" dirty="0">
              <a:latin typeface="B Koodak" pitchFamily="2" charset="-78"/>
              <a:cs typeface="B Koodak" pitchFamily="2" charset="-78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D201D8D-BC5F-B44B-8D0B-CAB6E43E1EF6}"/>
              </a:ext>
            </a:extLst>
          </p:cNvPr>
          <p:cNvSpPr txBox="1"/>
          <p:nvPr/>
        </p:nvSpPr>
        <p:spPr>
          <a:xfrm>
            <a:off x="4692961" y="2952786"/>
            <a:ext cx="688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3600" dirty="0">
                <a:latin typeface="B Koodak" pitchFamily="2" charset="-78"/>
                <a:cs typeface="B Koodak" pitchFamily="2" charset="-78"/>
              </a:rPr>
              <a:t>۲۰</a:t>
            </a:r>
            <a:endParaRPr lang="en-US" sz="3600" dirty="0">
              <a:latin typeface="B Koodak" pitchFamily="2" charset="-78"/>
              <a:cs typeface="B Koodak" pitchFamily="2" charset="-78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D8DE345-4C23-1B4A-BC9F-79E04137CFF4}"/>
              </a:ext>
            </a:extLst>
          </p:cNvPr>
          <p:cNvSpPr txBox="1"/>
          <p:nvPr/>
        </p:nvSpPr>
        <p:spPr>
          <a:xfrm>
            <a:off x="5870798" y="3630257"/>
            <a:ext cx="688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3600" dirty="0">
                <a:latin typeface="B Koodak" pitchFamily="2" charset="-78"/>
                <a:cs typeface="B Koodak" pitchFamily="2" charset="-78"/>
              </a:rPr>
              <a:t>۱۰</a:t>
            </a:r>
            <a:endParaRPr lang="en-US" sz="3600" dirty="0">
              <a:latin typeface="B Koodak" pitchFamily="2" charset="-78"/>
              <a:cs typeface="B Koodak" pitchFamily="2" charset="-78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4806C84-0F41-DD49-9780-534C14168131}"/>
              </a:ext>
            </a:extLst>
          </p:cNvPr>
          <p:cNvSpPr txBox="1"/>
          <p:nvPr/>
        </p:nvSpPr>
        <p:spPr>
          <a:xfrm>
            <a:off x="7201282" y="4259463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3600" dirty="0">
                <a:latin typeface="B Koodak" pitchFamily="2" charset="-78"/>
                <a:cs typeface="B Koodak" pitchFamily="2" charset="-78"/>
              </a:rPr>
              <a:t>۴</a:t>
            </a:r>
            <a:endParaRPr lang="en-US" sz="3600" dirty="0">
              <a:latin typeface="B Koodak" pitchFamily="2" charset="-78"/>
              <a:cs typeface="B Koodak" pitchFamily="2" charset="-78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8B694F4-20A6-C543-8A54-038A969E3A7D}"/>
              </a:ext>
            </a:extLst>
          </p:cNvPr>
          <p:cNvSpPr txBox="1"/>
          <p:nvPr/>
        </p:nvSpPr>
        <p:spPr>
          <a:xfrm>
            <a:off x="9466900" y="5052805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3600" dirty="0">
                <a:latin typeface="B Koodak" pitchFamily="2" charset="-78"/>
                <a:cs typeface="B Koodak" pitchFamily="2" charset="-78"/>
              </a:rPr>
              <a:t>۱</a:t>
            </a:r>
            <a:endParaRPr lang="en-US" sz="3600" dirty="0">
              <a:latin typeface="B Koodak" pitchFamily="2" charset="-78"/>
              <a:cs typeface="B Koodak" pitchFamily="2" charset="-78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8A8E787-C327-C041-83EF-B0D7333A3D4D}"/>
              </a:ext>
            </a:extLst>
          </p:cNvPr>
          <p:cNvGrpSpPr/>
          <p:nvPr/>
        </p:nvGrpSpPr>
        <p:grpSpPr>
          <a:xfrm>
            <a:off x="10265204" y="4977402"/>
            <a:ext cx="1170215" cy="646331"/>
            <a:chOff x="1910442" y="751115"/>
            <a:chExt cx="1170215" cy="646331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334521F-75CC-3640-A594-27934AD0F849}"/>
                </a:ext>
              </a:extLst>
            </p:cNvPr>
            <p:cNvCxnSpPr/>
            <p:nvPr/>
          </p:nvCxnSpPr>
          <p:spPr>
            <a:xfrm>
              <a:off x="1910442" y="751115"/>
              <a:ext cx="0" cy="64633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667163A-FAF3-1443-8077-9A97F28FF1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0442" y="1379749"/>
              <a:ext cx="117021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05C0548A-E998-D64F-90B2-B255FB2A389B}"/>
              </a:ext>
            </a:extLst>
          </p:cNvPr>
          <p:cNvSpPr txBox="1"/>
          <p:nvPr/>
        </p:nvSpPr>
        <p:spPr>
          <a:xfrm>
            <a:off x="10632142" y="4983516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3600" dirty="0">
                <a:latin typeface="B Koodak" pitchFamily="2" charset="-78"/>
                <a:cs typeface="B Koodak" pitchFamily="2" charset="-78"/>
              </a:rPr>
              <a:t>۲</a:t>
            </a:r>
            <a:endParaRPr lang="en-US" sz="3600" dirty="0">
              <a:latin typeface="B Koodak" pitchFamily="2" charset="-78"/>
              <a:cs typeface="B Koodak" pitchFamily="2" charset="-78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855B71-F019-C844-A24C-41019B0BA90E}"/>
              </a:ext>
            </a:extLst>
          </p:cNvPr>
          <p:cNvSpPr txBox="1"/>
          <p:nvPr/>
        </p:nvSpPr>
        <p:spPr>
          <a:xfrm>
            <a:off x="10647064" y="5699136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3600" b="1" dirty="0">
                <a:solidFill>
                  <a:schemeClr val="accent6"/>
                </a:solidFill>
                <a:latin typeface="B Koodak" pitchFamily="2" charset="-78"/>
                <a:cs typeface="B Koodak" pitchFamily="2" charset="-78"/>
              </a:rPr>
              <a:t>۰</a:t>
            </a:r>
            <a:endParaRPr lang="en-US" sz="3600" b="1" dirty="0">
              <a:solidFill>
                <a:schemeClr val="accent6"/>
              </a:solidFill>
              <a:latin typeface="B Koodak" pitchFamily="2" charset="-78"/>
              <a:cs typeface="B Koodak" pitchFamily="2" charset="-78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9071206-E587-8E49-AABC-34D6C894A260}"/>
              </a:ext>
            </a:extLst>
          </p:cNvPr>
          <p:cNvCxnSpPr>
            <a:cxnSpLocks/>
          </p:cNvCxnSpPr>
          <p:nvPr/>
        </p:nvCxnSpPr>
        <p:spPr>
          <a:xfrm flipH="1">
            <a:off x="3276600" y="2896850"/>
            <a:ext cx="117021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BC10CAB-1D4B-0047-9B86-A129BD20907B}"/>
              </a:ext>
            </a:extLst>
          </p:cNvPr>
          <p:cNvCxnSpPr>
            <a:cxnSpLocks/>
          </p:cNvCxnSpPr>
          <p:nvPr/>
        </p:nvCxnSpPr>
        <p:spPr>
          <a:xfrm flipH="1">
            <a:off x="4498974" y="3599117"/>
            <a:ext cx="117021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DD5B32C-7530-D241-A7C0-0856C50E08B6}"/>
              </a:ext>
            </a:extLst>
          </p:cNvPr>
          <p:cNvCxnSpPr>
            <a:cxnSpLocks/>
          </p:cNvCxnSpPr>
          <p:nvPr/>
        </p:nvCxnSpPr>
        <p:spPr>
          <a:xfrm flipH="1">
            <a:off x="5629694" y="4230829"/>
            <a:ext cx="117021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91F1FAC-D5F3-2844-8C9E-E1975AC37180}"/>
              </a:ext>
            </a:extLst>
          </p:cNvPr>
          <p:cNvCxnSpPr>
            <a:cxnSpLocks/>
          </p:cNvCxnSpPr>
          <p:nvPr/>
        </p:nvCxnSpPr>
        <p:spPr>
          <a:xfrm flipH="1">
            <a:off x="6700533" y="4893488"/>
            <a:ext cx="117021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6D98749-DD44-2D42-BA23-607DF01CB798}"/>
              </a:ext>
            </a:extLst>
          </p:cNvPr>
          <p:cNvSpPr txBox="1"/>
          <p:nvPr/>
        </p:nvSpPr>
        <p:spPr>
          <a:xfrm>
            <a:off x="8286242" y="4921208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3600" dirty="0">
                <a:latin typeface="B Koodak" pitchFamily="2" charset="-78"/>
                <a:cs typeface="B Koodak" pitchFamily="2" charset="-78"/>
              </a:rPr>
              <a:t>۲</a:t>
            </a:r>
            <a:endParaRPr lang="en-US" sz="3600" dirty="0">
              <a:latin typeface="B Koodak" pitchFamily="2" charset="-78"/>
              <a:cs typeface="B Koodak" pitchFamily="2" charset="-78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D10A984-D32F-844D-89B5-5ABEA9530653}"/>
              </a:ext>
            </a:extLst>
          </p:cNvPr>
          <p:cNvCxnSpPr>
            <a:cxnSpLocks/>
          </p:cNvCxnSpPr>
          <p:nvPr/>
        </p:nvCxnSpPr>
        <p:spPr>
          <a:xfrm flipH="1">
            <a:off x="7892139" y="5508062"/>
            <a:ext cx="117021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31ECFAF-4285-C249-B7DB-E68C8FBACE36}"/>
              </a:ext>
            </a:extLst>
          </p:cNvPr>
          <p:cNvSpPr txBox="1"/>
          <p:nvPr/>
        </p:nvSpPr>
        <p:spPr>
          <a:xfrm>
            <a:off x="9483217" y="5451372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3600" dirty="0">
                <a:latin typeface="B Koodak" pitchFamily="2" charset="-78"/>
                <a:cs typeface="B Koodak" pitchFamily="2" charset="-78"/>
              </a:rPr>
              <a:t>۰</a:t>
            </a:r>
            <a:endParaRPr lang="en-US" sz="3600" dirty="0">
              <a:latin typeface="B Koodak" pitchFamily="2" charset="-78"/>
              <a:cs typeface="B Koodak" pitchFamily="2" charset="-78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42123E1-6171-6C43-8C45-1A4BBE7BA7C1}"/>
              </a:ext>
            </a:extLst>
          </p:cNvPr>
          <p:cNvCxnSpPr>
            <a:cxnSpLocks/>
          </p:cNvCxnSpPr>
          <p:nvPr/>
        </p:nvCxnSpPr>
        <p:spPr>
          <a:xfrm flipH="1">
            <a:off x="9125381" y="5956985"/>
            <a:ext cx="117021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BC71FE2-F0D5-3A41-A542-42BFF235CF6B}"/>
              </a:ext>
            </a:extLst>
          </p:cNvPr>
          <p:cNvSpPr txBox="1"/>
          <p:nvPr/>
        </p:nvSpPr>
        <p:spPr>
          <a:xfrm>
            <a:off x="9472897" y="5967072"/>
            <a:ext cx="4924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4400" b="1" dirty="0">
                <a:solidFill>
                  <a:srgbClr val="FF0000"/>
                </a:solidFill>
                <a:latin typeface="B Koodak" pitchFamily="2" charset="-78"/>
                <a:cs typeface="B Koodak" pitchFamily="2" charset="-78"/>
              </a:rPr>
              <a:t>۱</a:t>
            </a:r>
            <a:endParaRPr lang="en-US" sz="4400" b="1" dirty="0">
              <a:solidFill>
                <a:srgbClr val="FF0000"/>
              </a:solidFill>
              <a:latin typeface="B Koodak" pitchFamily="2" charset="-78"/>
              <a:cs typeface="B Koodak" pitchFamily="2" charset="-78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BCCD2B7-FA66-514A-A9B6-B5F56AB4E2F0}"/>
              </a:ext>
            </a:extLst>
          </p:cNvPr>
          <p:cNvSpPr txBox="1"/>
          <p:nvPr/>
        </p:nvSpPr>
        <p:spPr>
          <a:xfrm>
            <a:off x="2372051" y="2390505"/>
            <a:ext cx="4924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4400" b="1" dirty="0">
                <a:solidFill>
                  <a:srgbClr val="FF0000"/>
                </a:solidFill>
                <a:latin typeface="B Koodak" pitchFamily="2" charset="-78"/>
                <a:cs typeface="B Koodak" pitchFamily="2" charset="-78"/>
              </a:rPr>
              <a:t>۰</a:t>
            </a:r>
            <a:endParaRPr lang="en-US" sz="4400" b="1" dirty="0">
              <a:solidFill>
                <a:srgbClr val="FF0000"/>
              </a:solidFill>
              <a:latin typeface="B Koodak" pitchFamily="2" charset="-78"/>
              <a:cs typeface="B Koodak" pitchFamily="2" charset="-78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B32CB03-D735-6B4E-86B6-D7F89E20F976}"/>
              </a:ext>
            </a:extLst>
          </p:cNvPr>
          <p:cNvSpPr txBox="1"/>
          <p:nvPr/>
        </p:nvSpPr>
        <p:spPr>
          <a:xfrm>
            <a:off x="5940526" y="4238993"/>
            <a:ext cx="4924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4400" b="1" dirty="0">
                <a:solidFill>
                  <a:srgbClr val="FF0000"/>
                </a:solidFill>
                <a:latin typeface="B Koodak" pitchFamily="2" charset="-78"/>
                <a:cs typeface="B Koodak" pitchFamily="2" charset="-78"/>
              </a:rPr>
              <a:t>۰</a:t>
            </a:r>
            <a:endParaRPr lang="en-US" sz="4400" b="1" dirty="0">
              <a:solidFill>
                <a:srgbClr val="FF0000"/>
              </a:solidFill>
              <a:latin typeface="B Koodak" pitchFamily="2" charset="-78"/>
              <a:cs typeface="B Koodak" pitchFamily="2" charset="-78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B6748C7-4DAB-7E4E-8C18-7CFF089DAE48}"/>
              </a:ext>
            </a:extLst>
          </p:cNvPr>
          <p:cNvSpPr txBox="1"/>
          <p:nvPr/>
        </p:nvSpPr>
        <p:spPr>
          <a:xfrm>
            <a:off x="8195436" y="5451372"/>
            <a:ext cx="4924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4400" b="1" dirty="0">
                <a:solidFill>
                  <a:srgbClr val="FF0000"/>
                </a:solidFill>
                <a:latin typeface="B Koodak" pitchFamily="2" charset="-78"/>
                <a:cs typeface="B Koodak" pitchFamily="2" charset="-78"/>
              </a:rPr>
              <a:t>۰</a:t>
            </a:r>
            <a:endParaRPr lang="en-US" sz="4400" b="1" dirty="0">
              <a:solidFill>
                <a:srgbClr val="FF0000"/>
              </a:solidFill>
              <a:latin typeface="B Koodak" pitchFamily="2" charset="-78"/>
              <a:cs typeface="B Koodak" pitchFamily="2" charset="-78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645AB4D-8BCC-F84B-B8A9-2824884483D3}"/>
              </a:ext>
            </a:extLst>
          </p:cNvPr>
          <p:cNvSpPr txBox="1"/>
          <p:nvPr/>
        </p:nvSpPr>
        <p:spPr>
          <a:xfrm>
            <a:off x="7143261" y="4959705"/>
            <a:ext cx="4924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4400" b="1" dirty="0">
                <a:solidFill>
                  <a:srgbClr val="FF0000"/>
                </a:solidFill>
                <a:latin typeface="B Koodak" pitchFamily="2" charset="-78"/>
                <a:cs typeface="B Koodak" pitchFamily="2" charset="-78"/>
              </a:rPr>
              <a:t>۱</a:t>
            </a:r>
            <a:endParaRPr lang="en-US" sz="4400" b="1" dirty="0">
              <a:solidFill>
                <a:srgbClr val="FF0000"/>
              </a:solidFill>
              <a:latin typeface="B Koodak" pitchFamily="2" charset="-78"/>
              <a:cs typeface="B Koodak" pitchFamily="2" charset="-78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455A4A6-45C3-F64F-AB27-CA2A2D9445E6}"/>
              </a:ext>
            </a:extLst>
          </p:cNvPr>
          <p:cNvSpPr txBox="1"/>
          <p:nvPr/>
        </p:nvSpPr>
        <p:spPr>
          <a:xfrm>
            <a:off x="4792086" y="3689245"/>
            <a:ext cx="4924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4400" b="1" dirty="0">
                <a:solidFill>
                  <a:srgbClr val="FF0000"/>
                </a:solidFill>
                <a:latin typeface="B Koodak" pitchFamily="2" charset="-78"/>
                <a:cs typeface="B Koodak" pitchFamily="2" charset="-78"/>
              </a:rPr>
              <a:t>۱</a:t>
            </a:r>
            <a:endParaRPr lang="en-US" sz="4400" b="1" dirty="0">
              <a:solidFill>
                <a:srgbClr val="FF0000"/>
              </a:solidFill>
              <a:latin typeface="B Koodak" pitchFamily="2" charset="-78"/>
              <a:cs typeface="B Koodak" pitchFamily="2" charset="-78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07AFB91-D4FF-874F-A0C7-56A7BEB7752E}"/>
              </a:ext>
            </a:extLst>
          </p:cNvPr>
          <p:cNvSpPr txBox="1"/>
          <p:nvPr/>
        </p:nvSpPr>
        <p:spPr>
          <a:xfrm>
            <a:off x="3582224" y="3020320"/>
            <a:ext cx="4924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4400" b="1" dirty="0">
                <a:solidFill>
                  <a:srgbClr val="FF0000"/>
                </a:solidFill>
                <a:latin typeface="B Koodak" pitchFamily="2" charset="-78"/>
                <a:cs typeface="B Koodak" pitchFamily="2" charset="-78"/>
              </a:rPr>
              <a:t>۱</a:t>
            </a:r>
            <a:endParaRPr lang="en-US" sz="4400" b="1" dirty="0">
              <a:solidFill>
                <a:srgbClr val="FF0000"/>
              </a:solidFill>
              <a:latin typeface="B Koodak" pitchFamily="2" charset="-78"/>
              <a:cs typeface="B Koodak" pitchFamily="2" charset="-78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0FD4294-A766-F046-8DEF-3D556CBF893B}"/>
              </a:ext>
            </a:extLst>
          </p:cNvPr>
          <p:cNvCxnSpPr>
            <a:cxnSpLocks/>
          </p:cNvCxnSpPr>
          <p:nvPr/>
        </p:nvCxnSpPr>
        <p:spPr>
          <a:xfrm>
            <a:off x="847395" y="6573229"/>
            <a:ext cx="87084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49DCA41-5C45-6147-9420-73D8FD97032D}"/>
              </a:ext>
            </a:extLst>
          </p:cNvPr>
          <p:cNvSpPr txBox="1"/>
          <p:nvPr/>
        </p:nvSpPr>
        <p:spPr>
          <a:xfrm>
            <a:off x="794254" y="5875161"/>
            <a:ext cx="2698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B Koodak" pitchFamily="2" charset="-78"/>
                <a:cs typeface="B Koodak" pitchFamily="2" charset="-78"/>
              </a:rPr>
              <a:t>(</a:t>
            </a:r>
            <a:r>
              <a:rPr lang="fa-IR" sz="3600" dirty="0">
                <a:solidFill>
                  <a:srgbClr val="FF0000"/>
                </a:solidFill>
                <a:latin typeface="B Koodak" pitchFamily="2" charset="-78"/>
                <a:cs typeface="B Koodak" pitchFamily="2" charset="-78"/>
              </a:rPr>
              <a:t>۱۰۱۱۰۱۰۱</a:t>
            </a:r>
            <a:r>
              <a:rPr lang="en-US" sz="3600" dirty="0">
                <a:solidFill>
                  <a:srgbClr val="FF0000"/>
                </a:solidFill>
                <a:latin typeface="B Koodak" pitchFamily="2" charset="-78"/>
                <a:cs typeface="B Koodak" pitchFamily="2" charset="-78"/>
              </a:rPr>
              <a:t>) </a:t>
            </a:r>
            <a:r>
              <a:rPr lang="en-US" sz="2800" baseline="-25000" dirty="0">
                <a:solidFill>
                  <a:srgbClr val="FF0000"/>
                </a:solidFill>
                <a:latin typeface="B Koodak" pitchFamily="2" charset="-78"/>
                <a:cs typeface="B Koodak" pitchFamily="2" charset="-78"/>
              </a:rPr>
              <a:t>2</a:t>
            </a:r>
            <a:endParaRPr lang="en-US" sz="3600" baseline="-25000" dirty="0">
              <a:solidFill>
                <a:srgbClr val="FF0000"/>
              </a:solidFill>
              <a:latin typeface="B Koodak" pitchFamily="2" charset="-78"/>
              <a:cs typeface="B Koodak" pitchFamily="2" charset="-78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C60E81A-F736-E042-BF16-0E94699CDCF1}"/>
              </a:ext>
            </a:extLst>
          </p:cNvPr>
          <p:cNvSpPr txBox="1"/>
          <p:nvPr/>
        </p:nvSpPr>
        <p:spPr>
          <a:xfrm>
            <a:off x="8174526" y="510956"/>
            <a:ext cx="3490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b="1" dirty="0">
                <a:latin typeface="B Koodak" pitchFamily="2" charset="-78"/>
                <a:cs typeface="B Koodak" pitchFamily="2" charset="-78"/>
              </a:rPr>
              <a:t>تبدیل مبنای ۱۰ به مبنای دو</a:t>
            </a:r>
            <a:endParaRPr lang="en-US" sz="2800" b="1" dirty="0">
              <a:latin typeface="B Koodak" pitchFamily="2" charset="-78"/>
              <a:cs typeface="B Koodak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41536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33BE52A-7EC2-4E4D-A2F4-6844C59560B9}"/>
              </a:ext>
            </a:extLst>
          </p:cNvPr>
          <p:cNvSpPr txBox="1"/>
          <p:nvPr/>
        </p:nvSpPr>
        <p:spPr>
          <a:xfrm>
            <a:off x="4753325" y="2225905"/>
            <a:ext cx="26853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4800" dirty="0"/>
              <a:t>57943218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87D5EF-A819-A840-B951-E8F3491F76A0}"/>
              </a:ext>
            </a:extLst>
          </p:cNvPr>
          <p:cNvSpPr txBox="1"/>
          <p:nvPr/>
        </p:nvSpPr>
        <p:spPr>
          <a:xfrm>
            <a:off x="4043995" y="3429000"/>
            <a:ext cx="4104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3600" dirty="0">
                <a:latin typeface="B Koodak" pitchFamily="2" charset="-78"/>
                <a:cs typeface="B Koodak" pitchFamily="2" charset="-78"/>
              </a:rPr>
              <a:t>عدد بالا را در نظر بگیرید.</a:t>
            </a:r>
            <a:endParaRPr lang="en-US" sz="3600" dirty="0">
              <a:latin typeface="B Koodak" pitchFamily="2" charset="-78"/>
              <a:cs typeface="B Koodak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61816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15862EC-DE6F-414B-82F2-C38132C0C6EA}"/>
              </a:ext>
            </a:extLst>
          </p:cNvPr>
          <p:cNvSpPr txBox="1"/>
          <p:nvPr/>
        </p:nvSpPr>
        <p:spPr>
          <a:xfrm>
            <a:off x="3691651" y="3167390"/>
            <a:ext cx="5460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rtl="0" eaLnBrk="1" latinLnBrk="0" hangingPunct="1"/>
            <a:r>
              <a:rPr lang="fa-IR" sz="2800" dirty="0">
                <a:latin typeface="B Koodak" pitchFamily="2" charset="-78"/>
                <a:cs typeface="B Koodak" pitchFamily="2" charset="-78"/>
              </a:rPr>
              <a:t>عدد ۸۳ در مبنای ۲ معادل چه عددی است؟</a:t>
            </a:r>
            <a:endParaRPr lang="en-US" sz="2800" dirty="0">
              <a:latin typeface="B Koodak" pitchFamily="2" charset="-78"/>
              <a:cs typeface="B Koodak" pitchFamily="2" charset="-7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F49AFF-7AE5-5D4F-A548-6A9304C4B277}"/>
              </a:ext>
            </a:extLst>
          </p:cNvPr>
          <p:cNvSpPr txBox="1"/>
          <p:nvPr/>
        </p:nvSpPr>
        <p:spPr>
          <a:xfrm>
            <a:off x="5171708" y="702129"/>
            <a:ext cx="1848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3600" dirty="0">
                <a:solidFill>
                  <a:srgbClr val="441C69"/>
                </a:solidFill>
                <a:latin typeface="Euclid" panose="02020503060505020303" pitchFamily="18" charset="77"/>
              </a:rPr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3511608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15862EC-DE6F-414B-82F2-C38132C0C6EA}"/>
              </a:ext>
            </a:extLst>
          </p:cNvPr>
          <p:cNvSpPr txBox="1"/>
          <p:nvPr/>
        </p:nvSpPr>
        <p:spPr>
          <a:xfrm>
            <a:off x="4518525" y="2305615"/>
            <a:ext cx="638354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 err="1">
                <a:latin typeface="B Koodak" pitchFamily="2" charset="-78"/>
                <a:cs typeface="B Koodak" pitchFamily="2" charset="-78"/>
              </a:rPr>
              <a:t>مبناهای</a:t>
            </a:r>
            <a:r>
              <a:rPr lang="fa-IR" sz="2800" dirty="0">
                <a:latin typeface="B Koodak" pitchFamily="2" charset="-78"/>
                <a:cs typeface="B Koodak" pitchFamily="2" charset="-78"/>
              </a:rPr>
              <a:t> </a:t>
            </a:r>
            <a:r>
              <a:rPr lang="fa-IR" sz="2800" dirty="0" err="1">
                <a:latin typeface="B Koodak" pitchFamily="2" charset="-78"/>
                <a:cs typeface="B Koodak" pitchFamily="2" charset="-78"/>
              </a:rPr>
              <a:t>دودویی</a:t>
            </a:r>
            <a:r>
              <a:rPr lang="fa-IR" sz="2800" dirty="0">
                <a:latin typeface="B Koodak" pitchFamily="2" charset="-78"/>
                <a:cs typeface="B Koodak" pitchFamily="2" charset="-78"/>
              </a:rPr>
              <a:t> و </a:t>
            </a:r>
            <a:r>
              <a:rPr lang="fa-IR" sz="2800" dirty="0" err="1">
                <a:latin typeface="B Koodak" pitchFamily="2" charset="-78"/>
                <a:cs typeface="B Koodak" pitchFamily="2" charset="-78"/>
              </a:rPr>
              <a:t>ده‌دهی</a:t>
            </a:r>
            <a:r>
              <a:rPr lang="fa-IR" sz="2800" dirty="0">
                <a:latin typeface="B Koodak" pitchFamily="2" charset="-78"/>
                <a:cs typeface="B Koodak" pitchFamily="2" charset="-78"/>
              </a:rPr>
              <a:t> تنها </a:t>
            </a:r>
            <a:r>
              <a:rPr lang="fa-IR" sz="2800" dirty="0" err="1">
                <a:latin typeface="B Koodak" pitchFamily="2" charset="-78"/>
                <a:cs typeface="B Koodak" pitchFamily="2" charset="-78"/>
              </a:rPr>
              <a:t>مبناهای</a:t>
            </a:r>
            <a:r>
              <a:rPr lang="fa-IR" sz="2800" dirty="0">
                <a:latin typeface="B Koodak" pitchFamily="2" charset="-78"/>
                <a:cs typeface="B Koodak" pitchFamily="2" charset="-78"/>
              </a:rPr>
              <a:t> ما نیستند.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endParaRPr lang="fa-IR" sz="2800" dirty="0">
              <a:latin typeface="B Koodak" pitchFamily="2" charset="-78"/>
              <a:cs typeface="B Koodak" pitchFamily="2" charset="-78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latin typeface="B Koodak" pitchFamily="2" charset="-78"/>
                <a:cs typeface="B Koodak" pitchFamily="2" charset="-78"/>
              </a:rPr>
              <a:t>مبنا در برای هر عدد طبیعی تعریف </a:t>
            </a:r>
            <a:r>
              <a:rPr lang="fa-IR" sz="2800" dirty="0" err="1">
                <a:latin typeface="B Koodak" pitchFamily="2" charset="-78"/>
                <a:cs typeface="B Koodak" pitchFamily="2" charset="-78"/>
              </a:rPr>
              <a:t>می‌شود</a:t>
            </a:r>
            <a:r>
              <a:rPr lang="fa-IR" sz="2800" dirty="0">
                <a:latin typeface="B Koodak" pitchFamily="2" charset="-78"/>
                <a:cs typeface="B Koodak" pitchFamily="2" charset="-78"/>
              </a:rPr>
              <a:t>.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endParaRPr lang="fa-IR" sz="2800" dirty="0">
              <a:latin typeface="B Koodak" pitchFamily="2" charset="-78"/>
              <a:cs typeface="B Koodak" pitchFamily="2" charset="-78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latin typeface="B Koodak" pitchFamily="2" charset="-78"/>
                <a:cs typeface="B Koodak" pitchFamily="2" charset="-78"/>
              </a:rPr>
              <a:t>معروف ترین ها مبنای ۲، ۸، ۱۰ و ۱۶ هستند.</a:t>
            </a:r>
            <a:endParaRPr lang="en-US" sz="2800" dirty="0">
              <a:latin typeface="B Koodak" pitchFamily="2" charset="-78"/>
              <a:cs typeface="B Koodak" pitchFamily="2" charset="-78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7703D9F-0258-4141-B060-A5D7AFDC5D0D}"/>
              </a:ext>
            </a:extLst>
          </p:cNvPr>
          <p:cNvSpPr txBox="1"/>
          <p:nvPr/>
        </p:nvSpPr>
        <p:spPr>
          <a:xfrm>
            <a:off x="5345634" y="538843"/>
            <a:ext cx="1500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b="1" dirty="0">
                <a:latin typeface="B Koodak" pitchFamily="2" charset="-78"/>
                <a:cs typeface="B Koodak" pitchFamily="2" charset="-78"/>
              </a:rPr>
              <a:t>سایر </a:t>
            </a:r>
            <a:r>
              <a:rPr lang="fa-IR" sz="2800" b="1" dirty="0" err="1">
                <a:latin typeface="B Koodak" pitchFamily="2" charset="-78"/>
                <a:cs typeface="B Koodak" pitchFamily="2" charset="-78"/>
              </a:rPr>
              <a:t>مبناها</a:t>
            </a:r>
            <a:endParaRPr lang="en-US" sz="2800" b="1" dirty="0">
              <a:latin typeface="B Koodak" pitchFamily="2" charset="-78"/>
              <a:cs typeface="B Koodak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37551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15862EC-DE6F-414B-82F2-C38132C0C6EA}"/>
              </a:ext>
            </a:extLst>
          </p:cNvPr>
          <p:cNvSpPr txBox="1"/>
          <p:nvPr/>
        </p:nvSpPr>
        <p:spPr>
          <a:xfrm>
            <a:off x="3588743" y="3807843"/>
            <a:ext cx="5014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dirty="0">
                <a:latin typeface="B Koodak" pitchFamily="2" charset="-78"/>
                <a:cs typeface="B Koodak" pitchFamily="2" charset="-78"/>
              </a:rPr>
              <a:t>معادل این عدد را در مبنای ۱۰ پیدا کنید.</a:t>
            </a:r>
            <a:endParaRPr lang="en-US" sz="2800" dirty="0">
              <a:latin typeface="B Koodak" pitchFamily="2" charset="-78"/>
              <a:cs typeface="B Koodak" pitchFamily="2" charset="-7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D398B4-4F33-3E4C-B10B-DFEFCEF36EDB}"/>
              </a:ext>
            </a:extLst>
          </p:cNvPr>
          <p:cNvSpPr txBox="1"/>
          <p:nvPr/>
        </p:nvSpPr>
        <p:spPr>
          <a:xfrm>
            <a:off x="5650204" y="2498271"/>
            <a:ext cx="14109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4000" dirty="0">
                <a:latin typeface="+mj-lt"/>
              </a:rPr>
              <a:t>(217)</a:t>
            </a:r>
            <a:r>
              <a:rPr lang="en-US" sz="3200" baseline="-25000" dirty="0">
                <a:latin typeface="+mj-lt"/>
              </a:rPr>
              <a:t>8</a:t>
            </a:r>
            <a:endParaRPr lang="en-US" sz="4000" baseline="-250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4512D-0783-9C4D-99E7-370718CD210D}"/>
              </a:ext>
            </a:extLst>
          </p:cNvPr>
          <p:cNvSpPr txBox="1"/>
          <p:nvPr/>
        </p:nvSpPr>
        <p:spPr>
          <a:xfrm>
            <a:off x="5431394" y="718458"/>
            <a:ext cx="1848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3600" dirty="0">
                <a:solidFill>
                  <a:srgbClr val="441C69"/>
                </a:solidFill>
                <a:latin typeface="Euclid" panose="02020503060505020303" pitchFamily="18" charset="77"/>
              </a:rPr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2521559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D398B4-4F33-3E4C-B10B-DFEFCEF36EDB}"/>
              </a:ext>
            </a:extLst>
          </p:cNvPr>
          <p:cNvSpPr txBox="1"/>
          <p:nvPr/>
        </p:nvSpPr>
        <p:spPr>
          <a:xfrm>
            <a:off x="5650204" y="2498271"/>
            <a:ext cx="14109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4000" dirty="0">
                <a:latin typeface="+mj-lt"/>
              </a:rPr>
              <a:t>(217)</a:t>
            </a:r>
            <a:r>
              <a:rPr lang="en-US" sz="3200" baseline="-25000" dirty="0">
                <a:latin typeface="+mj-lt"/>
              </a:rPr>
              <a:t>8</a:t>
            </a:r>
            <a:endParaRPr lang="en-US" sz="4000" baseline="-250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2C08D3-6C45-0841-B70F-77B2255C4604}"/>
              </a:ext>
            </a:extLst>
          </p:cNvPr>
          <p:cNvSpPr txBox="1"/>
          <p:nvPr/>
        </p:nvSpPr>
        <p:spPr>
          <a:xfrm>
            <a:off x="5650204" y="3651844"/>
            <a:ext cx="18437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914400" rtl="1" eaLnBrk="1" latinLnBrk="0" hangingPunct="1"/>
            <a:r>
              <a:rPr lang="en-US" sz="4000" baseline="-25000" dirty="0">
                <a:latin typeface="+mj-lt"/>
              </a:rPr>
              <a:t>7 x 80 = 7 </a:t>
            </a:r>
          </a:p>
          <a:p>
            <a:pPr marL="0" defTabSz="914400" rtl="1" eaLnBrk="1" latinLnBrk="0" hangingPunct="1"/>
            <a:r>
              <a:rPr lang="en-US" sz="4000" baseline="-25000" dirty="0">
                <a:latin typeface="+mj-lt"/>
              </a:rPr>
              <a:t>1 x 81 = 8</a:t>
            </a:r>
          </a:p>
          <a:p>
            <a:pPr marL="0" defTabSz="914400" rtl="1" eaLnBrk="1" latinLnBrk="0" hangingPunct="1"/>
            <a:r>
              <a:rPr lang="en-US" sz="4000" baseline="-25000" dirty="0">
                <a:latin typeface="+mj-lt"/>
              </a:rPr>
              <a:t>2 x 82 = 128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452A22-A572-7D4D-BF47-70C846F331DB}"/>
              </a:ext>
            </a:extLst>
          </p:cNvPr>
          <p:cNvSpPr txBox="1"/>
          <p:nvPr/>
        </p:nvSpPr>
        <p:spPr>
          <a:xfrm>
            <a:off x="5171708" y="702129"/>
            <a:ext cx="1848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3600" dirty="0">
                <a:solidFill>
                  <a:srgbClr val="441C69"/>
                </a:solidFill>
                <a:latin typeface="Euclid" panose="02020503060505020303" pitchFamily="18" charset="77"/>
              </a:rPr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528325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B6B224-8025-DB41-ABA5-DA20D679A660}"/>
              </a:ext>
            </a:extLst>
          </p:cNvPr>
          <p:cNvSpPr txBox="1"/>
          <p:nvPr/>
        </p:nvSpPr>
        <p:spPr>
          <a:xfrm>
            <a:off x="1161901" y="2305615"/>
            <a:ext cx="1035732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r" defTabSz="914400" rtl="1" eaLnBrk="1" latinLnBrk="0" hangingPunct="1">
              <a:buFont typeface="Arial" panose="020B0604020202020204" pitchFamily="34" charset="0"/>
              <a:buChar char="•"/>
            </a:pPr>
            <a:r>
              <a:rPr lang="fa-IR" sz="2800" dirty="0">
                <a:latin typeface="+mj-lt"/>
                <a:cs typeface="B Koodak" pitchFamily="2" charset="-78"/>
              </a:rPr>
              <a:t>همانطور که گفتیم، در مبنای </a:t>
            </a:r>
            <a:r>
              <a:rPr lang="en-US" sz="2800" dirty="0">
                <a:latin typeface="+mj-lt"/>
                <a:cs typeface="B Koodak" pitchFamily="2" charset="-78"/>
              </a:rPr>
              <a:t>n</a:t>
            </a:r>
            <a:r>
              <a:rPr lang="fa-IR" sz="2800" dirty="0">
                <a:latin typeface="+mj-lt"/>
                <a:cs typeface="B Koodak" pitchFamily="2" charset="-78"/>
              </a:rPr>
              <a:t>، ارقام میتوانند  از </a:t>
            </a:r>
            <a:r>
              <a:rPr lang="en-US" sz="2800" dirty="0">
                <a:latin typeface="+mj-lt"/>
                <a:cs typeface="B Koodak" pitchFamily="2" charset="-78"/>
              </a:rPr>
              <a:t>0</a:t>
            </a:r>
            <a:r>
              <a:rPr lang="fa-IR" sz="2800" dirty="0">
                <a:latin typeface="+mj-lt"/>
                <a:cs typeface="B Koodak" pitchFamily="2" charset="-78"/>
              </a:rPr>
              <a:t> تا </a:t>
            </a:r>
            <a:r>
              <a:rPr lang="en-US" sz="2800" dirty="0">
                <a:latin typeface="+mj-lt"/>
                <a:cs typeface="B Koodak" pitchFamily="2" charset="-78"/>
              </a:rPr>
              <a:t>n-1</a:t>
            </a:r>
            <a:r>
              <a:rPr lang="fa-IR" sz="2800" dirty="0">
                <a:latin typeface="+mj-lt"/>
                <a:cs typeface="B Koodak" pitchFamily="2" charset="-78"/>
              </a:rPr>
              <a:t> باشند.</a:t>
            </a:r>
          </a:p>
          <a:p>
            <a:pPr marL="457200" indent="-457200" algn="r" defTabSz="914400" rtl="1" eaLnBrk="1" latinLnBrk="0" hangingPunct="1">
              <a:buFont typeface="Arial" panose="020B0604020202020204" pitchFamily="34" charset="0"/>
              <a:buChar char="•"/>
            </a:pPr>
            <a:endParaRPr lang="fa-IR" sz="2800" dirty="0">
              <a:latin typeface="+mj-lt"/>
              <a:cs typeface="B Koodak" pitchFamily="2" charset="-78"/>
            </a:endParaRPr>
          </a:p>
          <a:p>
            <a:pPr marL="457200" indent="-457200" algn="r" defTabSz="914400" rtl="1" eaLnBrk="1" latinLnBrk="0" hangingPunct="1">
              <a:buFont typeface="Arial" panose="020B0604020202020204" pitchFamily="34" charset="0"/>
              <a:buChar char="•"/>
            </a:pPr>
            <a:r>
              <a:rPr lang="fa-IR" sz="2800" dirty="0">
                <a:latin typeface="+mj-lt"/>
                <a:cs typeface="B Koodak" pitchFamily="2" charset="-78"/>
              </a:rPr>
              <a:t>بنابراین در </a:t>
            </a:r>
            <a:r>
              <a:rPr lang="fa-IR" sz="2800" dirty="0" err="1">
                <a:latin typeface="+mj-lt"/>
                <a:cs typeface="B Koodak" pitchFamily="2" charset="-78"/>
              </a:rPr>
              <a:t>مبناهای</a:t>
            </a:r>
            <a:r>
              <a:rPr lang="fa-IR" sz="2800" dirty="0">
                <a:latin typeface="+mj-lt"/>
                <a:cs typeface="B Koodak" pitchFamily="2" charset="-78"/>
              </a:rPr>
              <a:t> بزرگتر از ۱۰ مانند مبنای ۱۶، ارقام از ۰ تا ۱۵ </a:t>
            </a:r>
            <a:r>
              <a:rPr lang="fa-IR" sz="2800" dirty="0" err="1">
                <a:latin typeface="+mj-lt"/>
                <a:cs typeface="B Koodak" pitchFamily="2" charset="-78"/>
              </a:rPr>
              <a:t>می‌توانند</a:t>
            </a:r>
            <a:r>
              <a:rPr lang="fa-IR" sz="2800" dirty="0">
                <a:latin typeface="+mj-lt"/>
                <a:cs typeface="B Koodak" pitchFamily="2" charset="-78"/>
              </a:rPr>
              <a:t> باشند.</a:t>
            </a:r>
          </a:p>
          <a:p>
            <a:pPr marL="457200" indent="-457200" algn="r" defTabSz="914400" rtl="1" eaLnBrk="1" latinLnBrk="0" hangingPunct="1">
              <a:buFont typeface="Arial" panose="020B0604020202020204" pitchFamily="34" charset="0"/>
              <a:buChar char="•"/>
            </a:pPr>
            <a:endParaRPr lang="fa-IR" sz="2800" dirty="0">
              <a:latin typeface="+mj-lt"/>
              <a:cs typeface="B Koodak" pitchFamily="2" charset="-78"/>
            </a:endParaRPr>
          </a:p>
          <a:p>
            <a:pPr marL="457200" indent="-457200" algn="r" defTabSz="914400" rtl="1" eaLnBrk="1" latinLnBrk="0" hangingPunct="1">
              <a:buFont typeface="Arial" panose="020B0604020202020204" pitchFamily="34" charset="0"/>
              <a:buChar char="•"/>
            </a:pPr>
            <a:r>
              <a:rPr lang="fa-IR" sz="2800" dirty="0">
                <a:latin typeface="+mj-lt"/>
                <a:cs typeface="B Koodak" pitchFamily="2" charset="-78"/>
              </a:rPr>
              <a:t>برای حل مشکل نمایش این ارقام در یک جایگاه در </a:t>
            </a:r>
            <a:r>
              <a:rPr lang="fa-IR" sz="2800" dirty="0" err="1">
                <a:latin typeface="+mj-lt"/>
                <a:cs typeface="B Koodak" pitchFamily="2" charset="-78"/>
              </a:rPr>
              <a:t>مبناهای</a:t>
            </a:r>
            <a:r>
              <a:rPr lang="fa-IR" sz="2800" dirty="0">
                <a:latin typeface="+mj-lt"/>
                <a:cs typeface="B Koodak" pitchFamily="2" charset="-78"/>
              </a:rPr>
              <a:t> بزرگتر از ۱۶</a:t>
            </a:r>
          </a:p>
          <a:p>
            <a:pPr algn="r" defTabSz="914400" rtl="1" eaLnBrk="1" latinLnBrk="0" hangingPunct="1"/>
            <a:r>
              <a:rPr lang="fa-IR" sz="2800" dirty="0">
                <a:latin typeface="+mj-lt"/>
                <a:cs typeface="B Koodak" pitchFamily="2" charset="-78"/>
              </a:rPr>
              <a:t>       حروف انگلیسی استفاده میکنند. </a:t>
            </a:r>
            <a:endParaRPr lang="en-US" sz="2800" dirty="0">
              <a:latin typeface="+mj-lt"/>
              <a:cs typeface="B Koodak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061264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346513-6D80-7845-9912-9B74FFF3DE3C}"/>
              </a:ext>
            </a:extLst>
          </p:cNvPr>
          <p:cNvSpPr txBox="1"/>
          <p:nvPr/>
        </p:nvSpPr>
        <p:spPr>
          <a:xfrm>
            <a:off x="1488713" y="2563700"/>
            <a:ext cx="111440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2800" dirty="0"/>
              <a:t>10 = A</a:t>
            </a:r>
            <a:br>
              <a:rPr lang="en-US" sz="2800" dirty="0"/>
            </a:br>
            <a:r>
              <a:rPr lang="en-US" sz="2800" dirty="0"/>
              <a:t>11 = B</a:t>
            </a:r>
          </a:p>
          <a:p>
            <a:pPr marL="0" algn="r" defTabSz="914400" rtl="1" eaLnBrk="1" latinLnBrk="0" hangingPunct="1"/>
            <a:r>
              <a:rPr lang="en-US" sz="2800" dirty="0"/>
              <a:t>12 = C</a:t>
            </a:r>
          </a:p>
          <a:p>
            <a:pPr marL="0" algn="r" defTabSz="914400" rtl="1" eaLnBrk="1" latinLnBrk="0" hangingPunct="1"/>
            <a:r>
              <a:rPr lang="en-US" sz="2800" dirty="0"/>
              <a:t>13 = D</a:t>
            </a:r>
          </a:p>
          <a:p>
            <a:pPr marL="0" algn="r" defTabSz="914400" rtl="1" eaLnBrk="1" latinLnBrk="0" hangingPunct="1"/>
            <a:r>
              <a:rPr lang="en-US" sz="2800" dirty="0"/>
              <a:t>14 = E</a:t>
            </a:r>
          </a:p>
          <a:p>
            <a:pPr marL="0" algn="r" defTabSz="914400" rtl="1" eaLnBrk="1" latinLnBrk="0" hangingPunct="1"/>
            <a:r>
              <a:rPr lang="en-US" sz="2800" dirty="0"/>
              <a:t>15 = 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9BFEFA-7EF7-CB4D-BF90-9D349CD84794}"/>
              </a:ext>
            </a:extLst>
          </p:cNvPr>
          <p:cNvSpPr txBox="1"/>
          <p:nvPr/>
        </p:nvSpPr>
        <p:spPr>
          <a:xfrm>
            <a:off x="1488713" y="1881072"/>
            <a:ext cx="98684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r" defTabSz="914400" rtl="1" eaLnBrk="1" latinLnBrk="0" hangingPunct="1">
              <a:buFont typeface="Arial" panose="020B0604020202020204" pitchFamily="34" charset="0"/>
              <a:buChar char="•"/>
            </a:pPr>
            <a:r>
              <a:rPr lang="en-US" sz="2800" dirty="0" err="1">
                <a:latin typeface="B Koodak" pitchFamily="2" charset="-78"/>
                <a:cs typeface="B Koodak" pitchFamily="2" charset="-78"/>
              </a:rPr>
              <a:t>ب</a:t>
            </a:r>
            <a:r>
              <a:rPr lang="fa-IR" sz="2800" dirty="0">
                <a:latin typeface="B Koodak" pitchFamily="2" charset="-78"/>
                <a:cs typeface="B Koodak" pitchFamily="2" charset="-78"/>
              </a:rPr>
              <a:t>رای مثال در مینای ۱۶ اعداد بزرگتر از ۱۰ بدین صورت نمایش داده </a:t>
            </a:r>
            <a:r>
              <a:rPr lang="fa-IR" sz="2800" dirty="0" err="1">
                <a:latin typeface="B Koodak" pitchFamily="2" charset="-78"/>
                <a:cs typeface="B Koodak" pitchFamily="2" charset="-78"/>
              </a:rPr>
              <a:t>می‌شوند</a:t>
            </a:r>
            <a:r>
              <a:rPr lang="fa-IR" sz="2800" dirty="0">
                <a:latin typeface="B Koodak" pitchFamily="2" charset="-78"/>
                <a:cs typeface="B Koodak" pitchFamily="2" charset="-78"/>
              </a:rPr>
              <a:t>.</a:t>
            </a:r>
          </a:p>
          <a:p>
            <a:pPr algn="r" defTabSz="914400" rtl="1" eaLnBrk="1" latinLnBrk="0" hangingPunct="1"/>
            <a:endParaRPr lang="en-US" sz="2800" dirty="0">
              <a:latin typeface="B Koodak" pitchFamily="2" charset="-78"/>
              <a:cs typeface="B Koodak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617605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9BFEFA-7EF7-CB4D-BF90-9D349CD84794}"/>
              </a:ext>
            </a:extLst>
          </p:cNvPr>
          <p:cNvSpPr txBox="1"/>
          <p:nvPr/>
        </p:nvSpPr>
        <p:spPr>
          <a:xfrm>
            <a:off x="3284173" y="3618834"/>
            <a:ext cx="5623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 rtl="1" eaLnBrk="1" latinLnBrk="0" hangingPunct="1"/>
            <a:r>
              <a:rPr lang="fa-IR" sz="2800" dirty="0">
                <a:latin typeface="B Koodak" pitchFamily="2" charset="-78"/>
                <a:cs typeface="B Koodak" pitchFamily="2" charset="-78"/>
              </a:rPr>
              <a:t>معادل این عدد را در مبنای ۱۰ بدست آورید.</a:t>
            </a:r>
            <a:endParaRPr lang="en-US" sz="2800" dirty="0">
              <a:latin typeface="B Koodak" pitchFamily="2" charset="-78"/>
              <a:cs typeface="B Koodak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EFF72B-D642-D74F-A2CA-A8A683296A7A}"/>
              </a:ext>
            </a:extLst>
          </p:cNvPr>
          <p:cNvSpPr txBox="1"/>
          <p:nvPr/>
        </p:nvSpPr>
        <p:spPr>
          <a:xfrm>
            <a:off x="5223005" y="2334987"/>
            <a:ext cx="17459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3200" dirty="0"/>
              <a:t>( </a:t>
            </a:r>
            <a:r>
              <a:rPr lang="en-US" sz="4000" dirty="0"/>
              <a:t>1AF </a:t>
            </a:r>
            <a:r>
              <a:rPr lang="en-US" sz="3200" dirty="0"/>
              <a:t>)</a:t>
            </a:r>
            <a:r>
              <a:rPr lang="en-US" sz="2400" dirty="0"/>
              <a:t>16</a:t>
            </a:r>
            <a:endParaRPr 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86FEBE-B524-1B41-85B3-EF3D067533FA}"/>
              </a:ext>
            </a:extLst>
          </p:cNvPr>
          <p:cNvSpPr txBox="1"/>
          <p:nvPr/>
        </p:nvSpPr>
        <p:spPr>
          <a:xfrm>
            <a:off x="5171708" y="702129"/>
            <a:ext cx="1848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3600" dirty="0">
                <a:solidFill>
                  <a:srgbClr val="441C69"/>
                </a:solidFill>
                <a:latin typeface="Euclid" panose="02020503060505020303" pitchFamily="18" charset="77"/>
              </a:rPr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2645498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33BE52A-7EC2-4E4D-A2F4-6844C59560B9}"/>
              </a:ext>
            </a:extLst>
          </p:cNvPr>
          <p:cNvSpPr txBox="1"/>
          <p:nvPr/>
        </p:nvSpPr>
        <p:spPr>
          <a:xfrm>
            <a:off x="4445548" y="1685926"/>
            <a:ext cx="29931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4800" dirty="0"/>
              <a:t>57,943,218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87D5EF-A819-A840-B951-E8F3491F76A0}"/>
              </a:ext>
            </a:extLst>
          </p:cNvPr>
          <p:cNvSpPr txBox="1"/>
          <p:nvPr/>
        </p:nvSpPr>
        <p:spPr>
          <a:xfrm>
            <a:off x="2193329" y="2905780"/>
            <a:ext cx="780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dirty="0">
                <a:latin typeface="B Koodak" pitchFamily="2" charset="-78"/>
                <a:cs typeface="B Koodak" pitchFamily="2" charset="-78"/>
              </a:rPr>
              <a:t>پنجاه و هفت میلیون و نهصد و چهل و سه هزار و دویست و هجده</a:t>
            </a:r>
            <a:endParaRPr lang="en-US" sz="2800" dirty="0">
              <a:latin typeface="B Koodak" pitchFamily="2" charset="-78"/>
              <a:cs typeface="B Koodak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63466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33BE52A-7EC2-4E4D-A2F4-6844C59560B9}"/>
              </a:ext>
            </a:extLst>
          </p:cNvPr>
          <p:cNvSpPr txBox="1"/>
          <p:nvPr/>
        </p:nvSpPr>
        <p:spPr>
          <a:xfrm>
            <a:off x="4753324" y="1685926"/>
            <a:ext cx="26853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4800" dirty="0"/>
              <a:t>57943218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87D5EF-A819-A840-B951-E8F3491F76A0}"/>
              </a:ext>
            </a:extLst>
          </p:cNvPr>
          <p:cNvSpPr txBox="1"/>
          <p:nvPr/>
        </p:nvSpPr>
        <p:spPr>
          <a:xfrm>
            <a:off x="4076124" y="2817584"/>
            <a:ext cx="435407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8 x 10		 =	 8</a:t>
            </a:r>
          </a:p>
          <a:p>
            <a:r>
              <a:rPr lang="en-US" sz="2400" dirty="0"/>
              <a:t>1 x 100		 = 	10</a:t>
            </a:r>
          </a:p>
          <a:p>
            <a:r>
              <a:rPr lang="en-US" sz="2400" dirty="0"/>
              <a:t>2 x 1000	 = 	200</a:t>
            </a:r>
          </a:p>
          <a:p>
            <a:r>
              <a:rPr lang="en-US" sz="2400" dirty="0"/>
              <a:t>3 x 10000	 = 	3000</a:t>
            </a:r>
          </a:p>
          <a:p>
            <a:r>
              <a:rPr lang="en-US" sz="2400" dirty="0"/>
              <a:t>4 x 100000	 =	40000</a:t>
            </a:r>
          </a:p>
          <a:p>
            <a:r>
              <a:rPr lang="en-US" sz="2400" dirty="0"/>
              <a:t>9 x 1000000	 =	900000</a:t>
            </a:r>
          </a:p>
          <a:p>
            <a:r>
              <a:rPr lang="en-US" sz="2400" dirty="0"/>
              <a:t>7 x 10000000	 =	7000000</a:t>
            </a:r>
          </a:p>
          <a:p>
            <a:r>
              <a:rPr lang="en-US" sz="2400" dirty="0"/>
              <a:t>5 x 100000000 =	50000000</a:t>
            </a:r>
          </a:p>
        </p:txBody>
      </p:sp>
    </p:spTree>
    <p:extLst>
      <p:ext uri="{BB962C8B-B14F-4D97-AF65-F5344CB8AC3E}">
        <p14:creationId xmlns:p14="http://schemas.microsoft.com/office/powerpoint/2010/main" val="3326655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33BE52A-7EC2-4E4D-A2F4-6844C59560B9}"/>
              </a:ext>
            </a:extLst>
          </p:cNvPr>
          <p:cNvSpPr txBox="1"/>
          <p:nvPr/>
        </p:nvSpPr>
        <p:spPr>
          <a:xfrm>
            <a:off x="4753324" y="1685926"/>
            <a:ext cx="26853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4800" dirty="0"/>
              <a:t>57943218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87D5EF-A819-A840-B951-E8F3491F76A0}"/>
              </a:ext>
            </a:extLst>
          </p:cNvPr>
          <p:cNvSpPr txBox="1"/>
          <p:nvPr/>
        </p:nvSpPr>
        <p:spPr>
          <a:xfrm>
            <a:off x="4076124" y="2817584"/>
            <a:ext cx="435407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8 x 10</a:t>
            </a:r>
            <a:r>
              <a:rPr lang="en-US" sz="2400" baseline="30000" dirty="0"/>
              <a:t>0	</a:t>
            </a:r>
            <a:r>
              <a:rPr lang="en-US" sz="2400" dirty="0"/>
              <a:t>	=	 8</a:t>
            </a:r>
          </a:p>
          <a:p>
            <a:r>
              <a:rPr lang="en-US" sz="2400" dirty="0"/>
              <a:t>1 x 10</a:t>
            </a:r>
            <a:r>
              <a:rPr lang="en-US" sz="2400" baseline="30000" dirty="0"/>
              <a:t>1</a:t>
            </a:r>
            <a:r>
              <a:rPr lang="en-US" sz="2400" dirty="0"/>
              <a:t>	 	= 	10</a:t>
            </a:r>
          </a:p>
          <a:p>
            <a:r>
              <a:rPr lang="en-US" sz="2400" dirty="0"/>
              <a:t>2 x 10</a:t>
            </a:r>
            <a:r>
              <a:rPr lang="en-US" sz="2400" baseline="30000" dirty="0"/>
              <a:t>2</a:t>
            </a:r>
            <a:r>
              <a:rPr lang="en-US" sz="2400" dirty="0"/>
              <a:t>	 	= 	200</a:t>
            </a:r>
          </a:p>
          <a:p>
            <a:r>
              <a:rPr lang="en-US" sz="2400" dirty="0"/>
              <a:t>3 x 10</a:t>
            </a:r>
            <a:r>
              <a:rPr lang="en-US" sz="2400" baseline="30000" dirty="0"/>
              <a:t>3</a:t>
            </a:r>
            <a:r>
              <a:rPr lang="en-US" sz="2400" dirty="0"/>
              <a:t>	 	= 	3000</a:t>
            </a:r>
          </a:p>
          <a:p>
            <a:r>
              <a:rPr lang="en-US" sz="2400" dirty="0"/>
              <a:t>4 x 10</a:t>
            </a:r>
            <a:r>
              <a:rPr lang="en-US" sz="2400" baseline="30000" dirty="0"/>
              <a:t>4</a:t>
            </a:r>
            <a:r>
              <a:rPr lang="en-US" sz="2400" dirty="0"/>
              <a:t>	 	=	40000</a:t>
            </a:r>
          </a:p>
          <a:p>
            <a:r>
              <a:rPr lang="en-US" sz="2400" dirty="0"/>
              <a:t>9 x 10</a:t>
            </a:r>
            <a:r>
              <a:rPr lang="en-US" sz="2400" baseline="30000" dirty="0"/>
              <a:t>5</a:t>
            </a:r>
            <a:r>
              <a:rPr lang="en-US" sz="2400" dirty="0"/>
              <a:t>	 	=	900000</a:t>
            </a:r>
          </a:p>
          <a:p>
            <a:r>
              <a:rPr lang="en-US" sz="2400" dirty="0"/>
              <a:t>7 x 10</a:t>
            </a:r>
            <a:r>
              <a:rPr lang="en-US" sz="2400" baseline="30000" dirty="0"/>
              <a:t>6</a:t>
            </a:r>
            <a:r>
              <a:rPr lang="en-US" sz="2400" dirty="0"/>
              <a:t>	 	=	7000000</a:t>
            </a:r>
          </a:p>
          <a:p>
            <a:r>
              <a:rPr lang="en-US" sz="2400" dirty="0"/>
              <a:t>5 x 10</a:t>
            </a:r>
            <a:r>
              <a:rPr lang="en-US" sz="2400" baseline="30000" dirty="0"/>
              <a:t>7</a:t>
            </a:r>
            <a:r>
              <a:rPr lang="en-US" sz="2400" dirty="0"/>
              <a:t>		=	50000000</a:t>
            </a:r>
          </a:p>
        </p:txBody>
      </p:sp>
    </p:spTree>
    <p:extLst>
      <p:ext uri="{BB962C8B-B14F-4D97-AF65-F5344CB8AC3E}">
        <p14:creationId xmlns:p14="http://schemas.microsoft.com/office/powerpoint/2010/main" val="152743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33BE52A-7EC2-4E4D-A2F4-6844C59560B9}"/>
              </a:ext>
            </a:extLst>
          </p:cNvPr>
          <p:cNvSpPr txBox="1"/>
          <p:nvPr/>
        </p:nvSpPr>
        <p:spPr>
          <a:xfrm>
            <a:off x="4753324" y="1685926"/>
            <a:ext cx="26853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4800" dirty="0"/>
              <a:t>57943218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87D5EF-A819-A840-B951-E8F3491F76A0}"/>
              </a:ext>
            </a:extLst>
          </p:cNvPr>
          <p:cNvSpPr txBox="1"/>
          <p:nvPr/>
        </p:nvSpPr>
        <p:spPr>
          <a:xfrm>
            <a:off x="4076124" y="2817584"/>
            <a:ext cx="435407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8 x 10</a:t>
            </a:r>
            <a:r>
              <a:rPr lang="en-US" sz="2400" baseline="30000" dirty="0"/>
              <a:t>0	</a:t>
            </a:r>
            <a:r>
              <a:rPr lang="en-US" sz="2400" dirty="0"/>
              <a:t>	=	 8</a:t>
            </a:r>
          </a:p>
          <a:p>
            <a:r>
              <a:rPr lang="en-US" sz="2400" dirty="0"/>
              <a:t>1 x 10</a:t>
            </a:r>
            <a:r>
              <a:rPr lang="en-US" sz="2400" baseline="30000" dirty="0"/>
              <a:t>1</a:t>
            </a:r>
            <a:r>
              <a:rPr lang="en-US" sz="2400" dirty="0"/>
              <a:t>	 	= 	10</a:t>
            </a:r>
          </a:p>
          <a:p>
            <a:r>
              <a:rPr lang="en-US" sz="2400" dirty="0"/>
              <a:t>2 x 10</a:t>
            </a:r>
            <a:r>
              <a:rPr lang="en-US" sz="2400" baseline="30000" dirty="0"/>
              <a:t>2</a:t>
            </a:r>
            <a:r>
              <a:rPr lang="en-US" sz="2400" dirty="0"/>
              <a:t>	 	= 	200</a:t>
            </a:r>
          </a:p>
          <a:p>
            <a:r>
              <a:rPr lang="en-US" sz="2400" dirty="0"/>
              <a:t>3 x 10</a:t>
            </a:r>
            <a:r>
              <a:rPr lang="en-US" sz="2400" baseline="30000" dirty="0"/>
              <a:t>3</a:t>
            </a:r>
            <a:r>
              <a:rPr lang="en-US" sz="2400" dirty="0"/>
              <a:t>	 	= 	3000</a:t>
            </a:r>
          </a:p>
          <a:p>
            <a:r>
              <a:rPr lang="en-US" sz="2400" dirty="0"/>
              <a:t>4 x 10</a:t>
            </a:r>
            <a:r>
              <a:rPr lang="en-US" sz="2400" baseline="30000" dirty="0"/>
              <a:t>4</a:t>
            </a:r>
            <a:r>
              <a:rPr lang="en-US" sz="2400" dirty="0"/>
              <a:t>	 	=	40000</a:t>
            </a:r>
          </a:p>
          <a:p>
            <a:r>
              <a:rPr lang="en-US" sz="2400" dirty="0"/>
              <a:t>9 x 10</a:t>
            </a:r>
            <a:r>
              <a:rPr lang="en-US" sz="2400" baseline="30000" dirty="0"/>
              <a:t>5</a:t>
            </a:r>
            <a:r>
              <a:rPr lang="en-US" sz="2400" dirty="0"/>
              <a:t>	 	=	900000</a:t>
            </a:r>
          </a:p>
          <a:p>
            <a:r>
              <a:rPr lang="en-US" sz="2400" dirty="0"/>
              <a:t>7 x 10</a:t>
            </a:r>
            <a:r>
              <a:rPr lang="en-US" sz="2400" baseline="30000" dirty="0"/>
              <a:t>6</a:t>
            </a:r>
            <a:r>
              <a:rPr lang="en-US" sz="2400" dirty="0"/>
              <a:t>	 	=	7000000</a:t>
            </a:r>
          </a:p>
          <a:p>
            <a:r>
              <a:rPr lang="en-US" sz="2400" dirty="0"/>
              <a:t>5 x 10</a:t>
            </a:r>
            <a:r>
              <a:rPr lang="en-US" sz="2400" baseline="30000" dirty="0"/>
              <a:t>7</a:t>
            </a:r>
            <a:r>
              <a:rPr lang="en-US" sz="2400" dirty="0"/>
              <a:t>		=	50000000</a:t>
            </a:r>
          </a:p>
        </p:txBody>
      </p:sp>
    </p:spTree>
    <p:extLst>
      <p:ext uri="{BB962C8B-B14F-4D97-AF65-F5344CB8AC3E}">
        <p14:creationId xmlns:p14="http://schemas.microsoft.com/office/powerpoint/2010/main" val="3901335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33BE52A-7EC2-4E4D-A2F4-6844C59560B9}"/>
              </a:ext>
            </a:extLst>
          </p:cNvPr>
          <p:cNvSpPr txBox="1"/>
          <p:nvPr/>
        </p:nvSpPr>
        <p:spPr>
          <a:xfrm>
            <a:off x="2815821" y="1643064"/>
            <a:ext cx="11224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4800" dirty="0">
                <a:latin typeface="+mj-lt"/>
              </a:rPr>
              <a:t>843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87D5EF-A819-A840-B951-E8F3491F76A0}"/>
              </a:ext>
            </a:extLst>
          </p:cNvPr>
          <p:cNvSpPr txBox="1"/>
          <p:nvPr/>
        </p:nvSpPr>
        <p:spPr>
          <a:xfrm>
            <a:off x="1666467" y="2674708"/>
            <a:ext cx="34211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 x 10</a:t>
            </a:r>
            <a:r>
              <a:rPr lang="en-US" sz="2400" baseline="30000" dirty="0"/>
              <a:t>0	</a:t>
            </a:r>
            <a:r>
              <a:rPr lang="en-US" sz="2400" dirty="0"/>
              <a:t>	=	3</a:t>
            </a:r>
          </a:p>
          <a:p>
            <a:r>
              <a:rPr lang="en-US" sz="2400" dirty="0"/>
              <a:t>4 x 10</a:t>
            </a:r>
            <a:r>
              <a:rPr lang="en-US" sz="2400" baseline="30000" dirty="0"/>
              <a:t>1</a:t>
            </a:r>
            <a:r>
              <a:rPr lang="en-US" sz="2400" dirty="0"/>
              <a:t>	 	= 	40</a:t>
            </a:r>
          </a:p>
          <a:p>
            <a:r>
              <a:rPr lang="en-US" sz="2400" dirty="0"/>
              <a:t>8 x 10</a:t>
            </a:r>
            <a:r>
              <a:rPr lang="en-US" sz="2400" baseline="30000" dirty="0"/>
              <a:t>2</a:t>
            </a:r>
            <a:r>
              <a:rPr lang="en-US" sz="2400" dirty="0"/>
              <a:t>	 	= 	800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597324-4E6F-C241-952F-1C92932789B9}"/>
              </a:ext>
            </a:extLst>
          </p:cNvPr>
          <p:cNvSpPr txBox="1"/>
          <p:nvPr/>
        </p:nvSpPr>
        <p:spPr>
          <a:xfrm>
            <a:off x="8340309" y="1643064"/>
            <a:ext cx="11224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4800" dirty="0">
                <a:latin typeface="+mj-lt"/>
              </a:rPr>
              <a:t>466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3BF5B7-DC5D-AE4B-958A-32F3BF85D7A5}"/>
              </a:ext>
            </a:extLst>
          </p:cNvPr>
          <p:cNvSpPr txBox="1"/>
          <p:nvPr/>
        </p:nvSpPr>
        <p:spPr>
          <a:xfrm>
            <a:off x="7190955" y="2674708"/>
            <a:ext cx="34211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 x 10</a:t>
            </a:r>
            <a:r>
              <a:rPr lang="en-US" sz="2400" baseline="30000" dirty="0"/>
              <a:t>0	</a:t>
            </a:r>
            <a:r>
              <a:rPr lang="en-US" sz="2400" dirty="0"/>
              <a:t>	=	6</a:t>
            </a:r>
          </a:p>
          <a:p>
            <a:r>
              <a:rPr lang="en-US" sz="2400" dirty="0"/>
              <a:t>6 x 10</a:t>
            </a:r>
            <a:r>
              <a:rPr lang="en-US" sz="2400" baseline="30000" dirty="0"/>
              <a:t>1</a:t>
            </a:r>
            <a:r>
              <a:rPr lang="en-US" sz="2400" dirty="0"/>
              <a:t>	 	= 	60</a:t>
            </a:r>
          </a:p>
          <a:p>
            <a:r>
              <a:rPr lang="en-US" sz="2400" dirty="0"/>
              <a:t>4 x 10</a:t>
            </a:r>
            <a:r>
              <a:rPr lang="en-US" sz="2400" baseline="30000" dirty="0"/>
              <a:t>2</a:t>
            </a:r>
            <a:r>
              <a:rPr lang="en-US" sz="2400" dirty="0"/>
              <a:t>	 	= 	400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950D0E-0DCE-AB4E-8050-0A311B53C068}"/>
              </a:ext>
            </a:extLst>
          </p:cNvPr>
          <p:cNvSpPr txBox="1"/>
          <p:nvPr/>
        </p:nvSpPr>
        <p:spPr>
          <a:xfrm>
            <a:off x="4545735" y="4957763"/>
            <a:ext cx="3100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b="1" dirty="0">
                <a:latin typeface="B Koodak" pitchFamily="2" charset="-78"/>
                <a:cs typeface="B Koodak" pitchFamily="2" charset="-78"/>
              </a:rPr>
              <a:t>به همین ترتیب اعداد بالا</a:t>
            </a:r>
            <a:endParaRPr lang="en-US" sz="2800" b="1" dirty="0">
              <a:latin typeface="B Koodak" pitchFamily="2" charset="-78"/>
              <a:cs typeface="B Koodak" pitchFamily="2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7AAD17-03D2-634F-B503-13FC4961F221}"/>
              </a:ext>
            </a:extLst>
          </p:cNvPr>
          <p:cNvSpPr txBox="1"/>
          <p:nvPr/>
        </p:nvSpPr>
        <p:spPr>
          <a:xfrm>
            <a:off x="5441814" y="653143"/>
            <a:ext cx="1308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b="1" dirty="0">
                <a:latin typeface="B Koodak" pitchFamily="2" charset="-78"/>
                <a:cs typeface="B Koodak" pitchFamily="2" charset="-78"/>
              </a:rPr>
              <a:t>مبنای ۱۰</a:t>
            </a:r>
            <a:endParaRPr lang="en-US" sz="2800" b="1" dirty="0">
              <a:latin typeface="B Koodak" pitchFamily="2" charset="-78"/>
              <a:cs typeface="B Koodak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76113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9C8E44-3047-6249-BEF3-F99B5E821B08}"/>
              </a:ext>
            </a:extLst>
          </p:cNvPr>
          <p:cNvSpPr txBox="1"/>
          <p:nvPr/>
        </p:nvSpPr>
        <p:spPr>
          <a:xfrm>
            <a:off x="1950502" y="2647270"/>
            <a:ext cx="920803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r" defTabSz="914400" rtl="1" eaLnBrk="1" latinLnBrk="0" hangingPunct="1">
              <a:buFont typeface="Arial" panose="020B0604020202020204" pitchFamily="34" charset="0"/>
              <a:buChar char="•"/>
            </a:pPr>
            <a:r>
              <a:rPr lang="fa-IR" sz="2400" dirty="0" err="1">
                <a:latin typeface="+mj-lt"/>
                <a:cs typeface="B Koodak" pitchFamily="2" charset="-78"/>
              </a:rPr>
              <a:t>اعدادی</a:t>
            </a:r>
            <a:r>
              <a:rPr lang="fa-IR" sz="2400" dirty="0">
                <a:latin typeface="+mj-lt"/>
                <a:cs typeface="B Koodak" pitchFamily="2" charset="-78"/>
              </a:rPr>
              <a:t> که بررسی کردیم همگی در مبنای ده یا </a:t>
            </a:r>
            <a:r>
              <a:rPr lang="fa-IR" sz="2400" dirty="0" err="1">
                <a:latin typeface="+mj-lt"/>
                <a:cs typeface="B Koodak" pitchFamily="2" charset="-78"/>
              </a:rPr>
              <a:t>ده‌دهی</a:t>
            </a:r>
            <a:r>
              <a:rPr lang="fa-IR" sz="2400" dirty="0">
                <a:latin typeface="+mj-lt"/>
                <a:cs typeface="B Koodak" pitchFamily="2" charset="-78"/>
              </a:rPr>
              <a:t> یا </a:t>
            </a:r>
            <a:r>
              <a:rPr lang="en-US" sz="2400" dirty="0">
                <a:latin typeface="+mj-lt"/>
                <a:cs typeface="B Koodak" pitchFamily="2" charset="-78"/>
              </a:rPr>
              <a:t>Decimal</a:t>
            </a:r>
            <a:r>
              <a:rPr lang="fa-IR" sz="2400" dirty="0">
                <a:latin typeface="+mj-lt"/>
                <a:cs typeface="B Koodak" pitchFamily="2" charset="-78"/>
              </a:rPr>
              <a:t> معنا پیدا </a:t>
            </a:r>
            <a:r>
              <a:rPr lang="fa-IR" sz="2400" dirty="0" err="1">
                <a:latin typeface="+mj-lt"/>
                <a:cs typeface="B Koodak" pitchFamily="2" charset="-78"/>
              </a:rPr>
              <a:t>می‌کنند</a:t>
            </a:r>
            <a:r>
              <a:rPr lang="fa-IR" sz="2400" dirty="0">
                <a:latin typeface="+mj-lt"/>
                <a:cs typeface="B Koodak" pitchFamily="2" charset="-78"/>
              </a:rPr>
              <a:t>.</a:t>
            </a:r>
          </a:p>
          <a:p>
            <a:pPr marL="342900" indent="-342900" algn="r" defTabSz="914400" rtl="1" eaLnBrk="1" latinLnBrk="0" hangingPunct="1">
              <a:buFont typeface="Arial" panose="020B0604020202020204" pitchFamily="34" charset="0"/>
              <a:buChar char="•"/>
            </a:pPr>
            <a:endParaRPr lang="fa-IR" sz="2400" dirty="0">
              <a:latin typeface="+mj-lt"/>
              <a:cs typeface="B Koodak" pitchFamily="2" charset="-78"/>
            </a:endParaRPr>
          </a:p>
          <a:p>
            <a:pPr marL="342900" indent="-342900" algn="r" defTabSz="914400" rtl="1" eaLnBrk="1" latinLnBrk="0" hangingPunct="1">
              <a:buFont typeface="Arial" panose="020B0604020202020204" pitchFamily="34" charset="0"/>
              <a:buChar char="•"/>
            </a:pPr>
            <a:r>
              <a:rPr lang="fa-IR" sz="2400" dirty="0">
                <a:latin typeface="+mj-lt"/>
                <a:cs typeface="B Koodak" pitchFamily="2" charset="-78"/>
              </a:rPr>
              <a:t>همانطور که بدیهی است، در مبنای ۱۰، هر رقم در عدد </a:t>
            </a:r>
            <a:r>
              <a:rPr lang="fa-IR" sz="2400" dirty="0" err="1">
                <a:latin typeface="+mj-lt"/>
                <a:cs typeface="B Koodak" pitchFamily="2" charset="-78"/>
              </a:rPr>
              <a:t>می‌تواند</a:t>
            </a:r>
            <a:r>
              <a:rPr lang="fa-IR" sz="2400" dirty="0">
                <a:latin typeface="+mj-lt"/>
                <a:cs typeface="B Koodak" pitchFamily="2" charset="-78"/>
              </a:rPr>
              <a:t> بین ۰ تا ۹ باشد.</a:t>
            </a:r>
          </a:p>
          <a:p>
            <a:pPr marL="342900" indent="-342900" algn="r" defTabSz="914400" rtl="1" eaLnBrk="1" latinLnBrk="0" hangingPunct="1">
              <a:buFont typeface="Arial" panose="020B0604020202020204" pitchFamily="34" charset="0"/>
              <a:buChar char="•"/>
            </a:pPr>
            <a:endParaRPr lang="fa-IR" sz="2400" dirty="0">
              <a:latin typeface="+mj-lt"/>
              <a:cs typeface="B Koodak" pitchFamily="2" charset="-78"/>
            </a:endParaRPr>
          </a:p>
          <a:p>
            <a:pPr marL="342900" indent="-342900" algn="r" defTabSz="914400" rtl="1" eaLnBrk="1" latinLnBrk="0" hangingPunct="1">
              <a:buFont typeface="Arial" panose="020B0604020202020204" pitchFamily="34" charset="0"/>
              <a:buChar char="•"/>
            </a:pPr>
            <a:r>
              <a:rPr lang="fa-IR" sz="2400" dirty="0">
                <a:latin typeface="+mj-lt"/>
                <a:cs typeface="B Koodak" pitchFamily="2" charset="-78"/>
              </a:rPr>
              <a:t>در صورتی که رقم بیشتر از ۹ باشد، یک واحد به رقم بعدی اضافه خواهد شد.</a:t>
            </a:r>
            <a:endParaRPr lang="en-US" sz="2400" dirty="0">
              <a:latin typeface="+mj-lt"/>
              <a:cs typeface="B Koodak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F70AD8-7A19-4D4D-8CDB-F5DB0E1C7B04}"/>
              </a:ext>
            </a:extLst>
          </p:cNvPr>
          <p:cNvSpPr txBox="1"/>
          <p:nvPr/>
        </p:nvSpPr>
        <p:spPr>
          <a:xfrm>
            <a:off x="5441814" y="653143"/>
            <a:ext cx="1308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b="1" dirty="0">
                <a:latin typeface="B Koodak" pitchFamily="2" charset="-78"/>
                <a:cs typeface="B Koodak" pitchFamily="2" charset="-78"/>
              </a:rPr>
              <a:t>مبنای ۱۰</a:t>
            </a:r>
            <a:endParaRPr lang="en-US" sz="2800" b="1" dirty="0">
              <a:latin typeface="B Koodak" pitchFamily="2" charset="-78"/>
              <a:cs typeface="B Koodak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44059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1C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C0646C-5FB0-AC44-97F6-BF5E057074A5}"/>
              </a:ext>
            </a:extLst>
          </p:cNvPr>
          <p:cNvSpPr txBox="1"/>
          <p:nvPr/>
        </p:nvSpPr>
        <p:spPr>
          <a:xfrm>
            <a:off x="4411081" y="1895432"/>
            <a:ext cx="33698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4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(10100101)</a:t>
            </a:r>
            <a:r>
              <a:rPr lang="en-US" sz="4800" baseline="-25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BD9AD1-B3F2-E44C-A46B-BF08F05857BE}"/>
              </a:ext>
            </a:extLst>
          </p:cNvPr>
          <p:cNvSpPr txBox="1"/>
          <p:nvPr/>
        </p:nvSpPr>
        <p:spPr>
          <a:xfrm>
            <a:off x="4027789" y="3429000"/>
            <a:ext cx="4014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3200" dirty="0">
                <a:solidFill>
                  <a:schemeClr val="accent2">
                    <a:lumMod val="20000"/>
                    <a:lumOff val="80000"/>
                  </a:schemeClr>
                </a:solidFill>
                <a:latin typeface="B Koodak" pitchFamily="2" charset="-78"/>
                <a:cs typeface="B Koodak" pitchFamily="2" charset="-78"/>
              </a:rPr>
              <a:t>این عدد را چطور </a:t>
            </a:r>
            <a:r>
              <a:rPr lang="fa-IR" sz="32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B Koodak" pitchFamily="2" charset="-78"/>
                <a:cs typeface="B Koodak" pitchFamily="2" charset="-78"/>
              </a:rPr>
              <a:t>می‌خوانید</a:t>
            </a:r>
            <a:r>
              <a:rPr lang="fa-IR" sz="3200" dirty="0">
                <a:solidFill>
                  <a:schemeClr val="accent2">
                    <a:lumMod val="20000"/>
                    <a:lumOff val="80000"/>
                  </a:schemeClr>
                </a:solidFill>
                <a:latin typeface="B Koodak" pitchFamily="2" charset="-78"/>
                <a:cs typeface="B Koodak" pitchFamily="2" charset="-78"/>
              </a:rPr>
              <a:t>؟</a:t>
            </a:r>
            <a:endParaRPr lang="en-US" sz="3200" dirty="0">
              <a:solidFill>
                <a:schemeClr val="accent2">
                  <a:lumMod val="20000"/>
                  <a:lumOff val="80000"/>
                </a:schemeClr>
              </a:solidFill>
              <a:latin typeface="B Koodak" pitchFamily="2" charset="-78"/>
              <a:cs typeface="B Koodak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4942B3-44F9-574F-A964-8B7A5D6EC4AB}"/>
              </a:ext>
            </a:extLst>
          </p:cNvPr>
          <p:cNvSpPr txBox="1"/>
          <p:nvPr/>
        </p:nvSpPr>
        <p:spPr>
          <a:xfrm>
            <a:off x="5171708" y="702129"/>
            <a:ext cx="1848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3600" dirty="0">
                <a:solidFill>
                  <a:schemeClr val="accent2">
                    <a:lumMod val="20000"/>
                    <a:lumOff val="80000"/>
                  </a:schemeClr>
                </a:solidFill>
                <a:latin typeface="Euclid" panose="02020503060505020303" pitchFamily="18" charset="77"/>
              </a:rPr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3034262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976</Words>
  <Application>Microsoft Office PowerPoint</Application>
  <PresentationFormat>Widescreen</PresentationFormat>
  <Paragraphs>232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B Koodak</vt:lpstr>
      <vt:lpstr>Calibri</vt:lpstr>
      <vt:lpstr>Calibri Light</vt:lpstr>
      <vt:lpstr>Euclid</vt:lpstr>
      <vt:lpstr>Office Theme</vt:lpstr>
      <vt:lpstr>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</dc:title>
  <dc:creator>Microsoft Office User</dc:creator>
  <cp:lastModifiedBy>Matin Daghyani</cp:lastModifiedBy>
  <cp:revision>2</cp:revision>
  <dcterms:created xsi:type="dcterms:W3CDTF">2021-08-06T23:13:31Z</dcterms:created>
  <dcterms:modified xsi:type="dcterms:W3CDTF">2021-08-07T07:00:18Z</dcterms:modified>
</cp:coreProperties>
</file>