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50" r:id="rId2"/>
    <p:sldId id="349" r:id="rId3"/>
    <p:sldId id="308" r:id="rId4"/>
    <p:sldId id="309" r:id="rId5"/>
    <p:sldId id="311" r:id="rId6"/>
    <p:sldId id="310" r:id="rId7"/>
    <p:sldId id="312" r:id="rId8"/>
    <p:sldId id="313" r:id="rId9"/>
    <p:sldId id="314" r:id="rId10"/>
    <p:sldId id="317" r:id="rId11"/>
    <p:sldId id="318" r:id="rId12"/>
    <p:sldId id="319" r:id="rId13"/>
    <p:sldId id="320" r:id="rId14"/>
    <p:sldId id="321" r:id="rId15"/>
    <p:sldId id="322" r:id="rId16"/>
    <p:sldId id="323" r:id="rId17"/>
    <p:sldId id="324" r:id="rId18"/>
    <p:sldId id="325" r:id="rId19"/>
    <p:sldId id="326" r:id="rId20"/>
    <p:sldId id="327" r:id="rId21"/>
    <p:sldId id="328" r:id="rId22"/>
    <p:sldId id="329" r:id="rId23"/>
    <p:sldId id="330" r:id="rId24"/>
    <p:sldId id="351" r:id="rId25"/>
    <p:sldId id="352" r:id="rId26"/>
    <p:sldId id="348" r:id="rId27"/>
    <p:sldId id="331" r:id="rId28"/>
    <p:sldId id="333" r:id="rId29"/>
    <p:sldId id="334" r:id="rId30"/>
    <p:sldId id="335" r:id="rId31"/>
    <p:sldId id="339" r:id="rId32"/>
    <p:sldId id="336" r:id="rId33"/>
    <p:sldId id="338" r:id="rId34"/>
    <p:sldId id="340" r:id="rId35"/>
    <p:sldId id="341" r:id="rId36"/>
    <p:sldId id="342" r:id="rId37"/>
    <p:sldId id="343" r:id="rId38"/>
    <p:sldId id="344" r:id="rId39"/>
    <p:sldId id="345" r:id="rId40"/>
    <p:sldId id="346" r:id="rId41"/>
    <p:sldId id="347" r:id="rId42"/>
    <p:sldId id="353" r:id="rId43"/>
    <p:sldId id="354" r:id="rId44"/>
    <p:sldId id="355" r:id="rId45"/>
    <p:sldId id="356" r:id="rId46"/>
    <p:sldId id="357" r:id="rId47"/>
    <p:sldId id="358" r:id="rId48"/>
    <p:sldId id="359" r:id="rId49"/>
    <p:sldId id="360" r:id="rId50"/>
    <p:sldId id="361" r:id="rId51"/>
    <p:sldId id="362" r:id="rId52"/>
    <p:sldId id="363" r:id="rId5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464D"/>
    <a:srgbClr val="4E7A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6341"/>
  </p:normalViewPr>
  <p:slideViewPr>
    <p:cSldViewPr snapToGrid="0" snapToObjects="1">
      <p:cViewPr>
        <p:scale>
          <a:sx n="98" d="100"/>
          <a:sy n="98" d="100"/>
        </p:scale>
        <p:origin x="1112" y="8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89B39-BC51-E745-9EE6-F5F545C377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3A72F1-5F58-E946-9D3A-600FA419AD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002162-B3E9-C242-976A-0D88648DD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8F2A3-4ABC-1A43-8A39-48170426C37C}" type="datetimeFigureOut">
              <a:rPr lang="en-US" smtClean="0"/>
              <a:t>7/24/21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267259-3941-AA4E-BA91-698E58208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5EA74F-FE3A-594F-A609-BE0654775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B5D5C-0E69-DA48-BFBD-17C796052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180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E343B-A415-AB4C-ACB2-E9216AC2E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8E11AD-3F05-3247-A9E0-4703E229F7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D60B6D-04EB-EC46-A347-87A28573E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8F2A3-4ABC-1A43-8A39-48170426C37C}" type="datetimeFigureOut">
              <a:rPr lang="en-US" smtClean="0"/>
              <a:t>7/24/21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3B0043-C575-5C44-B42B-03010283E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A23542-3B4A-4048-844D-0C9B5F97E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B5D5C-0E69-DA48-BFBD-17C796052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774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226081-48C4-4A45-94D6-729FC15801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96E475-827D-034B-B39B-2BAD7863C6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787E8C-D846-A74B-82E6-E423AB538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8F2A3-4ABC-1A43-8A39-48170426C37C}" type="datetimeFigureOut">
              <a:rPr lang="en-US" smtClean="0"/>
              <a:t>7/24/21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575985-B473-064A-89B7-94204B776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D64F2B-0575-CA46-8D64-62A3E4D1E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B5D5C-0E69-DA48-BFBD-17C796052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997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2F37B-4AF5-3E40-9444-544A5A82B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4A461A-B847-DB4E-A33D-405D5B6BD3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17262B-4E52-4845-BDB0-C24A4831E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8F2A3-4ABC-1A43-8A39-48170426C37C}" type="datetimeFigureOut">
              <a:rPr lang="en-US" smtClean="0"/>
              <a:t>7/24/21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56AABA-AEF1-6747-80DE-62DF05D58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B8CA4F-5223-F64A-BCDC-8F398DED4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B5D5C-0E69-DA48-BFBD-17C796052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008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64634-12AC-5547-9264-E1046199D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0E8BA5-781B-C940-9929-BD4DE87761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2DD60-9D9C-F644-AC73-7067BB268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8F2A3-4ABC-1A43-8A39-48170426C37C}" type="datetimeFigureOut">
              <a:rPr lang="en-US" smtClean="0"/>
              <a:t>7/24/21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49489-1045-0D47-B5C5-9358F1D0B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2A51FD-821B-5744-828A-321A8FDA9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B5D5C-0E69-DA48-BFBD-17C796052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384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7D684-BA3A-C641-B591-94A1F6864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8D9E01-B623-324E-A859-C6D9B14497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BE5C97-8CB9-E747-82DF-7DCB08C257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E85B94-DDD9-3A47-8F7B-F2EB71A38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8F2A3-4ABC-1A43-8A39-48170426C37C}" type="datetimeFigureOut">
              <a:rPr lang="en-US" smtClean="0"/>
              <a:t>7/24/21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7C03B5-0716-D140-8F58-DC4EC4703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DE790D-03D5-024F-B070-28A01593B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B5D5C-0E69-DA48-BFBD-17C796052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942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CFFD9-E71C-0B43-B8A4-8E10D4293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DCDE2A-1A22-8643-9C0B-F9BF34EA66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056805-ACE1-0749-8C20-C32668ACD9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318D01-4E6C-A44F-BE67-F834E77111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688890-5F8A-F844-8961-BF7AB0ED8D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182494-0DAC-A24B-9D0B-074044880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8F2A3-4ABC-1A43-8A39-48170426C37C}" type="datetimeFigureOut">
              <a:rPr lang="en-US" smtClean="0"/>
              <a:t>7/24/21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8CAA15-1CED-504E-8C27-83C12B6D9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6E0EA-B62A-0B4E-9A84-643468AE2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B5D5C-0E69-DA48-BFBD-17C796052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321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BE8EE-F3E7-CE42-A3BE-7CA6F3234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FE9E74-AB6F-0E44-825D-77F855EDE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8F2A3-4ABC-1A43-8A39-48170426C37C}" type="datetimeFigureOut">
              <a:rPr lang="en-US" smtClean="0"/>
              <a:t>7/24/21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793FBB-7097-5244-B0B7-853CD14EE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707C6A-00D5-324A-BD1A-050DB57B6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B5D5C-0E69-DA48-BFBD-17C796052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094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E4C3EC-D414-9446-91B1-8C5233CFC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8F2A3-4ABC-1A43-8A39-48170426C37C}" type="datetimeFigureOut">
              <a:rPr lang="en-US" smtClean="0"/>
              <a:t>7/24/21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8CCB6A-1BE8-B144-B2B1-57296DD27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8EEA80-0C6F-D04F-991F-F299ECDDB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B5D5C-0E69-DA48-BFBD-17C796052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232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E6730-8603-1343-9C64-A487BE665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D122E6-0ACB-1F42-99D8-895452EBB2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3B23C0-F474-2246-806D-8A74A4FD81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90381D-DB58-1343-A30C-177C3110C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8F2A3-4ABC-1A43-8A39-48170426C37C}" type="datetimeFigureOut">
              <a:rPr lang="en-US" smtClean="0"/>
              <a:t>7/24/21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C5C256-F3B8-1B44-B641-ABD567B66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A717B6-DCD5-6146-ABC9-46FEC73EF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B5D5C-0E69-DA48-BFBD-17C796052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382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F7A86-3C21-E14F-B1DC-D362B5E09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38BC97-606F-7C4C-B230-8E56104C66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11BD03-5995-7143-87AE-079FA4A79D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083CD8-52EF-6648-B0B0-1307C258A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8F2A3-4ABC-1A43-8A39-48170426C37C}" type="datetimeFigureOut">
              <a:rPr lang="en-US" smtClean="0"/>
              <a:t>7/24/21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7F3D84-8FCB-8847-B00E-35FC3541C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995333-2427-F34F-BD09-892AD33C8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B5D5C-0E69-DA48-BFBD-17C796052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68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9E30F8-67DD-1346-91F0-39FBAC2DD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86D3F2-4975-7D4D-ABDA-5653564BFE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DC4E5B-3044-A04E-BCD3-096D88CA22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E8F2A3-4ABC-1A43-8A39-48170426C37C}" type="datetimeFigureOut">
              <a:rPr lang="en-US" smtClean="0"/>
              <a:t>7/24/21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8B334-3FDD-BE4C-B71D-6D4CC40BD1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577613-7F0C-E441-9AE7-04AEAF7C5E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4B5D5C-0E69-DA48-BFBD-17C796052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937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46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6E8AE-ED8A-7641-8FC6-1ADF75F0E7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Euclid" panose="02020503060505020303" pitchFamily="18" charset="77"/>
              </a:rPr>
              <a:t>Algorithms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77D257-2449-E04A-A259-9A867200BD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4"/>
                </a:solidFill>
              </a:rPr>
              <a:t>Bubble Sort / Selection Sort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2AEC02F-79A7-9244-A0F7-0B7FEECE7662}"/>
              </a:ext>
            </a:extLst>
          </p:cNvPr>
          <p:cNvSpPr/>
          <p:nvPr/>
        </p:nvSpPr>
        <p:spPr>
          <a:xfrm>
            <a:off x="6798086" y="2529959"/>
            <a:ext cx="19962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Euclid" panose="02020503060505020303" pitchFamily="18" charset="77"/>
              </a:rPr>
              <a:t>Advanced Python</a:t>
            </a:r>
          </a:p>
        </p:txBody>
      </p:sp>
    </p:spTree>
    <p:extLst>
      <p:ext uri="{BB962C8B-B14F-4D97-AF65-F5344CB8AC3E}">
        <p14:creationId xmlns:p14="http://schemas.microsoft.com/office/powerpoint/2010/main" val="31864082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E7A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2071E-5718-5547-8452-0617CDB6E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  <a:latin typeface="Euclid" panose="02020503060505020303" pitchFamily="18" charset="77"/>
              </a:rPr>
              <a:t> Bubble Sort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81A2C70-7DB5-4C4B-B32E-B1BC524E9C0C}"/>
              </a:ext>
            </a:extLst>
          </p:cNvPr>
          <p:cNvSpPr/>
          <p:nvPr/>
        </p:nvSpPr>
        <p:spPr>
          <a:xfrm>
            <a:off x="716280" y="2758440"/>
            <a:ext cx="1828800" cy="1828800"/>
          </a:xfrm>
          <a:prstGeom prst="rect">
            <a:avLst/>
          </a:prstGeom>
          <a:solidFill>
            <a:srgbClr val="C00000">
              <a:alpha val="58039"/>
            </a:srgb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1" eaLnBrk="1" latinLnBrk="0" hangingPunct="1"/>
            <a:r>
              <a:rPr lang="en-US" sz="4800" dirty="0">
                <a:solidFill>
                  <a:schemeClr val="accent4"/>
                </a:solidFill>
              </a:rPr>
              <a:t>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8A7007-92CF-E443-8A4E-A481FBBB8200}"/>
              </a:ext>
            </a:extLst>
          </p:cNvPr>
          <p:cNvSpPr/>
          <p:nvPr/>
        </p:nvSpPr>
        <p:spPr>
          <a:xfrm>
            <a:off x="2545080" y="2758440"/>
            <a:ext cx="1828800" cy="1828800"/>
          </a:xfrm>
          <a:prstGeom prst="rect">
            <a:avLst/>
          </a:prstGeom>
          <a:solidFill>
            <a:srgbClr val="C00000">
              <a:alpha val="58039"/>
            </a:srgb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r>
              <a:rPr lang="en-US" sz="4800" dirty="0"/>
              <a:t>3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4E02EE8-E4B0-144E-BF5D-7D6836982742}"/>
              </a:ext>
            </a:extLst>
          </p:cNvPr>
          <p:cNvSpPr/>
          <p:nvPr/>
        </p:nvSpPr>
        <p:spPr>
          <a:xfrm>
            <a:off x="4373880" y="2758440"/>
            <a:ext cx="1828800" cy="1828800"/>
          </a:xfrm>
          <a:prstGeom prst="rect">
            <a:avLst/>
          </a:prstGeom>
          <a:solidFill>
            <a:srgbClr val="002060">
              <a:alpha val="58039"/>
            </a:srgb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r>
              <a:rPr lang="en-US" sz="4800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97BEE9A-599F-6A42-A6C6-0FE05D0DE175}"/>
              </a:ext>
            </a:extLst>
          </p:cNvPr>
          <p:cNvSpPr/>
          <p:nvPr/>
        </p:nvSpPr>
        <p:spPr>
          <a:xfrm>
            <a:off x="6202680" y="2758440"/>
            <a:ext cx="1828800" cy="1828800"/>
          </a:xfrm>
          <a:prstGeom prst="rect">
            <a:avLst/>
          </a:prstGeom>
          <a:solidFill>
            <a:srgbClr val="002060">
              <a:alpha val="58039"/>
            </a:srgb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r>
              <a:rPr lang="en-US" sz="48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3AA745F-4564-1441-92E3-7FA3E02D98A1}"/>
              </a:ext>
            </a:extLst>
          </p:cNvPr>
          <p:cNvSpPr/>
          <p:nvPr/>
        </p:nvSpPr>
        <p:spPr>
          <a:xfrm>
            <a:off x="8031480" y="2758440"/>
            <a:ext cx="1828800" cy="1828800"/>
          </a:xfrm>
          <a:prstGeom prst="rect">
            <a:avLst/>
          </a:prstGeom>
          <a:solidFill>
            <a:srgbClr val="002060">
              <a:alpha val="58039"/>
            </a:srgb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r>
              <a:rPr lang="en-US" sz="48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5E2F8DA-930F-8A45-9A56-0B292322626A}"/>
              </a:ext>
            </a:extLst>
          </p:cNvPr>
          <p:cNvSpPr/>
          <p:nvPr/>
        </p:nvSpPr>
        <p:spPr>
          <a:xfrm>
            <a:off x="9860280" y="2758440"/>
            <a:ext cx="1828800" cy="1828800"/>
          </a:xfrm>
          <a:prstGeom prst="rect">
            <a:avLst/>
          </a:prstGeom>
          <a:solidFill>
            <a:schemeClr val="accent4">
              <a:alpha val="58039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r>
              <a:rPr lang="en-US" sz="4800" dirty="0"/>
              <a:t>8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5C7E56-DBBF-0E43-B1A8-9F7255AEF1AF}"/>
              </a:ext>
            </a:extLst>
          </p:cNvPr>
          <p:cNvSpPr txBox="1"/>
          <p:nvPr/>
        </p:nvSpPr>
        <p:spPr>
          <a:xfrm>
            <a:off x="1446976" y="472440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Euclid" panose="02020503060505020303" pitchFamily="18" charset="77"/>
              </a:rPr>
              <a:t>0</a:t>
            </a:r>
            <a:endParaRPr lang="en-US" dirty="0">
              <a:solidFill>
                <a:schemeClr val="bg1"/>
              </a:solidFill>
              <a:latin typeface="Euclid" panose="02020503060505020303" pitchFamily="18" charset="7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52EEDF5-AFF1-1445-BE44-2873045862EA}"/>
              </a:ext>
            </a:extLst>
          </p:cNvPr>
          <p:cNvSpPr txBox="1"/>
          <p:nvPr/>
        </p:nvSpPr>
        <p:spPr>
          <a:xfrm>
            <a:off x="3275776" y="472440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Euclid" panose="02020503060505020303" pitchFamily="18" charset="77"/>
              </a:rPr>
              <a:t>1</a:t>
            </a:r>
            <a:endParaRPr lang="en-US" dirty="0">
              <a:solidFill>
                <a:schemeClr val="bg1"/>
              </a:solidFill>
              <a:latin typeface="Euclid" panose="02020503060505020303" pitchFamily="18" charset="7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383EC44-673E-2A41-AE90-F26D5870DE31}"/>
              </a:ext>
            </a:extLst>
          </p:cNvPr>
          <p:cNvSpPr txBox="1"/>
          <p:nvPr/>
        </p:nvSpPr>
        <p:spPr>
          <a:xfrm>
            <a:off x="5104576" y="4724400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Euclid" panose="02020503060505020303" pitchFamily="18" charset="77"/>
              </a:rPr>
              <a:t>2</a:t>
            </a:r>
            <a:endParaRPr lang="en-US" dirty="0">
              <a:solidFill>
                <a:schemeClr val="bg1"/>
              </a:solidFill>
              <a:latin typeface="Euclid" panose="02020503060505020303" pitchFamily="18" charset="7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0C51595-E185-6645-876A-F12F2C61A4B0}"/>
              </a:ext>
            </a:extLst>
          </p:cNvPr>
          <p:cNvSpPr txBox="1"/>
          <p:nvPr/>
        </p:nvSpPr>
        <p:spPr>
          <a:xfrm>
            <a:off x="6933376" y="472440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Euclid" panose="02020503060505020303" pitchFamily="18" charset="77"/>
              </a:rPr>
              <a:t>3</a:t>
            </a:r>
            <a:endParaRPr lang="en-US" dirty="0">
              <a:solidFill>
                <a:schemeClr val="bg1"/>
              </a:solidFill>
              <a:latin typeface="Euclid" panose="02020503060505020303" pitchFamily="18" charset="7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4F004E-C93C-1548-9D8C-C4D2387FB7EC}"/>
              </a:ext>
            </a:extLst>
          </p:cNvPr>
          <p:cNvSpPr txBox="1"/>
          <p:nvPr/>
        </p:nvSpPr>
        <p:spPr>
          <a:xfrm>
            <a:off x="8765382" y="472440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Euclid" panose="02020503060505020303" pitchFamily="18" charset="77"/>
              </a:rPr>
              <a:t>4</a:t>
            </a:r>
            <a:endParaRPr lang="en-US" dirty="0">
              <a:solidFill>
                <a:schemeClr val="bg1"/>
              </a:solidFill>
              <a:latin typeface="Euclid" panose="02020503060505020303" pitchFamily="18" charset="7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810D4F9-4504-8846-AAAC-C6D8AA544A3F}"/>
              </a:ext>
            </a:extLst>
          </p:cNvPr>
          <p:cNvSpPr txBox="1"/>
          <p:nvPr/>
        </p:nvSpPr>
        <p:spPr>
          <a:xfrm>
            <a:off x="10597388" y="472440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Euclid" panose="02020503060505020303" pitchFamily="18" charset="77"/>
              </a:rPr>
              <a:t>5</a:t>
            </a:r>
            <a:endParaRPr lang="en-US" dirty="0">
              <a:solidFill>
                <a:schemeClr val="bg1"/>
              </a:solidFill>
              <a:latin typeface="Euclid" panose="02020503060505020303" pitchFamily="18" charset="7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5D18C0F-1678-774E-84B0-2ACD46D1539E}"/>
              </a:ext>
            </a:extLst>
          </p:cNvPr>
          <p:cNvSpPr txBox="1"/>
          <p:nvPr/>
        </p:nvSpPr>
        <p:spPr>
          <a:xfrm>
            <a:off x="5848175" y="1962954"/>
            <a:ext cx="4956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Euclid" panose="02020503060505020303" pitchFamily="18" charset="77"/>
              </a:rPr>
              <a:t>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D124D6D-C631-7A4A-9E29-B65FB234AA33}"/>
              </a:ext>
            </a:extLst>
          </p:cNvPr>
          <p:cNvSpPr txBox="1"/>
          <p:nvPr/>
        </p:nvSpPr>
        <p:spPr>
          <a:xfrm>
            <a:off x="3760344" y="5762624"/>
            <a:ext cx="48846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Euclid" panose="02020503060505020303" pitchFamily="18" charset="77"/>
              </a:rPr>
              <a:t>A[0] = A[1] </a:t>
            </a:r>
            <a:r>
              <a:rPr lang="en-US" sz="2800" b="1" dirty="0">
                <a:solidFill>
                  <a:schemeClr val="bg1"/>
                </a:solidFill>
                <a:latin typeface="Euclid" panose="02020503060505020303" pitchFamily="18" charset="77"/>
                <a:sym typeface="Wingdings" pitchFamily="2" charset="2"/>
              </a:rPr>
              <a:t> No Action</a:t>
            </a:r>
            <a:endParaRPr lang="en-US" sz="2800" b="1" dirty="0">
              <a:solidFill>
                <a:schemeClr val="bg1"/>
              </a:solidFill>
              <a:latin typeface="Euclid" panose="02020503060505020303" pitchFamily="18" charset="77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3618E33-0712-BE4F-AF72-BDF45057ED7E}"/>
              </a:ext>
            </a:extLst>
          </p:cNvPr>
          <p:cNvSpPr/>
          <p:nvPr/>
        </p:nvSpPr>
        <p:spPr>
          <a:xfrm>
            <a:off x="716280" y="2758440"/>
            <a:ext cx="3657600" cy="1828800"/>
          </a:xfrm>
          <a:prstGeom prst="rect">
            <a:avLst/>
          </a:prstGeom>
          <a:noFill/>
          <a:ln w="57150">
            <a:solidFill>
              <a:schemeClr val="accent4"/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6619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E7A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2071E-5718-5547-8452-0617CDB6E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  <a:latin typeface="Euclid" panose="02020503060505020303" pitchFamily="18" charset="77"/>
              </a:rPr>
              <a:t> Bubble Sort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81A2C70-7DB5-4C4B-B32E-B1BC524E9C0C}"/>
              </a:ext>
            </a:extLst>
          </p:cNvPr>
          <p:cNvSpPr/>
          <p:nvPr/>
        </p:nvSpPr>
        <p:spPr>
          <a:xfrm>
            <a:off x="716280" y="2758440"/>
            <a:ext cx="1828800" cy="1828800"/>
          </a:xfrm>
          <a:prstGeom prst="rect">
            <a:avLst/>
          </a:prstGeom>
          <a:solidFill>
            <a:srgbClr val="002060">
              <a:alpha val="58039"/>
            </a:srgb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1" eaLnBrk="1" latinLnBrk="0" hangingPunct="1"/>
            <a:r>
              <a:rPr lang="en-US" sz="48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8A7007-92CF-E443-8A4E-A481FBBB8200}"/>
              </a:ext>
            </a:extLst>
          </p:cNvPr>
          <p:cNvSpPr/>
          <p:nvPr/>
        </p:nvSpPr>
        <p:spPr>
          <a:xfrm>
            <a:off x="2545080" y="2758440"/>
            <a:ext cx="1828800" cy="1828800"/>
          </a:xfrm>
          <a:prstGeom prst="rect">
            <a:avLst/>
          </a:prstGeom>
          <a:solidFill>
            <a:srgbClr val="C00000">
              <a:alpha val="58039"/>
            </a:srgb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r>
              <a:rPr lang="en-US" sz="4800" dirty="0">
                <a:solidFill>
                  <a:schemeClr val="accent4"/>
                </a:solidFill>
              </a:rPr>
              <a:t>3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4E02EE8-E4B0-144E-BF5D-7D6836982742}"/>
              </a:ext>
            </a:extLst>
          </p:cNvPr>
          <p:cNvSpPr/>
          <p:nvPr/>
        </p:nvSpPr>
        <p:spPr>
          <a:xfrm>
            <a:off x="4373880" y="2758440"/>
            <a:ext cx="1828800" cy="1828800"/>
          </a:xfrm>
          <a:prstGeom prst="rect">
            <a:avLst/>
          </a:prstGeom>
          <a:solidFill>
            <a:srgbClr val="C00000">
              <a:alpha val="58039"/>
            </a:srgb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r>
              <a:rPr lang="en-US" sz="4800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97BEE9A-599F-6A42-A6C6-0FE05D0DE175}"/>
              </a:ext>
            </a:extLst>
          </p:cNvPr>
          <p:cNvSpPr/>
          <p:nvPr/>
        </p:nvSpPr>
        <p:spPr>
          <a:xfrm>
            <a:off x="6202680" y="2758440"/>
            <a:ext cx="1828800" cy="1828800"/>
          </a:xfrm>
          <a:prstGeom prst="rect">
            <a:avLst/>
          </a:prstGeom>
          <a:solidFill>
            <a:srgbClr val="002060">
              <a:alpha val="58039"/>
            </a:srgb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r>
              <a:rPr lang="en-US" sz="48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3AA745F-4564-1441-92E3-7FA3E02D98A1}"/>
              </a:ext>
            </a:extLst>
          </p:cNvPr>
          <p:cNvSpPr/>
          <p:nvPr/>
        </p:nvSpPr>
        <p:spPr>
          <a:xfrm>
            <a:off x="8031480" y="2758440"/>
            <a:ext cx="1828800" cy="1828800"/>
          </a:xfrm>
          <a:prstGeom prst="rect">
            <a:avLst/>
          </a:prstGeom>
          <a:solidFill>
            <a:srgbClr val="002060">
              <a:alpha val="58039"/>
            </a:srgb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r>
              <a:rPr lang="en-US" sz="48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5E2F8DA-930F-8A45-9A56-0B292322626A}"/>
              </a:ext>
            </a:extLst>
          </p:cNvPr>
          <p:cNvSpPr/>
          <p:nvPr/>
        </p:nvSpPr>
        <p:spPr>
          <a:xfrm>
            <a:off x="9860280" y="2758440"/>
            <a:ext cx="1828800" cy="1828800"/>
          </a:xfrm>
          <a:prstGeom prst="rect">
            <a:avLst/>
          </a:prstGeom>
          <a:solidFill>
            <a:schemeClr val="accent4">
              <a:alpha val="58039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r>
              <a:rPr lang="en-US" sz="4800" dirty="0"/>
              <a:t>8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5C7E56-DBBF-0E43-B1A8-9F7255AEF1AF}"/>
              </a:ext>
            </a:extLst>
          </p:cNvPr>
          <p:cNvSpPr txBox="1"/>
          <p:nvPr/>
        </p:nvSpPr>
        <p:spPr>
          <a:xfrm>
            <a:off x="1446976" y="472440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Euclid" panose="02020503060505020303" pitchFamily="18" charset="77"/>
              </a:rPr>
              <a:t>0</a:t>
            </a:r>
            <a:endParaRPr lang="en-US" dirty="0">
              <a:solidFill>
                <a:schemeClr val="bg1"/>
              </a:solidFill>
              <a:latin typeface="Euclid" panose="02020503060505020303" pitchFamily="18" charset="7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52EEDF5-AFF1-1445-BE44-2873045862EA}"/>
              </a:ext>
            </a:extLst>
          </p:cNvPr>
          <p:cNvSpPr txBox="1"/>
          <p:nvPr/>
        </p:nvSpPr>
        <p:spPr>
          <a:xfrm>
            <a:off x="3275776" y="472440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Euclid" panose="02020503060505020303" pitchFamily="18" charset="77"/>
              </a:rPr>
              <a:t>1</a:t>
            </a:r>
            <a:endParaRPr lang="en-US" dirty="0">
              <a:solidFill>
                <a:schemeClr val="bg1"/>
              </a:solidFill>
              <a:latin typeface="Euclid" panose="02020503060505020303" pitchFamily="18" charset="7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383EC44-673E-2A41-AE90-F26D5870DE31}"/>
              </a:ext>
            </a:extLst>
          </p:cNvPr>
          <p:cNvSpPr txBox="1"/>
          <p:nvPr/>
        </p:nvSpPr>
        <p:spPr>
          <a:xfrm>
            <a:off x="5104576" y="4724400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Euclid" panose="02020503060505020303" pitchFamily="18" charset="77"/>
              </a:rPr>
              <a:t>2</a:t>
            </a:r>
            <a:endParaRPr lang="en-US" dirty="0">
              <a:solidFill>
                <a:schemeClr val="bg1"/>
              </a:solidFill>
              <a:latin typeface="Euclid" panose="02020503060505020303" pitchFamily="18" charset="7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0C51595-E185-6645-876A-F12F2C61A4B0}"/>
              </a:ext>
            </a:extLst>
          </p:cNvPr>
          <p:cNvSpPr txBox="1"/>
          <p:nvPr/>
        </p:nvSpPr>
        <p:spPr>
          <a:xfrm>
            <a:off x="6933376" y="472440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Euclid" panose="02020503060505020303" pitchFamily="18" charset="77"/>
              </a:rPr>
              <a:t>3</a:t>
            </a:r>
            <a:endParaRPr lang="en-US" dirty="0">
              <a:solidFill>
                <a:schemeClr val="bg1"/>
              </a:solidFill>
              <a:latin typeface="Euclid" panose="02020503060505020303" pitchFamily="18" charset="7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4F004E-C93C-1548-9D8C-C4D2387FB7EC}"/>
              </a:ext>
            </a:extLst>
          </p:cNvPr>
          <p:cNvSpPr txBox="1"/>
          <p:nvPr/>
        </p:nvSpPr>
        <p:spPr>
          <a:xfrm>
            <a:off x="8765382" y="472440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Euclid" panose="02020503060505020303" pitchFamily="18" charset="77"/>
              </a:rPr>
              <a:t>4</a:t>
            </a:r>
            <a:endParaRPr lang="en-US" dirty="0">
              <a:solidFill>
                <a:schemeClr val="bg1"/>
              </a:solidFill>
              <a:latin typeface="Euclid" panose="02020503060505020303" pitchFamily="18" charset="7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810D4F9-4504-8846-AAAC-C6D8AA544A3F}"/>
              </a:ext>
            </a:extLst>
          </p:cNvPr>
          <p:cNvSpPr txBox="1"/>
          <p:nvPr/>
        </p:nvSpPr>
        <p:spPr>
          <a:xfrm>
            <a:off x="10597388" y="472440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Euclid" panose="02020503060505020303" pitchFamily="18" charset="77"/>
              </a:rPr>
              <a:t>5</a:t>
            </a:r>
            <a:endParaRPr lang="en-US" dirty="0">
              <a:solidFill>
                <a:schemeClr val="bg1"/>
              </a:solidFill>
              <a:latin typeface="Euclid" panose="02020503060505020303" pitchFamily="18" charset="7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5D18C0F-1678-774E-84B0-2ACD46D1539E}"/>
              </a:ext>
            </a:extLst>
          </p:cNvPr>
          <p:cNvSpPr txBox="1"/>
          <p:nvPr/>
        </p:nvSpPr>
        <p:spPr>
          <a:xfrm>
            <a:off x="5848175" y="1962954"/>
            <a:ext cx="4956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Euclid" panose="02020503060505020303" pitchFamily="18" charset="77"/>
              </a:rPr>
              <a:t>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D124D6D-C631-7A4A-9E29-B65FB234AA33}"/>
              </a:ext>
            </a:extLst>
          </p:cNvPr>
          <p:cNvSpPr txBox="1"/>
          <p:nvPr/>
        </p:nvSpPr>
        <p:spPr>
          <a:xfrm>
            <a:off x="3901488" y="5793104"/>
            <a:ext cx="48846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Euclid" panose="02020503060505020303" pitchFamily="18" charset="77"/>
              </a:rPr>
              <a:t>A[1] &lt; A[2] </a:t>
            </a:r>
            <a:r>
              <a:rPr lang="en-US" sz="2800" b="1" dirty="0">
                <a:solidFill>
                  <a:schemeClr val="bg1"/>
                </a:solidFill>
                <a:latin typeface="Euclid" panose="02020503060505020303" pitchFamily="18" charset="77"/>
                <a:sym typeface="Wingdings" pitchFamily="2" charset="2"/>
              </a:rPr>
              <a:t> No Action</a:t>
            </a:r>
            <a:endParaRPr lang="en-US" sz="2800" b="1" dirty="0">
              <a:solidFill>
                <a:schemeClr val="bg1"/>
              </a:solidFill>
              <a:latin typeface="Euclid" panose="02020503060505020303" pitchFamily="18" charset="77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3618E33-0712-BE4F-AF72-BDF45057ED7E}"/>
              </a:ext>
            </a:extLst>
          </p:cNvPr>
          <p:cNvSpPr/>
          <p:nvPr/>
        </p:nvSpPr>
        <p:spPr>
          <a:xfrm>
            <a:off x="2545080" y="2758440"/>
            <a:ext cx="3657600" cy="1828800"/>
          </a:xfrm>
          <a:prstGeom prst="rect">
            <a:avLst/>
          </a:prstGeom>
          <a:noFill/>
          <a:ln w="57150">
            <a:solidFill>
              <a:schemeClr val="accent4"/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9225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E7A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2071E-5718-5547-8452-0617CDB6E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  <a:latin typeface="Euclid" panose="02020503060505020303" pitchFamily="18" charset="77"/>
              </a:rPr>
              <a:t> Bubble Sort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81A2C70-7DB5-4C4B-B32E-B1BC524E9C0C}"/>
              </a:ext>
            </a:extLst>
          </p:cNvPr>
          <p:cNvSpPr/>
          <p:nvPr/>
        </p:nvSpPr>
        <p:spPr>
          <a:xfrm>
            <a:off x="716280" y="2758440"/>
            <a:ext cx="1828800" cy="1828800"/>
          </a:xfrm>
          <a:prstGeom prst="rect">
            <a:avLst/>
          </a:prstGeom>
          <a:solidFill>
            <a:srgbClr val="002060">
              <a:alpha val="58039"/>
            </a:srgb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1" eaLnBrk="1" latinLnBrk="0" hangingPunct="1"/>
            <a:r>
              <a:rPr lang="en-US" sz="48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8A7007-92CF-E443-8A4E-A481FBBB8200}"/>
              </a:ext>
            </a:extLst>
          </p:cNvPr>
          <p:cNvSpPr/>
          <p:nvPr/>
        </p:nvSpPr>
        <p:spPr>
          <a:xfrm>
            <a:off x="2545080" y="2758440"/>
            <a:ext cx="1828800" cy="1828800"/>
          </a:xfrm>
          <a:prstGeom prst="rect">
            <a:avLst/>
          </a:prstGeom>
          <a:solidFill>
            <a:srgbClr val="002060">
              <a:alpha val="58039"/>
            </a:srgb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r>
              <a:rPr lang="en-US" sz="48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4E02EE8-E4B0-144E-BF5D-7D6836982742}"/>
              </a:ext>
            </a:extLst>
          </p:cNvPr>
          <p:cNvSpPr/>
          <p:nvPr/>
        </p:nvSpPr>
        <p:spPr>
          <a:xfrm>
            <a:off x="4373880" y="2758440"/>
            <a:ext cx="1828800" cy="1828800"/>
          </a:xfrm>
          <a:prstGeom prst="rect">
            <a:avLst/>
          </a:prstGeom>
          <a:solidFill>
            <a:srgbClr val="C00000">
              <a:alpha val="58039"/>
            </a:srgb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r>
              <a:rPr lang="en-US" sz="4800" dirty="0">
                <a:solidFill>
                  <a:schemeClr val="accent4"/>
                </a:solidFill>
              </a:rPr>
              <a:t>5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97BEE9A-599F-6A42-A6C6-0FE05D0DE175}"/>
              </a:ext>
            </a:extLst>
          </p:cNvPr>
          <p:cNvSpPr/>
          <p:nvPr/>
        </p:nvSpPr>
        <p:spPr>
          <a:xfrm>
            <a:off x="6202680" y="2758440"/>
            <a:ext cx="1828800" cy="1828800"/>
          </a:xfrm>
          <a:prstGeom prst="rect">
            <a:avLst/>
          </a:prstGeom>
          <a:solidFill>
            <a:srgbClr val="C00000">
              <a:alpha val="58039"/>
            </a:srgb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r>
              <a:rPr lang="en-US" sz="48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3AA745F-4564-1441-92E3-7FA3E02D98A1}"/>
              </a:ext>
            </a:extLst>
          </p:cNvPr>
          <p:cNvSpPr/>
          <p:nvPr/>
        </p:nvSpPr>
        <p:spPr>
          <a:xfrm>
            <a:off x="8031480" y="2758440"/>
            <a:ext cx="1828800" cy="1828800"/>
          </a:xfrm>
          <a:prstGeom prst="rect">
            <a:avLst/>
          </a:prstGeom>
          <a:solidFill>
            <a:srgbClr val="002060">
              <a:alpha val="58039"/>
            </a:srgb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r>
              <a:rPr lang="en-US" sz="48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5E2F8DA-930F-8A45-9A56-0B292322626A}"/>
              </a:ext>
            </a:extLst>
          </p:cNvPr>
          <p:cNvSpPr/>
          <p:nvPr/>
        </p:nvSpPr>
        <p:spPr>
          <a:xfrm>
            <a:off x="9860280" y="2758440"/>
            <a:ext cx="1828800" cy="1828800"/>
          </a:xfrm>
          <a:prstGeom prst="rect">
            <a:avLst/>
          </a:prstGeom>
          <a:solidFill>
            <a:schemeClr val="accent4">
              <a:alpha val="58039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r>
              <a:rPr lang="en-US" sz="4800" dirty="0"/>
              <a:t>8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5C7E56-DBBF-0E43-B1A8-9F7255AEF1AF}"/>
              </a:ext>
            </a:extLst>
          </p:cNvPr>
          <p:cNvSpPr txBox="1"/>
          <p:nvPr/>
        </p:nvSpPr>
        <p:spPr>
          <a:xfrm>
            <a:off x="1446976" y="472440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Euclid" panose="02020503060505020303" pitchFamily="18" charset="77"/>
              </a:rPr>
              <a:t>0</a:t>
            </a:r>
            <a:endParaRPr lang="en-US" dirty="0">
              <a:solidFill>
                <a:schemeClr val="bg1"/>
              </a:solidFill>
              <a:latin typeface="Euclid" panose="02020503060505020303" pitchFamily="18" charset="7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52EEDF5-AFF1-1445-BE44-2873045862EA}"/>
              </a:ext>
            </a:extLst>
          </p:cNvPr>
          <p:cNvSpPr txBox="1"/>
          <p:nvPr/>
        </p:nvSpPr>
        <p:spPr>
          <a:xfrm>
            <a:off x="3275776" y="472440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Euclid" panose="02020503060505020303" pitchFamily="18" charset="77"/>
              </a:rPr>
              <a:t>1</a:t>
            </a:r>
            <a:endParaRPr lang="en-US" dirty="0">
              <a:solidFill>
                <a:schemeClr val="bg1"/>
              </a:solidFill>
              <a:latin typeface="Euclid" panose="02020503060505020303" pitchFamily="18" charset="7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383EC44-673E-2A41-AE90-F26D5870DE31}"/>
              </a:ext>
            </a:extLst>
          </p:cNvPr>
          <p:cNvSpPr txBox="1"/>
          <p:nvPr/>
        </p:nvSpPr>
        <p:spPr>
          <a:xfrm>
            <a:off x="5104576" y="4724400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Euclid" panose="02020503060505020303" pitchFamily="18" charset="77"/>
              </a:rPr>
              <a:t>2</a:t>
            </a:r>
            <a:endParaRPr lang="en-US" dirty="0">
              <a:solidFill>
                <a:schemeClr val="bg1"/>
              </a:solidFill>
              <a:latin typeface="Euclid" panose="02020503060505020303" pitchFamily="18" charset="7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0C51595-E185-6645-876A-F12F2C61A4B0}"/>
              </a:ext>
            </a:extLst>
          </p:cNvPr>
          <p:cNvSpPr txBox="1"/>
          <p:nvPr/>
        </p:nvSpPr>
        <p:spPr>
          <a:xfrm>
            <a:off x="6933376" y="472440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Euclid" panose="02020503060505020303" pitchFamily="18" charset="77"/>
              </a:rPr>
              <a:t>3</a:t>
            </a:r>
            <a:endParaRPr lang="en-US" dirty="0">
              <a:solidFill>
                <a:schemeClr val="bg1"/>
              </a:solidFill>
              <a:latin typeface="Euclid" panose="02020503060505020303" pitchFamily="18" charset="7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4F004E-C93C-1548-9D8C-C4D2387FB7EC}"/>
              </a:ext>
            </a:extLst>
          </p:cNvPr>
          <p:cNvSpPr txBox="1"/>
          <p:nvPr/>
        </p:nvSpPr>
        <p:spPr>
          <a:xfrm>
            <a:off x="8765382" y="472440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Euclid" panose="02020503060505020303" pitchFamily="18" charset="77"/>
              </a:rPr>
              <a:t>4</a:t>
            </a:r>
            <a:endParaRPr lang="en-US" dirty="0">
              <a:solidFill>
                <a:schemeClr val="bg1"/>
              </a:solidFill>
              <a:latin typeface="Euclid" panose="02020503060505020303" pitchFamily="18" charset="7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810D4F9-4504-8846-AAAC-C6D8AA544A3F}"/>
              </a:ext>
            </a:extLst>
          </p:cNvPr>
          <p:cNvSpPr txBox="1"/>
          <p:nvPr/>
        </p:nvSpPr>
        <p:spPr>
          <a:xfrm>
            <a:off x="10597388" y="472440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Euclid" panose="02020503060505020303" pitchFamily="18" charset="77"/>
              </a:rPr>
              <a:t>5</a:t>
            </a:r>
            <a:endParaRPr lang="en-US" dirty="0">
              <a:solidFill>
                <a:schemeClr val="bg1"/>
              </a:solidFill>
              <a:latin typeface="Euclid" panose="02020503060505020303" pitchFamily="18" charset="7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5D18C0F-1678-774E-84B0-2ACD46D1539E}"/>
              </a:ext>
            </a:extLst>
          </p:cNvPr>
          <p:cNvSpPr txBox="1"/>
          <p:nvPr/>
        </p:nvSpPr>
        <p:spPr>
          <a:xfrm>
            <a:off x="5848175" y="1962954"/>
            <a:ext cx="4956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Euclid" panose="02020503060505020303" pitchFamily="18" charset="77"/>
              </a:rPr>
              <a:t>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D124D6D-C631-7A4A-9E29-B65FB234AA33}"/>
              </a:ext>
            </a:extLst>
          </p:cNvPr>
          <p:cNvSpPr txBox="1"/>
          <p:nvPr/>
        </p:nvSpPr>
        <p:spPr>
          <a:xfrm>
            <a:off x="3071133" y="5793104"/>
            <a:ext cx="63562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Euclid" panose="02020503060505020303" pitchFamily="18" charset="77"/>
              </a:rPr>
              <a:t>A[2] &gt; A[3] </a:t>
            </a:r>
            <a:r>
              <a:rPr lang="en-US" sz="2800" b="1" dirty="0">
                <a:solidFill>
                  <a:schemeClr val="bg1"/>
                </a:solidFill>
                <a:latin typeface="Euclid" panose="02020503060505020303" pitchFamily="18" charset="77"/>
                <a:sym typeface="Wingdings" pitchFamily="2" charset="2"/>
              </a:rPr>
              <a:t> swap(</a:t>
            </a:r>
            <a:r>
              <a:rPr lang="en-US" sz="2800" b="1" dirty="0">
                <a:solidFill>
                  <a:schemeClr val="bg1"/>
                </a:solidFill>
                <a:latin typeface="Euclid" panose="02020503060505020303" pitchFamily="18" charset="77"/>
              </a:rPr>
              <a:t>A[2] , A[3] </a:t>
            </a:r>
            <a:r>
              <a:rPr lang="en-US" sz="2800" b="1" dirty="0">
                <a:solidFill>
                  <a:schemeClr val="bg1"/>
                </a:solidFill>
                <a:latin typeface="Euclid" panose="02020503060505020303" pitchFamily="18" charset="77"/>
                <a:sym typeface="Wingdings" pitchFamily="2" charset="2"/>
              </a:rPr>
              <a:t>)</a:t>
            </a:r>
            <a:endParaRPr lang="en-US" sz="2800" b="1" dirty="0">
              <a:solidFill>
                <a:schemeClr val="bg1"/>
              </a:solidFill>
              <a:latin typeface="Euclid" panose="02020503060505020303" pitchFamily="18" charset="77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3618E33-0712-BE4F-AF72-BDF45057ED7E}"/>
              </a:ext>
            </a:extLst>
          </p:cNvPr>
          <p:cNvSpPr/>
          <p:nvPr/>
        </p:nvSpPr>
        <p:spPr>
          <a:xfrm>
            <a:off x="4373880" y="2758440"/>
            <a:ext cx="3657600" cy="1828800"/>
          </a:xfrm>
          <a:prstGeom prst="rect">
            <a:avLst/>
          </a:prstGeom>
          <a:noFill/>
          <a:ln w="57150">
            <a:solidFill>
              <a:schemeClr val="accent4"/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7739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E7A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2071E-5718-5547-8452-0617CDB6E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  <a:latin typeface="Euclid" panose="02020503060505020303" pitchFamily="18" charset="77"/>
              </a:rPr>
              <a:t> Bubble Sort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81A2C70-7DB5-4C4B-B32E-B1BC524E9C0C}"/>
              </a:ext>
            </a:extLst>
          </p:cNvPr>
          <p:cNvSpPr/>
          <p:nvPr/>
        </p:nvSpPr>
        <p:spPr>
          <a:xfrm>
            <a:off x="716280" y="2758440"/>
            <a:ext cx="1828800" cy="1828800"/>
          </a:xfrm>
          <a:prstGeom prst="rect">
            <a:avLst/>
          </a:prstGeom>
          <a:solidFill>
            <a:srgbClr val="002060">
              <a:alpha val="58039"/>
            </a:srgb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1" eaLnBrk="1" latinLnBrk="0" hangingPunct="1"/>
            <a:r>
              <a:rPr lang="en-US" sz="48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8A7007-92CF-E443-8A4E-A481FBBB8200}"/>
              </a:ext>
            </a:extLst>
          </p:cNvPr>
          <p:cNvSpPr/>
          <p:nvPr/>
        </p:nvSpPr>
        <p:spPr>
          <a:xfrm>
            <a:off x="2545080" y="2758440"/>
            <a:ext cx="1828800" cy="1828800"/>
          </a:xfrm>
          <a:prstGeom prst="rect">
            <a:avLst/>
          </a:prstGeom>
          <a:solidFill>
            <a:srgbClr val="002060">
              <a:alpha val="58039"/>
            </a:srgb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r>
              <a:rPr lang="en-US" sz="48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4E02EE8-E4B0-144E-BF5D-7D6836982742}"/>
              </a:ext>
            </a:extLst>
          </p:cNvPr>
          <p:cNvSpPr/>
          <p:nvPr/>
        </p:nvSpPr>
        <p:spPr>
          <a:xfrm>
            <a:off x="4373880" y="2758440"/>
            <a:ext cx="1828800" cy="1828800"/>
          </a:xfrm>
          <a:prstGeom prst="rect">
            <a:avLst/>
          </a:prstGeom>
          <a:solidFill>
            <a:srgbClr val="002060">
              <a:alpha val="58039"/>
            </a:srgb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r>
              <a:rPr lang="en-US" sz="48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97BEE9A-599F-6A42-A6C6-0FE05D0DE175}"/>
              </a:ext>
            </a:extLst>
          </p:cNvPr>
          <p:cNvSpPr/>
          <p:nvPr/>
        </p:nvSpPr>
        <p:spPr>
          <a:xfrm>
            <a:off x="6202680" y="2758440"/>
            <a:ext cx="1828800" cy="1828800"/>
          </a:xfrm>
          <a:prstGeom prst="rect">
            <a:avLst/>
          </a:prstGeom>
          <a:solidFill>
            <a:srgbClr val="C00000">
              <a:alpha val="58039"/>
            </a:srgb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r>
              <a:rPr lang="en-US" sz="4800" dirty="0">
                <a:solidFill>
                  <a:schemeClr val="accent4"/>
                </a:solidFill>
              </a:rPr>
              <a:t>5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3AA745F-4564-1441-92E3-7FA3E02D98A1}"/>
              </a:ext>
            </a:extLst>
          </p:cNvPr>
          <p:cNvSpPr/>
          <p:nvPr/>
        </p:nvSpPr>
        <p:spPr>
          <a:xfrm>
            <a:off x="8031480" y="2758440"/>
            <a:ext cx="1828800" cy="1828800"/>
          </a:xfrm>
          <a:prstGeom prst="rect">
            <a:avLst/>
          </a:prstGeom>
          <a:solidFill>
            <a:srgbClr val="C00000">
              <a:alpha val="58039"/>
            </a:srgb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r>
              <a:rPr lang="en-US" sz="48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5E2F8DA-930F-8A45-9A56-0B292322626A}"/>
              </a:ext>
            </a:extLst>
          </p:cNvPr>
          <p:cNvSpPr/>
          <p:nvPr/>
        </p:nvSpPr>
        <p:spPr>
          <a:xfrm>
            <a:off x="9860280" y="2758440"/>
            <a:ext cx="1828800" cy="1828800"/>
          </a:xfrm>
          <a:prstGeom prst="rect">
            <a:avLst/>
          </a:prstGeom>
          <a:solidFill>
            <a:schemeClr val="accent4">
              <a:alpha val="58039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r>
              <a:rPr lang="en-US" sz="4800" dirty="0"/>
              <a:t>8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5C7E56-DBBF-0E43-B1A8-9F7255AEF1AF}"/>
              </a:ext>
            </a:extLst>
          </p:cNvPr>
          <p:cNvSpPr txBox="1"/>
          <p:nvPr/>
        </p:nvSpPr>
        <p:spPr>
          <a:xfrm>
            <a:off x="1446976" y="472440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Euclid" panose="02020503060505020303" pitchFamily="18" charset="77"/>
              </a:rPr>
              <a:t>0</a:t>
            </a:r>
            <a:endParaRPr lang="en-US" dirty="0">
              <a:solidFill>
                <a:schemeClr val="bg1"/>
              </a:solidFill>
              <a:latin typeface="Euclid" panose="02020503060505020303" pitchFamily="18" charset="7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52EEDF5-AFF1-1445-BE44-2873045862EA}"/>
              </a:ext>
            </a:extLst>
          </p:cNvPr>
          <p:cNvSpPr txBox="1"/>
          <p:nvPr/>
        </p:nvSpPr>
        <p:spPr>
          <a:xfrm>
            <a:off x="3275776" y="472440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Euclid" panose="02020503060505020303" pitchFamily="18" charset="77"/>
              </a:rPr>
              <a:t>1</a:t>
            </a:r>
            <a:endParaRPr lang="en-US" dirty="0">
              <a:solidFill>
                <a:schemeClr val="bg1"/>
              </a:solidFill>
              <a:latin typeface="Euclid" panose="02020503060505020303" pitchFamily="18" charset="7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383EC44-673E-2A41-AE90-F26D5870DE31}"/>
              </a:ext>
            </a:extLst>
          </p:cNvPr>
          <p:cNvSpPr txBox="1"/>
          <p:nvPr/>
        </p:nvSpPr>
        <p:spPr>
          <a:xfrm>
            <a:off x="5104576" y="4724400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Euclid" panose="02020503060505020303" pitchFamily="18" charset="77"/>
              </a:rPr>
              <a:t>2</a:t>
            </a:r>
            <a:endParaRPr lang="en-US" dirty="0">
              <a:solidFill>
                <a:schemeClr val="bg1"/>
              </a:solidFill>
              <a:latin typeface="Euclid" panose="02020503060505020303" pitchFamily="18" charset="7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0C51595-E185-6645-876A-F12F2C61A4B0}"/>
              </a:ext>
            </a:extLst>
          </p:cNvPr>
          <p:cNvSpPr txBox="1"/>
          <p:nvPr/>
        </p:nvSpPr>
        <p:spPr>
          <a:xfrm>
            <a:off x="6933376" y="472440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Euclid" panose="02020503060505020303" pitchFamily="18" charset="77"/>
              </a:rPr>
              <a:t>3</a:t>
            </a:r>
            <a:endParaRPr lang="en-US" dirty="0">
              <a:solidFill>
                <a:schemeClr val="bg1"/>
              </a:solidFill>
              <a:latin typeface="Euclid" panose="02020503060505020303" pitchFamily="18" charset="7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4F004E-C93C-1548-9D8C-C4D2387FB7EC}"/>
              </a:ext>
            </a:extLst>
          </p:cNvPr>
          <p:cNvSpPr txBox="1"/>
          <p:nvPr/>
        </p:nvSpPr>
        <p:spPr>
          <a:xfrm>
            <a:off x="8765382" y="472440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Euclid" panose="02020503060505020303" pitchFamily="18" charset="77"/>
              </a:rPr>
              <a:t>4</a:t>
            </a:r>
            <a:endParaRPr lang="en-US" dirty="0">
              <a:solidFill>
                <a:schemeClr val="bg1"/>
              </a:solidFill>
              <a:latin typeface="Euclid" panose="02020503060505020303" pitchFamily="18" charset="7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810D4F9-4504-8846-AAAC-C6D8AA544A3F}"/>
              </a:ext>
            </a:extLst>
          </p:cNvPr>
          <p:cNvSpPr txBox="1"/>
          <p:nvPr/>
        </p:nvSpPr>
        <p:spPr>
          <a:xfrm>
            <a:off x="10597388" y="472440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Euclid" panose="02020503060505020303" pitchFamily="18" charset="77"/>
              </a:rPr>
              <a:t>5</a:t>
            </a:r>
            <a:endParaRPr lang="en-US" dirty="0">
              <a:solidFill>
                <a:schemeClr val="bg1"/>
              </a:solidFill>
              <a:latin typeface="Euclid" panose="02020503060505020303" pitchFamily="18" charset="7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5D18C0F-1678-774E-84B0-2ACD46D1539E}"/>
              </a:ext>
            </a:extLst>
          </p:cNvPr>
          <p:cNvSpPr txBox="1"/>
          <p:nvPr/>
        </p:nvSpPr>
        <p:spPr>
          <a:xfrm>
            <a:off x="5848175" y="1962954"/>
            <a:ext cx="4956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Euclid" panose="02020503060505020303" pitchFamily="18" charset="77"/>
              </a:rPr>
              <a:t>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D124D6D-C631-7A4A-9E29-B65FB234AA33}"/>
              </a:ext>
            </a:extLst>
          </p:cNvPr>
          <p:cNvSpPr txBox="1"/>
          <p:nvPr/>
        </p:nvSpPr>
        <p:spPr>
          <a:xfrm>
            <a:off x="3071133" y="5793104"/>
            <a:ext cx="63562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Euclid" panose="02020503060505020303" pitchFamily="18" charset="77"/>
              </a:rPr>
              <a:t>A[3] &gt; A[4] </a:t>
            </a:r>
            <a:r>
              <a:rPr lang="en-US" sz="2800" b="1" dirty="0">
                <a:solidFill>
                  <a:schemeClr val="bg1"/>
                </a:solidFill>
                <a:latin typeface="Euclid" panose="02020503060505020303" pitchFamily="18" charset="77"/>
                <a:sym typeface="Wingdings" pitchFamily="2" charset="2"/>
              </a:rPr>
              <a:t> swap(</a:t>
            </a:r>
            <a:r>
              <a:rPr lang="en-US" sz="2800" b="1" dirty="0">
                <a:solidFill>
                  <a:schemeClr val="bg1"/>
                </a:solidFill>
                <a:latin typeface="Euclid" panose="02020503060505020303" pitchFamily="18" charset="77"/>
              </a:rPr>
              <a:t>A[3] , A[4] </a:t>
            </a:r>
            <a:r>
              <a:rPr lang="en-US" sz="2800" b="1" dirty="0">
                <a:solidFill>
                  <a:schemeClr val="bg1"/>
                </a:solidFill>
                <a:latin typeface="Euclid" panose="02020503060505020303" pitchFamily="18" charset="77"/>
                <a:sym typeface="Wingdings" pitchFamily="2" charset="2"/>
              </a:rPr>
              <a:t>)</a:t>
            </a:r>
            <a:endParaRPr lang="en-US" sz="2800" b="1" dirty="0">
              <a:solidFill>
                <a:schemeClr val="bg1"/>
              </a:solidFill>
              <a:latin typeface="Euclid" panose="02020503060505020303" pitchFamily="18" charset="77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3618E33-0712-BE4F-AF72-BDF45057ED7E}"/>
              </a:ext>
            </a:extLst>
          </p:cNvPr>
          <p:cNvSpPr/>
          <p:nvPr/>
        </p:nvSpPr>
        <p:spPr>
          <a:xfrm>
            <a:off x="6202680" y="2762398"/>
            <a:ext cx="3657600" cy="1828800"/>
          </a:xfrm>
          <a:prstGeom prst="rect">
            <a:avLst/>
          </a:prstGeom>
          <a:noFill/>
          <a:ln w="57150">
            <a:solidFill>
              <a:schemeClr val="accent4"/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9440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E7A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2071E-5718-5547-8452-0617CDB6E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  <a:latin typeface="Euclid" panose="02020503060505020303" pitchFamily="18" charset="77"/>
              </a:rPr>
              <a:t> Bubble Sort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81A2C70-7DB5-4C4B-B32E-B1BC524E9C0C}"/>
              </a:ext>
            </a:extLst>
          </p:cNvPr>
          <p:cNvSpPr/>
          <p:nvPr/>
        </p:nvSpPr>
        <p:spPr>
          <a:xfrm>
            <a:off x="716280" y="2758440"/>
            <a:ext cx="1828800" cy="1828800"/>
          </a:xfrm>
          <a:prstGeom prst="rect">
            <a:avLst/>
          </a:prstGeom>
          <a:solidFill>
            <a:srgbClr val="002060">
              <a:alpha val="58039"/>
            </a:srgb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1" eaLnBrk="1" latinLnBrk="0" hangingPunct="1"/>
            <a:r>
              <a:rPr lang="en-US" sz="48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8A7007-92CF-E443-8A4E-A481FBBB8200}"/>
              </a:ext>
            </a:extLst>
          </p:cNvPr>
          <p:cNvSpPr/>
          <p:nvPr/>
        </p:nvSpPr>
        <p:spPr>
          <a:xfrm>
            <a:off x="2545080" y="2758440"/>
            <a:ext cx="1828800" cy="1828800"/>
          </a:xfrm>
          <a:prstGeom prst="rect">
            <a:avLst/>
          </a:prstGeom>
          <a:solidFill>
            <a:srgbClr val="002060">
              <a:alpha val="58039"/>
            </a:srgb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r>
              <a:rPr lang="en-US" sz="48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4E02EE8-E4B0-144E-BF5D-7D6836982742}"/>
              </a:ext>
            </a:extLst>
          </p:cNvPr>
          <p:cNvSpPr/>
          <p:nvPr/>
        </p:nvSpPr>
        <p:spPr>
          <a:xfrm>
            <a:off x="4373880" y="2758440"/>
            <a:ext cx="1828800" cy="1828800"/>
          </a:xfrm>
          <a:prstGeom prst="rect">
            <a:avLst/>
          </a:prstGeom>
          <a:solidFill>
            <a:srgbClr val="002060">
              <a:alpha val="58039"/>
            </a:srgb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r>
              <a:rPr lang="en-US" sz="48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97BEE9A-599F-6A42-A6C6-0FE05D0DE175}"/>
              </a:ext>
            </a:extLst>
          </p:cNvPr>
          <p:cNvSpPr/>
          <p:nvPr/>
        </p:nvSpPr>
        <p:spPr>
          <a:xfrm>
            <a:off x="6202680" y="2758440"/>
            <a:ext cx="1828800" cy="1828800"/>
          </a:xfrm>
          <a:prstGeom prst="rect">
            <a:avLst/>
          </a:prstGeom>
          <a:solidFill>
            <a:srgbClr val="002060">
              <a:alpha val="58039"/>
            </a:srgb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r>
              <a:rPr lang="en-US" sz="48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3AA745F-4564-1441-92E3-7FA3E02D98A1}"/>
              </a:ext>
            </a:extLst>
          </p:cNvPr>
          <p:cNvSpPr/>
          <p:nvPr/>
        </p:nvSpPr>
        <p:spPr>
          <a:xfrm>
            <a:off x="8031480" y="2758440"/>
            <a:ext cx="1828800" cy="1828800"/>
          </a:xfrm>
          <a:prstGeom prst="rect">
            <a:avLst/>
          </a:prstGeom>
          <a:solidFill>
            <a:srgbClr val="FFC000">
              <a:alpha val="58039"/>
            </a:srgb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r>
              <a:rPr lang="en-US" sz="4800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5E2F8DA-930F-8A45-9A56-0B292322626A}"/>
              </a:ext>
            </a:extLst>
          </p:cNvPr>
          <p:cNvSpPr/>
          <p:nvPr/>
        </p:nvSpPr>
        <p:spPr>
          <a:xfrm>
            <a:off x="9860280" y="2758440"/>
            <a:ext cx="1828800" cy="1828800"/>
          </a:xfrm>
          <a:prstGeom prst="rect">
            <a:avLst/>
          </a:prstGeom>
          <a:solidFill>
            <a:schemeClr val="accent4">
              <a:alpha val="58039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r>
              <a:rPr lang="en-US" sz="4800" dirty="0"/>
              <a:t>8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5C7E56-DBBF-0E43-B1A8-9F7255AEF1AF}"/>
              </a:ext>
            </a:extLst>
          </p:cNvPr>
          <p:cNvSpPr txBox="1"/>
          <p:nvPr/>
        </p:nvSpPr>
        <p:spPr>
          <a:xfrm>
            <a:off x="1446976" y="472440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Euclid" panose="02020503060505020303" pitchFamily="18" charset="77"/>
              </a:rPr>
              <a:t>0</a:t>
            </a:r>
            <a:endParaRPr lang="en-US" dirty="0">
              <a:solidFill>
                <a:schemeClr val="bg1"/>
              </a:solidFill>
              <a:latin typeface="Euclid" panose="02020503060505020303" pitchFamily="18" charset="7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52EEDF5-AFF1-1445-BE44-2873045862EA}"/>
              </a:ext>
            </a:extLst>
          </p:cNvPr>
          <p:cNvSpPr txBox="1"/>
          <p:nvPr/>
        </p:nvSpPr>
        <p:spPr>
          <a:xfrm>
            <a:off x="3275776" y="472440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Euclid" panose="02020503060505020303" pitchFamily="18" charset="77"/>
              </a:rPr>
              <a:t>1</a:t>
            </a:r>
            <a:endParaRPr lang="en-US" dirty="0">
              <a:solidFill>
                <a:schemeClr val="bg1"/>
              </a:solidFill>
              <a:latin typeface="Euclid" panose="02020503060505020303" pitchFamily="18" charset="7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383EC44-673E-2A41-AE90-F26D5870DE31}"/>
              </a:ext>
            </a:extLst>
          </p:cNvPr>
          <p:cNvSpPr txBox="1"/>
          <p:nvPr/>
        </p:nvSpPr>
        <p:spPr>
          <a:xfrm>
            <a:off x="5104576" y="4724400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Euclid" panose="02020503060505020303" pitchFamily="18" charset="77"/>
              </a:rPr>
              <a:t>2</a:t>
            </a:r>
            <a:endParaRPr lang="en-US" dirty="0">
              <a:solidFill>
                <a:schemeClr val="bg1"/>
              </a:solidFill>
              <a:latin typeface="Euclid" panose="02020503060505020303" pitchFamily="18" charset="7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0C51595-E185-6645-876A-F12F2C61A4B0}"/>
              </a:ext>
            </a:extLst>
          </p:cNvPr>
          <p:cNvSpPr txBox="1"/>
          <p:nvPr/>
        </p:nvSpPr>
        <p:spPr>
          <a:xfrm>
            <a:off x="6933376" y="472440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Euclid" panose="02020503060505020303" pitchFamily="18" charset="77"/>
              </a:rPr>
              <a:t>3</a:t>
            </a:r>
            <a:endParaRPr lang="en-US" dirty="0">
              <a:solidFill>
                <a:schemeClr val="bg1"/>
              </a:solidFill>
              <a:latin typeface="Euclid" panose="02020503060505020303" pitchFamily="18" charset="7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4F004E-C93C-1548-9D8C-C4D2387FB7EC}"/>
              </a:ext>
            </a:extLst>
          </p:cNvPr>
          <p:cNvSpPr txBox="1"/>
          <p:nvPr/>
        </p:nvSpPr>
        <p:spPr>
          <a:xfrm>
            <a:off x="8765382" y="472440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Euclid" panose="02020503060505020303" pitchFamily="18" charset="77"/>
              </a:rPr>
              <a:t>4</a:t>
            </a:r>
            <a:endParaRPr lang="en-US" dirty="0">
              <a:solidFill>
                <a:schemeClr val="bg1"/>
              </a:solidFill>
              <a:latin typeface="Euclid" panose="02020503060505020303" pitchFamily="18" charset="7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810D4F9-4504-8846-AAAC-C6D8AA544A3F}"/>
              </a:ext>
            </a:extLst>
          </p:cNvPr>
          <p:cNvSpPr txBox="1"/>
          <p:nvPr/>
        </p:nvSpPr>
        <p:spPr>
          <a:xfrm>
            <a:off x="10597388" y="472440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Euclid" panose="02020503060505020303" pitchFamily="18" charset="77"/>
              </a:rPr>
              <a:t>5</a:t>
            </a:r>
            <a:endParaRPr lang="en-US" dirty="0">
              <a:solidFill>
                <a:schemeClr val="bg1"/>
              </a:solidFill>
              <a:latin typeface="Euclid" panose="02020503060505020303" pitchFamily="18" charset="7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5D18C0F-1678-774E-84B0-2ACD46D1539E}"/>
              </a:ext>
            </a:extLst>
          </p:cNvPr>
          <p:cNvSpPr txBox="1"/>
          <p:nvPr/>
        </p:nvSpPr>
        <p:spPr>
          <a:xfrm>
            <a:off x="5848175" y="1962954"/>
            <a:ext cx="4956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Euclid" panose="02020503060505020303" pitchFamily="18" charset="77"/>
              </a:rPr>
              <a:t>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D124D6D-C631-7A4A-9E29-B65FB234AA33}"/>
              </a:ext>
            </a:extLst>
          </p:cNvPr>
          <p:cNvSpPr txBox="1"/>
          <p:nvPr/>
        </p:nvSpPr>
        <p:spPr>
          <a:xfrm>
            <a:off x="5173817" y="5808344"/>
            <a:ext cx="18357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Euclid" panose="02020503060505020303" pitchFamily="18" charset="77"/>
              </a:rPr>
              <a:t>5 Placed!</a:t>
            </a:r>
          </a:p>
        </p:txBody>
      </p:sp>
    </p:spTree>
    <p:extLst>
      <p:ext uri="{BB962C8B-B14F-4D97-AF65-F5344CB8AC3E}">
        <p14:creationId xmlns:p14="http://schemas.microsoft.com/office/powerpoint/2010/main" val="10933528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E7A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2071E-5718-5547-8452-0617CDB6E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  <a:latin typeface="Euclid" panose="02020503060505020303" pitchFamily="18" charset="77"/>
              </a:rPr>
              <a:t> Bubble Sort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81A2C70-7DB5-4C4B-B32E-B1BC524E9C0C}"/>
              </a:ext>
            </a:extLst>
          </p:cNvPr>
          <p:cNvSpPr/>
          <p:nvPr/>
        </p:nvSpPr>
        <p:spPr>
          <a:xfrm>
            <a:off x="716280" y="2758440"/>
            <a:ext cx="1828800" cy="1828800"/>
          </a:xfrm>
          <a:prstGeom prst="rect">
            <a:avLst/>
          </a:prstGeom>
          <a:solidFill>
            <a:srgbClr val="C00000">
              <a:alpha val="58039"/>
            </a:srgb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1" eaLnBrk="1" latinLnBrk="0" hangingPunct="1"/>
            <a:r>
              <a:rPr lang="en-US" sz="4800" dirty="0">
                <a:solidFill>
                  <a:schemeClr val="accent4"/>
                </a:solidFill>
              </a:rPr>
              <a:t>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8A7007-92CF-E443-8A4E-A481FBBB8200}"/>
              </a:ext>
            </a:extLst>
          </p:cNvPr>
          <p:cNvSpPr/>
          <p:nvPr/>
        </p:nvSpPr>
        <p:spPr>
          <a:xfrm>
            <a:off x="2545080" y="2758440"/>
            <a:ext cx="1828800" cy="1828800"/>
          </a:xfrm>
          <a:prstGeom prst="rect">
            <a:avLst/>
          </a:prstGeom>
          <a:solidFill>
            <a:srgbClr val="C00000">
              <a:alpha val="58039"/>
            </a:srgb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r>
              <a:rPr lang="en-US" sz="4800" dirty="0"/>
              <a:t>3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4E02EE8-E4B0-144E-BF5D-7D6836982742}"/>
              </a:ext>
            </a:extLst>
          </p:cNvPr>
          <p:cNvSpPr/>
          <p:nvPr/>
        </p:nvSpPr>
        <p:spPr>
          <a:xfrm>
            <a:off x="4373880" y="2758440"/>
            <a:ext cx="1828800" cy="1828800"/>
          </a:xfrm>
          <a:prstGeom prst="rect">
            <a:avLst/>
          </a:prstGeom>
          <a:solidFill>
            <a:srgbClr val="002060">
              <a:alpha val="58039"/>
            </a:srgb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r>
              <a:rPr lang="en-US" sz="48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97BEE9A-599F-6A42-A6C6-0FE05D0DE175}"/>
              </a:ext>
            </a:extLst>
          </p:cNvPr>
          <p:cNvSpPr/>
          <p:nvPr/>
        </p:nvSpPr>
        <p:spPr>
          <a:xfrm>
            <a:off x="6202680" y="2758440"/>
            <a:ext cx="1828800" cy="1828800"/>
          </a:xfrm>
          <a:prstGeom prst="rect">
            <a:avLst/>
          </a:prstGeom>
          <a:solidFill>
            <a:srgbClr val="002060">
              <a:alpha val="58039"/>
            </a:srgb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r>
              <a:rPr lang="en-US" sz="48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3AA745F-4564-1441-92E3-7FA3E02D98A1}"/>
              </a:ext>
            </a:extLst>
          </p:cNvPr>
          <p:cNvSpPr/>
          <p:nvPr/>
        </p:nvSpPr>
        <p:spPr>
          <a:xfrm>
            <a:off x="8031480" y="2758440"/>
            <a:ext cx="1828800" cy="1828800"/>
          </a:xfrm>
          <a:prstGeom prst="rect">
            <a:avLst/>
          </a:prstGeom>
          <a:solidFill>
            <a:schemeClr val="accent4">
              <a:alpha val="58039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r>
              <a:rPr lang="en-US" sz="4800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5E2F8DA-930F-8A45-9A56-0B292322626A}"/>
              </a:ext>
            </a:extLst>
          </p:cNvPr>
          <p:cNvSpPr/>
          <p:nvPr/>
        </p:nvSpPr>
        <p:spPr>
          <a:xfrm>
            <a:off x="9860280" y="2758440"/>
            <a:ext cx="1828800" cy="1828800"/>
          </a:xfrm>
          <a:prstGeom prst="rect">
            <a:avLst/>
          </a:prstGeom>
          <a:solidFill>
            <a:schemeClr val="accent4">
              <a:alpha val="58039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r>
              <a:rPr lang="en-US" sz="4800" dirty="0"/>
              <a:t>8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5C7E56-DBBF-0E43-B1A8-9F7255AEF1AF}"/>
              </a:ext>
            </a:extLst>
          </p:cNvPr>
          <p:cNvSpPr txBox="1"/>
          <p:nvPr/>
        </p:nvSpPr>
        <p:spPr>
          <a:xfrm>
            <a:off x="1446976" y="472440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Euclid" panose="02020503060505020303" pitchFamily="18" charset="77"/>
              </a:rPr>
              <a:t>0</a:t>
            </a:r>
            <a:endParaRPr lang="en-US" dirty="0">
              <a:solidFill>
                <a:schemeClr val="bg1"/>
              </a:solidFill>
              <a:latin typeface="Euclid" panose="02020503060505020303" pitchFamily="18" charset="7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52EEDF5-AFF1-1445-BE44-2873045862EA}"/>
              </a:ext>
            </a:extLst>
          </p:cNvPr>
          <p:cNvSpPr txBox="1"/>
          <p:nvPr/>
        </p:nvSpPr>
        <p:spPr>
          <a:xfrm>
            <a:off x="3275776" y="472440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Euclid" panose="02020503060505020303" pitchFamily="18" charset="77"/>
              </a:rPr>
              <a:t>1</a:t>
            </a:r>
            <a:endParaRPr lang="en-US" dirty="0">
              <a:solidFill>
                <a:schemeClr val="bg1"/>
              </a:solidFill>
              <a:latin typeface="Euclid" panose="02020503060505020303" pitchFamily="18" charset="7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383EC44-673E-2A41-AE90-F26D5870DE31}"/>
              </a:ext>
            </a:extLst>
          </p:cNvPr>
          <p:cNvSpPr txBox="1"/>
          <p:nvPr/>
        </p:nvSpPr>
        <p:spPr>
          <a:xfrm>
            <a:off x="5104576" y="4724400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Euclid" panose="02020503060505020303" pitchFamily="18" charset="77"/>
              </a:rPr>
              <a:t>2</a:t>
            </a:r>
            <a:endParaRPr lang="en-US" dirty="0">
              <a:solidFill>
                <a:schemeClr val="bg1"/>
              </a:solidFill>
              <a:latin typeface="Euclid" panose="02020503060505020303" pitchFamily="18" charset="7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0C51595-E185-6645-876A-F12F2C61A4B0}"/>
              </a:ext>
            </a:extLst>
          </p:cNvPr>
          <p:cNvSpPr txBox="1"/>
          <p:nvPr/>
        </p:nvSpPr>
        <p:spPr>
          <a:xfrm>
            <a:off x="6933376" y="472440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Euclid" panose="02020503060505020303" pitchFamily="18" charset="77"/>
              </a:rPr>
              <a:t>3</a:t>
            </a:r>
            <a:endParaRPr lang="en-US" dirty="0">
              <a:solidFill>
                <a:schemeClr val="bg1"/>
              </a:solidFill>
              <a:latin typeface="Euclid" panose="02020503060505020303" pitchFamily="18" charset="7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4F004E-C93C-1548-9D8C-C4D2387FB7EC}"/>
              </a:ext>
            </a:extLst>
          </p:cNvPr>
          <p:cNvSpPr txBox="1"/>
          <p:nvPr/>
        </p:nvSpPr>
        <p:spPr>
          <a:xfrm>
            <a:off x="8765382" y="472440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Euclid" panose="02020503060505020303" pitchFamily="18" charset="77"/>
              </a:rPr>
              <a:t>4</a:t>
            </a:r>
            <a:endParaRPr lang="en-US" dirty="0">
              <a:solidFill>
                <a:schemeClr val="bg1"/>
              </a:solidFill>
              <a:latin typeface="Euclid" panose="02020503060505020303" pitchFamily="18" charset="7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810D4F9-4504-8846-AAAC-C6D8AA544A3F}"/>
              </a:ext>
            </a:extLst>
          </p:cNvPr>
          <p:cNvSpPr txBox="1"/>
          <p:nvPr/>
        </p:nvSpPr>
        <p:spPr>
          <a:xfrm>
            <a:off x="10597388" y="472440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Euclid" panose="02020503060505020303" pitchFamily="18" charset="77"/>
              </a:rPr>
              <a:t>5</a:t>
            </a:r>
            <a:endParaRPr lang="en-US" dirty="0">
              <a:solidFill>
                <a:schemeClr val="bg1"/>
              </a:solidFill>
              <a:latin typeface="Euclid" panose="02020503060505020303" pitchFamily="18" charset="7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5D18C0F-1678-774E-84B0-2ACD46D1539E}"/>
              </a:ext>
            </a:extLst>
          </p:cNvPr>
          <p:cNvSpPr txBox="1"/>
          <p:nvPr/>
        </p:nvSpPr>
        <p:spPr>
          <a:xfrm>
            <a:off x="5848175" y="1962954"/>
            <a:ext cx="4956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Euclid" panose="02020503060505020303" pitchFamily="18" charset="77"/>
              </a:rPr>
              <a:t>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D124D6D-C631-7A4A-9E29-B65FB234AA33}"/>
              </a:ext>
            </a:extLst>
          </p:cNvPr>
          <p:cNvSpPr txBox="1"/>
          <p:nvPr/>
        </p:nvSpPr>
        <p:spPr>
          <a:xfrm>
            <a:off x="3901488" y="5762624"/>
            <a:ext cx="48846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Euclid" panose="02020503060505020303" pitchFamily="18" charset="77"/>
              </a:rPr>
              <a:t>A[0] = A[1] </a:t>
            </a:r>
            <a:r>
              <a:rPr lang="en-US" sz="2800" b="1" dirty="0">
                <a:solidFill>
                  <a:schemeClr val="bg1"/>
                </a:solidFill>
                <a:latin typeface="Euclid" panose="02020503060505020303" pitchFamily="18" charset="77"/>
                <a:sym typeface="Wingdings" pitchFamily="2" charset="2"/>
              </a:rPr>
              <a:t> No Action</a:t>
            </a:r>
            <a:endParaRPr lang="en-US" sz="2800" b="1" dirty="0">
              <a:solidFill>
                <a:schemeClr val="bg1"/>
              </a:solidFill>
              <a:latin typeface="Euclid" panose="02020503060505020303" pitchFamily="18" charset="77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3618E33-0712-BE4F-AF72-BDF45057ED7E}"/>
              </a:ext>
            </a:extLst>
          </p:cNvPr>
          <p:cNvSpPr/>
          <p:nvPr/>
        </p:nvSpPr>
        <p:spPr>
          <a:xfrm>
            <a:off x="716280" y="2758440"/>
            <a:ext cx="3657600" cy="1828800"/>
          </a:xfrm>
          <a:prstGeom prst="rect">
            <a:avLst/>
          </a:prstGeom>
          <a:noFill/>
          <a:ln w="57150">
            <a:solidFill>
              <a:schemeClr val="accent4"/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408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E7A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2071E-5718-5547-8452-0617CDB6E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  <a:latin typeface="Euclid" panose="02020503060505020303" pitchFamily="18" charset="77"/>
              </a:rPr>
              <a:t> Bubble Sort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81A2C70-7DB5-4C4B-B32E-B1BC524E9C0C}"/>
              </a:ext>
            </a:extLst>
          </p:cNvPr>
          <p:cNvSpPr/>
          <p:nvPr/>
        </p:nvSpPr>
        <p:spPr>
          <a:xfrm>
            <a:off x="716280" y="2758440"/>
            <a:ext cx="1828800" cy="1828800"/>
          </a:xfrm>
          <a:prstGeom prst="rect">
            <a:avLst/>
          </a:prstGeom>
          <a:solidFill>
            <a:srgbClr val="002060">
              <a:alpha val="58039"/>
            </a:srgb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1" eaLnBrk="1" latinLnBrk="0" hangingPunct="1"/>
            <a:r>
              <a:rPr lang="en-US" sz="48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8A7007-92CF-E443-8A4E-A481FBBB8200}"/>
              </a:ext>
            </a:extLst>
          </p:cNvPr>
          <p:cNvSpPr/>
          <p:nvPr/>
        </p:nvSpPr>
        <p:spPr>
          <a:xfrm>
            <a:off x="2545080" y="2758440"/>
            <a:ext cx="1828800" cy="1828800"/>
          </a:xfrm>
          <a:prstGeom prst="rect">
            <a:avLst/>
          </a:prstGeom>
          <a:solidFill>
            <a:srgbClr val="C00000">
              <a:alpha val="58039"/>
            </a:srgb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r>
              <a:rPr lang="en-US" sz="4800" dirty="0">
                <a:solidFill>
                  <a:schemeClr val="accent4"/>
                </a:solidFill>
              </a:rPr>
              <a:t>3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4E02EE8-E4B0-144E-BF5D-7D6836982742}"/>
              </a:ext>
            </a:extLst>
          </p:cNvPr>
          <p:cNvSpPr/>
          <p:nvPr/>
        </p:nvSpPr>
        <p:spPr>
          <a:xfrm>
            <a:off x="4373880" y="2758440"/>
            <a:ext cx="1828800" cy="1828800"/>
          </a:xfrm>
          <a:prstGeom prst="rect">
            <a:avLst/>
          </a:prstGeom>
          <a:solidFill>
            <a:srgbClr val="C00000">
              <a:alpha val="58039"/>
            </a:srgb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r>
              <a:rPr lang="en-US" sz="48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97BEE9A-599F-6A42-A6C6-0FE05D0DE175}"/>
              </a:ext>
            </a:extLst>
          </p:cNvPr>
          <p:cNvSpPr/>
          <p:nvPr/>
        </p:nvSpPr>
        <p:spPr>
          <a:xfrm>
            <a:off x="6202680" y="2758440"/>
            <a:ext cx="1828800" cy="1828800"/>
          </a:xfrm>
          <a:prstGeom prst="rect">
            <a:avLst/>
          </a:prstGeom>
          <a:solidFill>
            <a:srgbClr val="002060">
              <a:alpha val="58039"/>
            </a:srgb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r>
              <a:rPr lang="en-US" sz="48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3AA745F-4564-1441-92E3-7FA3E02D98A1}"/>
              </a:ext>
            </a:extLst>
          </p:cNvPr>
          <p:cNvSpPr/>
          <p:nvPr/>
        </p:nvSpPr>
        <p:spPr>
          <a:xfrm>
            <a:off x="8031480" y="2758440"/>
            <a:ext cx="1828800" cy="1828800"/>
          </a:xfrm>
          <a:prstGeom prst="rect">
            <a:avLst/>
          </a:prstGeom>
          <a:solidFill>
            <a:schemeClr val="accent4">
              <a:alpha val="58039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r>
              <a:rPr lang="en-US" sz="4800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5E2F8DA-930F-8A45-9A56-0B292322626A}"/>
              </a:ext>
            </a:extLst>
          </p:cNvPr>
          <p:cNvSpPr/>
          <p:nvPr/>
        </p:nvSpPr>
        <p:spPr>
          <a:xfrm>
            <a:off x="9860280" y="2758440"/>
            <a:ext cx="1828800" cy="1828800"/>
          </a:xfrm>
          <a:prstGeom prst="rect">
            <a:avLst/>
          </a:prstGeom>
          <a:solidFill>
            <a:schemeClr val="accent4">
              <a:alpha val="58039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r>
              <a:rPr lang="en-US" sz="4800" dirty="0"/>
              <a:t>8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5C7E56-DBBF-0E43-B1A8-9F7255AEF1AF}"/>
              </a:ext>
            </a:extLst>
          </p:cNvPr>
          <p:cNvSpPr txBox="1"/>
          <p:nvPr/>
        </p:nvSpPr>
        <p:spPr>
          <a:xfrm>
            <a:off x="1446976" y="472440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Euclid" panose="02020503060505020303" pitchFamily="18" charset="77"/>
              </a:rPr>
              <a:t>0</a:t>
            </a:r>
            <a:endParaRPr lang="en-US" dirty="0">
              <a:solidFill>
                <a:schemeClr val="bg1"/>
              </a:solidFill>
              <a:latin typeface="Euclid" panose="02020503060505020303" pitchFamily="18" charset="7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52EEDF5-AFF1-1445-BE44-2873045862EA}"/>
              </a:ext>
            </a:extLst>
          </p:cNvPr>
          <p:cNvSpPr txBox="1"/>
          <p:nvPr/>
        </p:nvSpPr>
        <p:spPr>
          <a:xfrm>
            <a:off x="3275776" y="472440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Euclid" panose="02020503060505020303" pitchFamily="18" charset="77"/>
              </a:rPr>
              <a:t>1</a:t>
            </a:r>
            <a:endParaRPr lang="en-US" dirty="0">
              <a:solidFill>
                <a:schemeClr val="bg1"/>
              </a:solidFill>
              <a:latin typeface="Euclid" panose="02020503060505020303" pitchFamily="18" charset="7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383EC44-673E-2A41-AE90-F26D5870DE31}"/>
              </a:ext>
            </a:extLst>
          </p:cNvPr>
          <p:cNvSpPr txBox="1"/>
          <p:nvPr/>
        </p:nvSpPr>
        <p:spPr>
          <a:xfrm>
            <a:off x="5104576" y="4724400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Euclid" panose="02020503060505020303" pitchFamily="18" charset="77"/>
              </a:rPr>
              <a:t>2</a:t>
            </a:r>
            <a:endParaRPr lang="en-US" dirty="0">
              <a:solidFill>
                <a:schemeClr val="bg1"/>
              </a:solidFill>
              <a:latin typeface="Euclid" panose="02020503060505020303" pitchFamily="18" charset="7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0C51595-E185-6645-876A-F12F2C61A4B0}"/>
              </a:ext>
            </a:extLst>
          </p:cNvPr>
          <p:cNvSpPr txBox="1"/>
          <p:nvPr/>
        </p:nvSpPr>
        <p:spPr>
          <a:xfrm>
            <a:off x="6933376" y="472440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Euclid" panose="02020503060505020303" pitchFamily="18" charset="77"/>
              </a:rPr>
              <a:t>3</a:t>
            </a:r>
            <a:endParaRPr lang="en-US" dirty="0">
              <a:solidFill>
                <a:schemeClr val="bg1"/>
              </a:solidFill>
              <a:latin typeface="Euclid" panose="02020503060505020303" pitchFamily="18" charset="7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4F004E-C93C-1548-9D8C-C4D2387FB7EC}"/>
              </a:ext>
            </a:extLst>
          </p:cNvPr>
          <p:cNvSpPr txBox="1"/>
          <p:nvPr/>
        </p:nvSpPr>
        <p:spPr>
          <a:xfrm>
            <a:off x="8765382" y="472440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Euclid" panose="02020503060505020303" pitchFamily="18" charset="77"/>
              </a:rPr>
              <a:t>4</a:t>
            </a:r>
            <a:endParaRPr lang="en-US" dirty="0">
              <a:solidFill>
                <a:schemeClr val="bg1"/>
              </a:solidFill>
              <a:latin typeface="Euclid" panose="02020503060505020303" pitchFamily="18" charset="7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810D4F9-4504-8846-AAAC-C6D8AA544A3F}"/>
              </a:ext>
            </a:extLst>
          </p:cNvPr>
          <p:cNvSpPr txBox="1"/>
          <p:nvPr/>
        </p:nvSpPr>
        <p:spPr>
          <a:xfrm>
            <a:off x="10597388" y="472440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Euclid" panose="02020503060505020303" pitchFamily="18" charset="77"/>
              </a:rPr>
              <a:t>5</a:t>
            </a:r>
            <a:endParaRPr lang="en-US" dirty="0">
              <a:solidFill>
                <a:schemeClr val="bg1"/>
              </a:solidFill>
              <a:latin typeface="Euclid" panose="02020503060505020303" pitchFamily="18" charset="7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5D18C0F-1678-774E-84B0-2ACD46D1539E}"/>
              </a:ext>
            </a:extLst>
          </p:cNvPr>
          <p:cNvSpPr txBox="1"/>
          <p:nvPr/>
        </p:nvSpPr>
        <p:spPr>
          <a:xfrm>
            <a:off x="5848175" y="1962954"/>
            <a:ext cx="4956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Euclid" panose="02020503060505020303" pitchFamily="18" charset="77"/>
              </a:rPr>
              <a:t>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D124D6D-C631-7A4A-9E29-B65FB234AA33}"/>
              </a:ext>
            </a:extLst>
          </p:cNvPr>
          <p:cNvSpPr txBox="1"/>
          <p:nvPr/>
        </p:nvSpPr>
        <p:spPr>
          <a:xfrm>
            <a:off x="3568704" y="5762624"/>
            <a:ext cx="50545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Euclid" panose="02020503060505020303" pitchFamily="18" charset="77"/>
              </a:rPr>
              <a:t>A[1] &lt; A[2] </a:t>
            </a:r>
            <a:r>
              <a:rPr lang="en-US" sz="2800" b="1" dirty="0">
                <a:solidFill>
                  <a:schemeClr val="bg1"/>
                </a:solidFill>
                <a:latin typeface="Euclid" panose="02020503060505020303" pitchFamily="18" charset="77"/>
                <a:sym typeface="Wingdings" pitchFamily="2" charset="2"/>
              </a:rPr>
              <a:t> No Action</a:t>
            </a:r>
            <a:endParaRPr lang="en-US" sz="2800" b="1" dirty="0">
              <a:solidFill>
                <a:schemeClr val="bg1"/>
              </a:solidFill>
              <a:latin typeface="Euclid" panose="02020503060505020303" pitchFamily="18" charset="77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3618E33-0712-BE4F-AF72-BDF45057ED7E}"/>
              </a:ext>
            </a:extLst>
          </p:cNvPr>
          <p:cNvSpPr/>
          <p:nvPr/>
        </p:nvSpPr>
        <p:spPr>
          <a:xfrm>
            <a:off x="2545080" y="2773680"/>
            <a:ext cx="3657600" cy="1828800"/>
          </a:xfrm>
          <a:prstGeom prst="rect">
            <a:avLst/>
          </a:prstGeom>
          <a:noFill/>
          <a:ln w="57150">
            <a:solidFill>
              <a:schemeClr val="accent4"/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7877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E7A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2071E-5718-5547-8452-0617CDB6E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  <a:latin typeface="Euclid" panose="02020503060505020303" pitchFamily="18" charset="77"/>
              </a:rPr>
              <a:t> Bubble Sort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81A2C70-7DB5-4C4B-B32E-B1BC524E9C0C}"/>
              </a:ext>
            </a:extLst>
          </p:cNvPr>
          <p:cNvSpPr/>
          <p:nvPr/>
        </p:nvSpPr>
        <p:spPr>
          <a:xfrm>
            <a:off x="716280" y="2758440"/>
            <a:ext cx="1828800" cy="1828800"/>
          </a:xfrm>
          <a:prstGeom prst="rect">
            <a:avLst/>
          </a:prstGeom>
          <a:solidFill>
            <a:srgbClr val="002060">
              <a:alpha val="58039"/>
            </a:srgb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1" eaLnBrk="1" latinLnBrk="0" hangingPunct="1"/>
            <a:r>
              <a:rPr lang="en-US" sz="48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8A7007-92CF-E443-8A4E-A481FBBB8200}"/>
              </a:ext>
            </a:extLst>
          </p:cNvPr>
          <p:cNvSpPr/>
          <p:nvPr/>
        </p:nvSpPr>
        <p:spPr>
          <a:xfrm>
            <a:off x="2545080" y="2758440"/>
            <a:ext cx="1828800" cy="1828800"/>
          </a:xfrm>
          <a:prstGeom prst="rect">
            <a:avLst/>
          </a:prstGeom>
          <a:solidFill>
            <a:srgbClr val="002060">
              <a:alpha val="58039"/>
            </a:srgb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r>
              <a:rPr lang="en-US" sz="48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4E02EE8-E4B0-144E-BF5D-7D6836982742}"/>
              </a:ext>
            </a:extLst>
          </p:cNvPr>
          <p:cNvSpPr/>
          <p:nvPr/>
        </p:nvSpPr>
        <p:spPr>
          <a:xfrm>
            <a:off x="4373880" y="2758440"/>
            <a:ext cx="1828800" cy="1828800"/>
          </a:xfrm>
          <a:prstGeom prst="rect">
            <a:avLst/>
          </a:prstGeom>
          <a:solidFill>
            <a:srgbClr val="C00000">
              <a:alpha val="58039"/>
            </a:srgb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r>
              <a:rPr lang="en-US" sz="4800" dirty="0">
                <a:solidFill>
                  <a:schemeClr val="accent4"/>
                </a:solidFill>
              </a:rPr>
              <a:t>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97BEE9A-599F-6A42-A6C6-0FE05D0DE175}"/>
              </a:ext>
            </a:extLst>
          </p:cNvPr>
          <p:cNvSpPr/>
          <p:nvPr/>
        </p:nvSpPr>
        <p:spPr>
          <a:xfrm>
            <a:off x="6202680" y="2758440"/>
            <a:ext cx="1828800" cy="1828800"/>
          </a:xfrm>
          <a:prstGeom prst="rect">
            <a:avLst/>
          </a:prstGeom>
          <a:solidFill>
            <a:srgbClr val="C00000">
              <a:alpha val="58039"/>
            </a:srgb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r>
              <a:rPr lang="en-US" sz="48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3AA745F-4564-1441-92E3-7FA3E02D98A1}"/>
              </a:ext>
            </a:extLst>
          </p:cNvPr>
          <p:cNvSpPr/>
          <p:nvPr/>
        </p:nvSpPr>
        <p:spPr>
          <a:xfrm>
            <a:off x="8031480" y="2758440"/>
            <a:ext cx="1828800" cy="1828800"/>
          </a:xfrm>
          <a:prstGeom prst="rect">
            <a:avLst/>
          </a:prstGeom>
          <a:solidFill>
            <a:schemeClr val="accent4">
              <a:alpha val="58039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r>
              <a:rPr lang="en-US" sz="4800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5E2F8DA-930F-8A45-9A56-0B292322626A}"/>
              </a:ext>
            </a:extLst>
          </p:cNvPr>
          <p:cNvSpPr/>
          <p:nvPr/>
        </p:nvSpPr>
        <p:spPr>
          <a:xfrm>
            <a:off x="9860280" y="2758440"/>
            <a:ext cx="1828800" cy="1828800"/>
          </a:xfrm>
          <a:prstGeom prst="rect">
            <a:avLst/>
          </a:prstGeom>
          <a:solidFill>
            <a:schemeClr val="accent4">
              <a:alpha val="58039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r>
              <a:rPr lang="en-US" sz="4800" dirty="0"/>
              <a:t>8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5C7E56-DBBF-0E43-B1A8-9F7255AEF1AF}"/>
              </a:ext>
            </a:extLst>
          </p:cNvPr>
          <p:cNvSpPr txBox="1"/>
          <p:nvPr/>
        </p:nvSpPr>
        <p:spPr>
          <a:xfrm>
            <a:off x="1446976" y="472440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Euclid" panose="02020503060505020303" pitchFamily="18" charset="77"/>
              </a:rPr>
              <a:t>0</a:t>
            </a:r>
            <a:endParaRPr lang="en-US" dirty="0">
              <a:solidFill>
                <a:schemeClr val="bg1"/>
              </a:solidFill>
              <a:latin typeface="Euclid" panose="02020503060505020303" pitchFamily="18" charset="7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52EEDF5-AFF1-1445-BE44-2873045862EA}"/>
              </a:ext>
            </a:extLst>
          </p:cNvPr>
          <p:cNvSpPr txBox="1"/>
          <p:nvPr/>
        </p:nvSpPr>
        <p:spPr>
          <a:xfrm>
            <a:off x="3275776" y="472440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Euclid" panose="02020503060505020303" pitchFamily="18" charset="77"/>
              </a:rPr>
              <a:t>1</a:t>
            </a:r>
            <a:endParaRPr lang="en-US" dirty="0">
              <a:solidFill>
                <a:schemeClr val="bg1"/>
              </a:solidFill>
              <a:latin typeface="Euclid" panose="02020503060505020303" pitchFamily="18" charset="7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383EC44-673E-2A41-AE90-F26D5870DE31}"/>
              </a:ext>
            </a:extLst>
          </p:cNvPr>
          <p:cNvSpPr txBox="1"/>
          <p:nvPr/>
        </p:nvSpPr>
        <p:spPr>
          <a:xfrm>
            <a:off x="5104576" y="4724400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Euclid" panose="02020503060505020303" pitchFamily="18" charset="77"/>
              </a:rPr>
              <a:t>2</a:t>
            </a:r>
            <a:endParaRPr lang="en-US" dirty="0">
              <a:solidFill>
                <a:schemeClr val="bg1"/>
              </a:solidFill>
              <a:latin typeface="Euclid" panose="02020503060505020303" pitchFamily="18" charset="7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0C51595-E185-6645-876A-F12F2C61A4B0}"/>
              </a:ext>
            </a:extLst>
          </p:cNvPr>
          <p:cNvSpPr txBox="1"/>
          <p:nvPr/>
        </p:nvSpPr>
        <p:spPr>
          <a:xfrm>
            <a:off x="6933376" y="472440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Euclid" panose="02020503060505020303" pitchFamily="18" charset="77"/>
              </a:rPr>
              <a:t>3</a:t>
            </a:r>
            <a:endParaRPr lang="en-US" dirty="0">
              <a:solidFill>
                <a:schemeClr val="bg1"/>
              </a:solidFill>
              <a:latin typeface="Euclid" panose="02020503060505020303" pitchFamily="18" charset="7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4F004E-C93C-1548-9D8C-C4D2387FB7EC}"/>
              </a:ext>
            </a:extLst>
          </p:cNvPr>
          <p:cNvSpPr txBox="1"/>
          <p:nvPr/>
        </p:nvSpPr>
        <p:spPr>
          <a:xfrm>
            <a:off x="8765382" y="472440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Euclid" panose="02020503060505020303" pitchFamily="18" charset="77"/>
              </a:rPr>
              <a:t>4</a:t>
            </a:r>
            <a:endParaRPr lang="en-US" dirty="0">
              <a:solidFill>
                <a:schemeClr val="bg1"/>
              </a:solidFill>
              <a:latin typeface="Euclid" panose="02020503060505020303" pitchFamily="18" charset="7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810D4F9-4504-8846-AAAC-C6D8AA544A3F}"/>
              </a:ext>
            </a:extLst>
          </p:cNvPr>
          <p:cNvSpPr txBox="1"/>
          <p:nvPr/>
        </p:nvSpPr>
        <p:spPr>
          <a:xfrm>
            <a:off x="10597388" y="472440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Euclid" panose="02020503060505020303" pitchFamily="18" charset="77"/>
              </a:rPr>
              <a:t>5</a:t>
            </a:r>
            <a:endParaRPr lang="en-US" dirty="0">
              <a:solidFill>
                <a:schemeClr val="bg1"/>
              </a:solidFill>
              <a:latin typeface="Euclid" panose="02020503060505020303" pitchFamily="18" charset="7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5D18C0F-1678-774E-84B0-2ACD46D1539E}"/>
              </a:ext>
            </a:extLst>
          </p:cNvPr>
          <p:cNvSpPr txBox="1"/>
          <p:nvPr/>
        </p:nvSpPr>
        <p:spPr>
          <a:xfrm>
            <a:off x="5848175" y="1962954"/>
            <a:ext cx="4956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Euclid" panose="02020503060505020303" pitchFamily="18" charset="77"/>
              </a:rPr>
              <a:t>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D124D6D-C631-7A4A-9E29-B65FB234AA33}"/>
              </a:ext>
            </a:extLst>
          </p:cNvPr>
          <p:cNvSpPr txBox="1"/>
          <p:nvPr/>
        </p:nvSpPr>
        <p:spPr>
          <a:xfrm>
            <a:off x="3071133" y="5793104"/>
            <a:ext cx="65453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Euclid" panose="02020503060505020303" pitchFamily="18" charset="77"/>
              </a:rPr>
              <a:t>A[2] &gt; A[3] </a:t>
            </a:r>
            <a:r>
              <a:rPr lang="en-US" sz="2800" b="1" dirty="0">
                <a:solidFill>
                  <a:schemeClr val="bg1"/>
                </a:solidFill>
                <a:latin typeface="Euclid" panose="02020503060505020303" pitchFamily="18" charset="77"/>
                <a:sym typeface="Wingdings" pitchFamily="2" charset="2"/>
              </a:rPr>
              <a:t> swap(</a:t>
            </a:r>
            <a:r>
              <a:rPr lang="en-US" sz="2800" b="1" dirty="0">
                <a:solidFill>
                  <a:schemeClr val="bg1"/>
                </a:solidFill>
                <a:latin typeface="Euclid" panose="02020503060505020303" pitchFamily="18" charset="77"/>
              </a:rPr>
              <a:t>A[2] , A[3] </a:t>
            </a:r>
            <a:r>
              <a:rPr lang="en-US" sz="2800" b="1" dirty="0">
                <a:solidFill>
                  <a:schemeClr val="bg1"/>
                </a:solidFill>
                <a:latin typeface="Euclid" panose="02020503060505020303" pitchFamily="18" charset="77"/>
                <a:sym typeface="Wingdings" pitchFamily="2" charset="2"/>
              </a:rPr>
              <a:t>)</a:t>
            </a:r>
            <a:endParaRPr lang="en-US" sz="2800" b="1" dirty="0">
              <a:solidFill>
                <a:schemeClr val="bg1"/>
              </a:solidFill>
              <a:latin typeface="Euclid" panose="02020503060505020303" pitchFamily="18" charset="77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3618E33-0712-BE4F-AF72-BDF45057ED7E}"/>
              </a:ext>
            </a:extLst>
          </p:cNvPr>
          <p:cNvSpPr/>
          <p:nvPr/>
        </p:nvSpPr>
        <p:spPr>
          <a:xfrm>
            <a:off x="4373880" y="2758440"/>
            <a:ext cx="3657600" cy="1828800"/>
          </a:xfrm>
          <a:prstGeom prst="rect">
            <a:avLst/>
          </a:prstGeom>
          <a:noFill/>
          <a:ln w="57150">
            <a:solidFill>
              <a:schemeClr val="accent4"/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4224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E7A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2071E-5718-5547-8452-0617CDB6E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  <a:latin typeface="Euclid" panose="02020503060505020303" pitchFamily="18" charset="77"/>
              </a:rPr>
              <a:t> Bubble Sort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81A2C70-7DB5-4C4B-B32E-B1BC524E9C0C}"/>
              </a:ext>
            </a:extLst>
          </p:cNvPr>
          <p:cNvSpPr/>
          <p:nvPr/>
        </p:nvSpPr>
        <p:spPr>
          <a:xfrm>
            <a:off x="716280" y="2758440"/>
            <a:ext cx="1828800" cy="1828800"/>
          </a:xfrm>
          <a:prstGeom prst="rect">
            <a:avLst/>
          </a:prstGeom>
          <a:solidFill>
            <a:srgbClr val="002060">
              <a:alpha val="58039"/>
            </a:srgb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1" eaLnBrk="1" latinLnBrk="0" hangingPunct="1"/>
            <a:r>
              <a:rPr lang="en-US" sz="48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8A7007-92CF-E443-8A4E-A481FBBB8200}"/>
              </a:ext>
            </a:extLst>
          </p:cNvPr>
          <p:cNvSpPr/>
          <p:nvPr/>
        </p:nvSpPr>
        <p:spPr>
          <a:xfrm>
            <a:off x="2545080" y="2758440"/>
            <a:ext cx="1828800" cy="1828800"/>
          </a:xfrm>
          <a:prstGeom prst="rect">
            <a:avLst/>
          </a:prstGeom>
          <a:solidFill>
            <a:srgbClr val="002060">
              <a:alpha val="58039"/>
            </a:srgb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r>
              <a:rPr lang="en-US" sz="48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4E02EE8-E4B0-144E-BF5D-7D6836982742}"/>
              </a:ext>
            </a:extLst>
          </p:cNvPr>
          <p:cNvSpPr/>
          <p:nvPr/>
        </p:nvSpPr>
        <p:spPr>
          <a:xfrm>
            <a:off x="4373880" y="2758440"/>
            <a:ext cx="1828800" cy="1828800"/>
          </a:xfrm>
          <a:prstGeom prst="rect">
            <a:avLst/>
          </a:prstGeom>
          <a:solidFill>
            <a:srgbClr val="002060">
              <a:alpha val="58039"/>
            </a:srgb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r>
              <a:rPr lang="en-US" sz="48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97BEE9A-599F-6A42-A6C6-0FE05D0DE175}"/>
              </a:ext>
            </a:extLst>
          </p:cNvPr>
          <p:cNvSpPr/>
          <p:nvPr/>
        </p:nvSpPr>
        <p:spPr>
          <a:xfrm>
            <a:off x="6202680" y="2758440"/>
            <a:ext cx="1828800" cy="1828800"/>
          </a:xfrm>
          <a:prstGeom prst="rect">
            <a:avLst/>
          </a:prstGeom>
          <a:solidFill>
            <a:srgbClr val="FFC000">
              <a:alpha val="58039"/>
            </a:srgb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r>
              <a:rPr lang="en-US" sz="48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3AA745F-4564-1441-92E3-7FA3E02D98A1}"/>
              </a:ext>
            </a:extLst>
          </p:cNvPr>
          <p:cNvSpPr/>
          <p:nvPr/>
        </p:nvSpPr>
        <p:spPr>
          <a:xfrm>
            <a:off x="8031480" y="2758440"/>
            <a:ext cx="1828800" cy="1828800"/>
          </a:xfrm>
          <a:prstGeom prst="rect">
            <a:avLst/>
          </a:prstGeom>
          <a:solidFill>
            <a:schemeClr val="accent4">
              <a:alpha val="58039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r>
              <a:rPr lang="en-US" sz="4800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5E2F8DA-930F-8A45-9A56-0B292322626A}"/>
              </a:ext>
            </a:extLst>
          </p:cNvPr>
          <p:cNvSpPr/>
          <p:nvPr/>
        </p:nvSpPr>
        <p:spPr>
          <a:xfrm>
            <a:off x="9860280" y="2758440"/>
            <a:ext cx="1828800" cy="1828800"/>
          </a:xfrm>
          <a:prstGeom prst="rect">
            <a:avLst/>
          </a:prstGeom>
          <a:solidFill>
            <a:schemeClr val="accent4">
              <a:alpha val="58039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r>
              <a:rPr lang="en-US" sz="4800" dirty="0"/>
              <a:t>8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5C7E56-DBBF-0E43-B1A8-9F7255AEF1AF}"/>
              </a:ext>
            </a:extLst>
          </p:cNvPr>
          <p:cNvSpPr txBox="1"/>
          <p:nvPr/>
        </p:nvSpPr>
        <p:spPr>
          <a:xfrm>
            <a:off x="1446976" y="472440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Euclid" panose="02020503060505020303" pitchFamily="18" charset="77"/>
              </a:rPr>
              <a:t>0</a:t>
            </a:r>
            <a:endParaRPr lang="en-US" dirty="0">
              <a:solidFill>
                <a:schemeClr val="bg1"/>
              </a:solidFill>
              <a:latin typeface="Euclid" panose="02020503060505020303" pitchFamily="18" charset="7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52EEDF5-AFF1-1445-BE44-2873045862EA}"/>
              </a:ext>
            </a:extLst>
          </p:cNvPr>
          <p:cNvSpPr txBox="1"/>
          <p:nvPr/>
        </p:nvSpPr>
        <p:spPr>
          <a:xfrm>
            <a:off x="3275776" y="472440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Euclid" panose="02020503060505020303" pitchFamily="18" charset="77"/>
              </a:rPr>
              <a:t>1</a:t>
            </a:r>
            <a:endParaRPr lang="en-US" dirty="0">
              <a:solidFill>
                <a:schemeClr val="bg1"/>
              </a:solidFill>
              <a:latin typeface="Euclid" panose="02020503060505020303" pitchFamily="18" charset="7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383EC44-673E-2A41-AE90-F26D5870DE31}"/>
              </a:ext>
            </a:extLst>
          </p:cNvPr>
          <p:cNvSpPr txBox="1"/>
          <p:nvPr/>
        </p:nvSpPr>
        <p:spPr>
          <a:xfrm>
            <a:off x="5104576" y="4724400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Euclid" panose="02020503060505020303" pitchFamily="18" charset="77"/>
              </a:rPr>
              <a:t>2</a:t>
            </a:r>
            <a:endParaRPr lang="en-US" dirty="0">
              <a:solidFill>
                <a:schemeClr val="bg1"/>
              </a:solidFill>
              <a:latin typeface="Euclid" panose="02020503060505020303" pitchFamily="18" charset="7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0C51595-E185-6645-876A-F12F2C61A4B0}"/>
              </a:ext>
            </a:extLst>
          </p:cNvPr>
          <p:cNvSpPr txBox="1"/>
          <p:nvPr/>
        </p:nvSpPr>
        <p:spPr>
          <a:xfrm>
            <a:off x="6933376" y="472440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Euclid" panose="02020503060505020303" pitchFamily="18" charset="77"/>
              </a:rPr>
              <a:t>3</a:t>
            </a:r>
            <a:endParaRPr lang="en-US" dirty="0">
              <a:solidFill>
                <a:schemeClr val="bg1"/>
              </a:solidFill>
              <a:latin typeface="Euclid" panose="02020503060505020303" pitchFamily="18" charset="7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4F004E-C93C-1548-9D8C-C4D2387FB7EC}"/>
              </a:ext>
            </a:extLst>
          </p:cNvPr>
          <p:cNvSpPr txBox="1"/>
          <p:nvPr/>
        </p:nvSpPr>
        <p:spPr>
          <a:xfrm>
            <a:off x="8765382" y="472440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Euclid" panose="02020503060505020303" pitchFamily="18" charset="77"/>
              </a:rPr>
              <a:t>4</a:t>
            </a:r>
            <a:endParaRPr lang="en-US" dirty="0">
              <a:solidFill>
                <a:schemeClr val="bg1"/>
              </a:solidFill>
              <a:latin typeface="Euclid" panose="02020503060505020303" pitchFamily="18" charset="7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810D4F9-4504-8846-AAAC-C6D8AA544A3F}"/>
              </a:ext>
            </a:extLst>
          </p:cNvPr>
          <p:cNvSpPr txBox="1"/>
          <p:nvPr/>
        </p:nvSpPr>
        <p:spPr>
          <a:xfrm>
            <a:off x="10597388" y="472440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Euclid" panose="02020503060505020303" pitchFamily="18" charset="77"/>
              </a:rPr>
              <a:t>5</a:t>
            </a:r>
            <a:endParaRPr lang="en-US" dirty="0">
              <a:solidFill>
                <a:schemeClr val="bg1"/>
              </a:solidFill>
              <a:latin typeface="Euclid" panose="02020503060505020303" pitchFamily="18" charset="7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5D18C0F-1678-774E-84B0-2ACD46D1539E}"/>
              </a:ext>
            </a:extLst>
          </p:cNvPr>
          <p:cNvSpPr txBox="1"/>
          <p:nvPr/>
        </p:nvSpPr>
        <p:spPr>
          <a:xfrm>
            <a:off x="5848175" y="1962954"/>
            <a:ext cx="4956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Euclid" panose="02020503060505020303" pitchFamily="18" charset="77"/>
              </a:rPr>
              <a:t>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D124D6D-C631-7A4A-9E29-B65FB234AA33}"/>
              </a:ext>
            </a:extLst>
          </p:cNvPr>
          <p:cNvSpPr txBox="1"/>
          <p:nvPr/>
        </p:nvSpPr>
        <p:spPr>
          <a:xfrm>
            <a:off x="5178119" y="5838824"/>
            <a:ext cx="18357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Euclid" panose="02020503060505020303" pitchFamily="18" charset="77"/>
              </a:rPr>
              <a:t>4 Placed!</a:t>
            </a:r>
          </a:p>
        </p:txBody>
      </p:sp>
    </p:spTree>
    <p:extLst>
      <p:ext uri="{BB962C8B-B14F-4D97-AF65-F5344CB8AC3E}">
        <p14:creationId xmlns:p14="http://schemas.microsoft.com/office/powerpoint/2010/main" val="11976377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E7A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2071E-5718-5547-8452-0617CDB6E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  <a:latin typeface="Euclid" panose="02020503060505020303" pitchFamily="18" charset="77"/>
              </a:rPr>
              <a:t> Bubble Sort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81A2C70-7DB5-4C4B-B32E-B1BC524E9C0C}"/>
              </a:ext>
            </a:extLst>
          </p:cNvPr>
          <p:cNvSpPr/>
          <p:nvPr/>
        </p:nvSpPr>
        <p:spPr>
          <a:xfrm>
            <a:off x="716280" y="2758440"/>
            <a:ext cx="1828800" cy="1828800"/>
          </a:xfrm>
          <a:prstGeom prst="rect">
            <a:avLst/>
          </a:prstGeom>
          <a:solidFill>
            <a:srgbClr val="C00000">
              <a:alpha val="58039"/>
            </a:srgb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1" eaLnBrk="1" latinLnBrk="0" hangingPunct="1"/>
            <a:r>
              <a:rPr lang="en-US" sz="4800" dirty="0">
                <a:solidFill>
                  <a:schemeClr val="accent4"/>
                </a:solidFill>
              </a:rPr>
              <a:t>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8A7007-92CF-E443-8A4E-A481FBBB8200}"/>
              </a:ext>
            </a:extLst>
          </p:cNvPr>
          <p:cNvSpPr/>
          <p:nvPr/>
        </p:nvSpPr>
        <p:spPr>
          <a:xfrm>
            <a:off x="2545080" y="2758440"/>
            <a:ext cx="1828800" cy="1828800"/>
          </a:xfrm>
          <a:prstGeom prst="rect">
            <a:avLst/>
          </a:prstGeom>
          <a:solidFill>
            <a:srgbClr val="C00000">
              <a:alpha val="58039"/>
            </a:srgb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r>
              <a:rPr lang="en-US" sz="4800" dirty="0"/>
              <a:t>3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4E02EE8-E4B0-144E-BF5D-7D6836982742}"/>
              </a:ext>
            </a:extLst>
          </p:cNvPr>
          <p:cNvSpPr/>
          <p:nvPr/>
        </p:nvSpPr>
        <p:spPr>
          <a:xfrm>
            <a:off x="4373880" y="2758440"/>
            <a:ext cx="1828800" cy="1828800"/>
          </a:xfrm>
          <a:prstGeom prst="rect">
            <a:avLst/>
          </a:prstGeom>
          <a:solidFill>
            <a:srgbClr val="002060">
              <a:alpha val="58039"/>
            </a:srgb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r>
              <a:rPr lang="en-US" sz="48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97BEE9A-599F-6A42-A6C6-0FE05D0DE175}"/>
              </a:ext>
            </a:extLst>
          </p:cNvPr>
          <p:cNvSpPr/>
          <p:nvPr/>
        </p:nvSpPr>
        <p:spPr>
          <a:xfrm>
            <a:off x="6202680" y="2758440"/>
            <a:ext cx="1828800" cy="1828800"/>
          </a:xfrm>
          <a:prstGeom prst="rect">
            <a:avLst/>
          </a:prstGeom>
          <a:solidFill>
            <a:schemeClr val="accent4">
              <a:alpha val="58039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r>
              <a:rPr lang="en-US" sz="48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3AA745F-4564-1441-92E3-7FA3E02D98A1}"/>
              </a:ext>
            </a:extLst>
          </p:cNvPr>
          <p:cNvSpPr/>
          <p:nvPr/>
        </p:nvSpPr>
        <p:spPr>
          <a:xfrm>
            <a:off x="8031480" y="2758440"/>
            <a:ext cx="1828800" cy="1828800"/>
          </a:xfrm>
          <a:prstGeom prst="rect">
            <a:avLst/>
          </a:prstGeom>
          <a:solidFill>
            <a:schemeClr val="accent4">
              <a:alpha val="58039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r>
              <a:rPr lang="en-US" sz="4800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5E2F8DA-930F-8A45-9A56-0B292322626A}"/>
              </a:ext>
            </a:extLst>
          </p:cNvPr>
          <p:cNvSpPr/>
          <p:nvPr/>
        </p:nvSpPr>
        <p:spPr>
          <a:xfrm>
            <a:off x="9860280" y="2758440"/>
            <a:ext cx="1828800" cy="1828800"/>
          </a:xfrm>
          <a:prstGeom prst="rect">
            <a:avLst/>
          </a:prstGeom>
          <a:solidFill>
            <a:schemeClr val="accent4">
              <a:alpha val="58039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r>
              <a:rPr lang="en-US" sz="4800" dirty="0"/>
              <a:t>8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5C7E56-DBBF-0E43-B1A8-9F7255AEF1AF}"/>
              </a:ext>
            </a:extLst>
          </p:cNvPr>
          <p:cNvSpPr txBox="1"/>
          <p:nvPr/>
        </p:nvSpPr>
        <p:spPr>
          <a:xfrm>
            <a:off x="1446976" y="472440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Euclid" panose="02020503060505020303" pitchFamily="18" charset="77"/>
              </a:rPr>
              <a:t>0</a:t>
            </a:r>
            <a:endParaRPr lang="en-US" dirty="0">
              <a:solidFill>
                <a:schemeClr val="bg1"/>
              </a:solidFill>
              <a:latin typeface="Euclid" panose="02020503060505020303" pitchFamily="18" charset="7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52EEDF5-AFF1-1445-BE44-2873045862EA}"/>
              </a:ext>
            </a:extLst>
          </p:cNvPr>
          <p:cNvSpPr txBox="1"/>
          <p:nvPr/>
        </p:nvSpPr>
        <p:spPr>
          <a:xfrm>
            <a:off x="3275776" y="472440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Euclid" panose="02020503060505020303" pitchFamily="18" charset="77"/>
              </a:rPr>
              <a:t>1</a:t>
            </a:r>
            <a:endParaRPr lang="en-US" dirty="0">
              <a:solidFill>
                <a:schemeClr val="bg1"/>
              </a:solidFill>
              <a:latin typeface="Euclid" panose="02020503060505020303" pitchFamily="18" charset="7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383EC44-673E-2A41-AE90-F26D5870DE31}"/>
              </a:ext>
            </a:extLst>
          </p:cNvPr>
          <p:cNvSpPr txBox="1"/>
          <p:nvPr/>
        </p:nvSpPr>
        <p:spPr>
          <a:xfrm>
            <a:off x="5104576" y="4724400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Euclid" panose="02020503060505020303" pitchFamily="18" charset="77"/>
              </a:rPr>
              <a:t>2</a:t>
            </a:r>
            <a:endParaRPr lang="en-US" dirty="0">
              <a:solidFill>
                <a:schemeClr val="bg1"/>
              </a:solidFill>
              <a:latin typeface="Euclid" panose="02020503060505020303" pitchFamily="18" charset="7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0C51595-E185-6645-876A-F12F2C61A4B0}"/>
              </a:ext>
            </a:extLst>
          </p:cNvPr>
          <p:cNvSpPr txBox="1"/>
          <p:nvPr/>
        </p:nvSpPr>
        <p:spPr>
          <a:xfrm>
            <a:off x="6933376" y="472440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Euclid" panose="02020503060505020303" pitchFamily="18" charset="77"/>
              </a:rPr>
              <a:t>3</a:t>
            </a:r>
            <a:endParaRPr lang="en-US" dirty="0">
              <a:solidFill>
                <a:schemeClr val="bg1"/>
              </a:solidFill>
              <a:latin typeface="Euclid" panose="02020503060505020303" pitchFamily="18" charset="7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4F004E-C93C-1548-9D8C-C4D2387FB7EC}"/>
              </a:ext>
            </a:extLst>
          </p:cNvPr>
          <p:cNvSpPr txBox="1"/>
          <p:nvPr/>
        </p:nvSpPr>
        <p:spPr>
          <a:xfrm>
            <a:off x="8765382" y="472440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Euclid" panose="02020503060505020303" pitchFamily="18" charset="77"/>
              </a:rPr>
              <a:t>4</a:t>
            </a:r>
            <a:endParaRPr lang="en-US" dirty="0">
              <a:solidFill>
                <a:schemeClr val="bg1"/>
              </a:solidFill>
              <a:latin typeface="Euclid" panose="02020503060505020303" pitchFamily="18" charset="7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810D4F9-4504-8846-AAAC-C6D8AA544A3F}"/>
              </a:ext>
            </a:extLst>
          </p:cNvPr>
          <p:cNvSpPr txBox="1"/>
          <p:nvPr/>
        </p:nvSpPr>
        <p:spPr>
          <a:xfrm>
            <a:off x="10597388" y="472440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Euclid" panose="02020503060505020303" pitchFamily="18" charset="77"/>
              </a:rPr>
              <a:t>5</a:t>
            </a:r>
            <a:endParaRPr lang="en-US" dirty="0">
              <a:solidFill>
                <a:schemeClr val="bg1"/>
              </a:solidFill>
              <a:latin typeface="Euclid" panose="02020503060505020303" pitchFamily="18" charset="7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5D18C0F-1678-774E-84B0-2ACD46D1539E}"/>
              </a:ext>
            </a:extLst>
          </p:cNvPr>
          <p:cNvSpPr txBox="1"/>
          <p:nvPr/>
        </p:nvSpPr>
        <p:spPr>
          <a:xfrm>
            <a:off x="5848175" y="1962954"/>
            <a:ext cx="4956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Euclid" panose="02020503060505020303" pitchFamily="18" charset="77"/>
              </a:rPr>
              <a:t>A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3618E33-0712-BE4F-AF72-BDF45057ED7E}"/>
              </a:ext>
            </a:extLst>
          </p:cNvPr>
          <p:cNvSpPr/>
          <p:nvPr/>
        </p:nvSpPr>
        <p:spPr>
          <a:xfrm>
            <a:off x="716280" y="2758440"/>
            <a:ext cx="3657600" cy="1828800"/>
          </a:xfrm>
          <a:prstGeom prst="rect">
            <a:avLst/>
          </a:prstGeom>
          <a:noFill/>
          <a:ln w="57150">
            <a:solidFill>
              <a:schemeClr val="accent4"/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F226A78-4A73-E947-8192-ABDF61FA3D40}"/>
              </a:ext>
            </a:extLst>
          </p:cNvPr>
          <p:cNvSpPr txBox="1"/>
          <p:nvPr/>
        </p:nvSpPr>
        <p:spPr>
          <a:xfrm>
            <a:off x="3901488" y="5762624"/>
            <a:ext cx="48846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Euclid" panose="02020503060505020303" pitchFamily="18" charset="77"/>
              </a:rPr>
              <a:t>A[0] = A[1] </a:t>
            </a:r>
            <a:r>
              <a:rPr lang="en-US" sz="2800" b="1" dirty="0">
                <a:solidFill>
                  <a:schemeClr val="bg1"/>
                </a:solidFill>
                <a:latin typeface="Euclid" panose="02020503060505020303" pitchFamily="18" charset="77"/>
                <a:sym typeface="Wingdings" pitchFamily="2" charset="2"/>
              </a:rPr>
              <a:t> No Action</a:t>
            </a:r>
            <a:endParaRPr lang="en-US" sz="2800" b="1" dirty="0">
              <a:solidFill>
                <a:schemeClr val="bg1"/>
              </a:solidFill>
              <a:latin typeface="Euclid" panose="02020503060505020303" pitchFamily="18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144193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46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AE91033-00BB-2A45-A550-2D39C3249000}"/>
              </a:ext>
            </a:extLst>
          </p:cNvPr>
          <p:cNvSpPr txBox="1"/>
          <p:nvPr/>
        </p:nvSpPr>
        <p:spPr>
          <a:xfrm>
            <a:off x="4180251" y="2967335"/>
            <a:ext cx="38314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Euclid" panose="02020503060505020303" pitchFamily="18" charset="77"/>
              </a:rPr>
              <a:t>Bubble Sort</a:t>
            </a:r>
          </a:p>
        </p:txBody>
      </p:sp>
    </p:spTree>
    <p:extLst>
      <p:ext uri="{BB962C8B-B14F-4D97-AF65-F5344CB8AC3E}">
        <p14:creationId xmlns:p14="http://schemas.microsoft.com/office/powerpoint/2010/main" val="13954505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E7A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2071E-5718-5547-8452-0617CDB6E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  <a:latin typeface="Euclid" panose="02020503060505020303" pitchFamily="18" charset="77"/>
              </a:rPr>
              <a:t> Bubble Sort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81A2C70-7DB5-4C4B-B32E-B1BC524E9C0C}"/>
              </a:ext>
            </a:extLst>
          </p:cNvPr>
          <p:cNvSpPr/>
          <p:nvPr/>
        </p:nvSpPr>
        <p:spPr>
          <a:xfrm>
            <a:off x="716280" y="2758440"/>
            <a:ext cx="1828800" cy="1828800"/>
          </a:xfrm>
          <a:prstGeom prst="rect">
            <a:avLst/>
          </a:prstGeom>
          <a:solidFill>
            <a:srgbClr val="002060">
              <a:alpha val="58039"/>
            </a:srgb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1" eaLnBrk="1" latinLnBrk="0" hangingPunct="1"/>
            <a:r>
              <a:rPr lang="en-US" sz="48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8A7007-92CF-E443-8A4E-A481FBBB8200}"/>
              </a:ext>
            </a:extLst>
          </p:cNvPr>
          <p:cNvSpPr/>
          <p:nvPr/>
        </p:nvSpPr>
        <p:spPr>
          <a:xfrm>
            <a:off x="2545080" y="2758440"/>
            <a:ext cx="1828800" cy="1828800"/>
          </a:xfrm>
          <a:prstGeom prst="rect">
            <a:avLst/>
          </a:prstGeom>
          <a:solidFill>
            <a:srgbClr val="C00000">
              <a:alpha val="58039"/>
            </a:srgb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r>
              <a:rPr lang="en-US" sz="4800" dirty="0">
                <a:solidFill>
                  <a:schemeClr val="accent4"/>
                </a:solidFill>
              </a:rPr>
              <a:t>3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4E02EE8-E4B0-144E-BF5D-7D6836982742}"/>
              </a:ext>
            </a:extLst>
          </p:cNvPr>
          <p:cNvSpPr/>
          <p:nvPr/>
        </p:nvSpPr>
        <p:spPr>
          <a:xfrm>
            <a:off x="4373880" y="2758440"/>
            <a:ext cx="1828800" cy="1828800"/>
          </a:xfrm>
          <a:prstGeom prst="rect">
            <a:avLst/>
          </a:prstGeom>
          <a:solidFill>
            <a:srgbClr val="C00000">
              <a:alpha val="58039"/>
            </a:srgb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r>
              <a:rPr lang="en-US" sz="48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97BEE9A-599F-6A42-A6C6-0FE05D0DE175}"/>
              </a:ext>
            </a:extLst>
          </p:cNvPr>
          <p:cNvSpPr/>
          <p:nvPr/>
        </p:nvSpPr>
        <p:spPr>
          <a:xfrm>
            <a:off x="6202680" y="2758440"/>
            <a:ext cx="1828800" cy="1828800"/>
          </a:xfrm>
          <a:prstGeom prst="rect">
            <a:avLst/>
          </a:prstGeom>
          <a:solidFill>
            <a:schemeClr val="accent4">
              <a:alpha val="58039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r>
              <a:rPr lang="en-US" sz="48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3AA745F-4564-1441-92E3-7FA3E02D98A1}"/>
              </a:ext>
            </a:extLst>
          </p:cNvPr>
          <p:cNvSpPr/>
          <p:nvPr/>
        </p:nvSpPr>
        <p:spPr>
          <a:xfrm>
            <a:off x="8031480" y="2758440"/>
            <a:ext cx="1828800" cy="1828800"/>
          </a:xfrm>
          <a:prstGeom prst="rect">
            <a:avLst/>
          </a:prstGeom>
          <a:solidFill>
            <a:schemeClr val="accent4">
              <a:alpha val="58039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r>
              <a:rPr lang="en-US" sz="4800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5E2F8DA-930F-8A45-9A56-0B292322626A}"/>
              </a:ext>
            </a:extLst>
          </p:cNvPr>
          <p:cNvSpPr/>
          <p:nvPr/>
        </p:nvSpPr>
        <p:spPr>
          <a:xfrm>
            <a:off x="9860280" y="2758440"/>
            <a:ext cx="1828800" cy="1828800"/>
          </a:xfrm>
          <a:prstGeom prst="rect">
            <a:avLst/>
          </a:prstGeom>
          <a:solidFill>
            <a:schemeClr val="accent4">
              <a:alpha val="58039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r>
              <a:rPr lang="en-US" sz="4800" dirty="0"/>
              <a:t>8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5C7E56-DBBF-0E43-B1A8-9F7255AEF1AF}"/>
              </a:ext>
            </a:extLst>
          </p:cNvPr>
          <p:cNvSpPr txBox="1"/>
          <p:nvPr/>
        </p:nvSpPr>
        <p:spPr>
          <a:xfrm>
            <a:off x="1446976" y="472440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Euclid" panose="02020503060505020303" pitchFamily="18" charset="77"/>
              </a:rPr>
              <a:t>0</a:t>
            </a:r>
            <a:endParaRPr lang="en-US" dirty="0">
              <a:solidFill>
                <a:schemeClr val="bg1"/>
              </a:solidFill>
              <a:latin typeface="Euclid" panose="02020503060505020303" pitchFamily="18" charset="7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52EEDF5-AFF1-1445-BE44-2873045862EA}"/>
              </a:ext>
            </a:extLst>
          </p:cNvPr>
          <p:cNvSpPr txBox="1"/>
          <p:nvPr/>
        </p:nvSpPr>
        <p:spPr>
          <a:xfrm>
            <a:off x="3275776" y="472440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Euclid" panose="02020503060505020303" pitchFamily="18" charset="77"/>
              </a:rPr>
              <a:t>1</a:t>
            </a:r>
            <a:endParaRPr lang="en-US" dirty="0">
              <a:solidFill>
                <a:schemeClr val="bg1"/>
              </a:solidFill>
              <a:latin typeface="Euclid" panose="02020503060505020303" pitchFamily="18" charset="7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383EC44-673E-2A41-AE90-F26D5870DE31}"/>
              </a:ext>
            </a:extLst>
          </p:cNvPr>
          <p:cNvSpPr txBox="1"/>
          <p:nvPr/>
        </p:nvSpPr>
        <p:spPr>
          <a:xfrm>
            <a:off x="5104576" y="4724400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Euclid" panose="02020503060505020303" pitchFamily="18" charset="77"/>
              </a:rPr>
              <a:t>2</a:t>
            </a:r>
            <a:endParaRPr lang="en-US" dirty="0">
              <a:solidFill>
                <a:schemeClr val="bg1"/>
              </a:solidFill>
              <a:latin typeface="Euclid" panose="02020503060505020303" pitchFamily="18" charset="7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0C51595-E185-6645-876A-F12F2C61A4B0}"/>
              </a:ext>
            </a:extLst>
          </p:cNvPr>
          <p:cNvSpPr txBox="1"/>
          <p:nvPr/>
        </p:nvSpPr>
        <p:spPr>
          <a:xfrm>
            <a:off x="6933376" y="472440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Euclid" panose="02020503060505020303" pitchFamily="18" charset="77"/>
              </a:rPr>
              <a:t>3</a:t>
            </a:r>
            <a:endParaRPr lang="en-US" dirty="0">
              <a:solidFill>
                <a:schemeClr val="bg1"/>
              </a:solidFill>
              <a:latin typeface="Euclid" panose="02020503060505020303" pitchFamily="18" charset="7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4F004E-C93C-1548-9D8C-C4D2387FB7EC}"/>
              </a:ext>
            </a:extLst>
          </p:cNvPr>
          <p:cNvSpPr txBox="1"/>
          <p:nvPr/>
        </p:nvSpPr>
        <p:spPr>
          <a:xfrm>
            <a:off x="8765382" y="472440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Euclid" panose="02020503060505020303" pitchFamily="18" charset="77"/>
              </a:rPr>
              <a:t>4</a:t>
            </a:r>
            <a:endParaRPr lang="en-US" dirty="0">
              <a:solidFill>
                <a:schemeClr val="bg1"/>
              </a:solidFill>
              <a:latin typeface="Euclid" panose="02020503060505020303" pitchFamily="18" charset="7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810D4F9-4504-8846-AAAC-C6D8AA544A3F}"/>
              </a:ext>
            </a:extLst>
          </p:cNvPr>
          <p:cNvSpPr txBox="1"/>
          <p:nvPr/>
        </p:nvSpPr>
        <p:spPr>
          <a:xfrm>
            <a:off x="10597388" y="472440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Euclid" panose="02020503060505020303" pitchFamily="18" charset="77"/>
              </a:rPr>
              <a:t>5</a:t>
            </a:r>
            <a:endParaRPr lang="en-US" dirty="0">
              <a:solidFill>
                <a:schemeClr val="bg1"/>
              </a:solidFill>
              <a:latin typeface="Euclid" panose="02020503060505020303" pitchFamily="18" charset="7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5D18C0F-1678-774E-84B0-2ACD46D1539E}"/>
              </a:ext>
            </a:extLst>
          </p:cNvPr>
          <p:cNvSpPr txBox="1"/>
          <p:nvPr/>
        </p:nvSpPr>
        <p:spPr>
          <a:xfrm>
            <a:off x="5848175" y="1962954"/>
            <a:ext cx="4956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Euclid" panose="02020503060505020303" pitchFamily="18" charset="77"/>
              </a:rPr>
              <a:t>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D124D6D-C631-7A4A-9E29-B65FB234AA33}"/>
              </a:ext>
            </a:extLst>
          </p:cNvPr>
          <p:cNvSpPr txBox="1"/>
          <p:nvPr/>
        </p:nvSpPr>
        <p:spPr>
          <a:xfrm>
            <a:off x="3071133" y="5793104"/>
            <a:ext cx="63562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Euclid" panose="02020503060505020303" pitchFamily="18" charset="77"/>
              </a:rPr>
              <a:t>A[1] &gt; A[2] </a:t>
            </a:r>
            <a:r>
              <a:rPr lang="en-US" sz="2800" b="1" dirty="0">
                <a:solidFill>
                  <a:schemeClr val="bg1"/>
                </a:solidFill>
                <a:latin typeface="Euclid" panose="02020503060505020303" pitchFamily="18" charset="77"/>
                <a:sym typeface="Wingdings" pitchFamily="2" charset="2"/>
              </a:rPr>
              <a:t> swap(</a:t>
            </a:r>
            <a:r>
              <a:rPr lang="en-US" sz="2800" b="1" dirty="0">
                <a:solidFill>
                  <a:schemeClr val="bg1"/>
                </a:solidFill>
                <a:latin typeface="Euclid" panose="02020503060505020303" pitchFamily="18" charset="77"/>
              </a:rPr>
              <a:t>A[1] , A[2] </a:t>
            </a:r>
            <a:r>
              <a:rPr lang="en-US" sz="2800" b="1" dirty="0">
                <a:solidFill>
                  <a:schemeClr val="bg1"/>
                </a:solidFill>
                <a:latin typeface="Euclid" panose="02020503060505020303" pitchFamily="18" charset="77"/>
                <a:sym typeface="Wingdings" pitchFamily="2" charset="2"/>
              </a:rPr>
              <a:t>)</a:t>
            </a:r>
            <a:endParaRPr lang="en-US" sz="2800" b="1" dirty="0">
              <a:solidFill>
                <a:schemeClr val="bg1"/>
              </a:solidFill>
              <a:latin typeface="Euclid" panose="02020503060505020303" pitchFamily="18" charset="77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3618E33-0712-BE4F-AF72-BDF45057ED7E}"/>
              </a:ext>
            </a:extLst>
          </p:cNvPr>
          <p:cNvSpPr/>
          <p:nvPr/>
        </p:nvSpPr>
        <p:spPr>
          <a:xfrm>
            <a:off x="2545080" y="2758440"/>
            <a:ext cx="3657600" cy="1828800"/>
          </a:xfrm>
          <a:prstGeom prst="rect">
            <a:avLst/>
          </a:prstGeom>
          <a:noFill/>
          <a:ln w="57150">
            <a:solidFill>
              <a:schemeClr val="accent4"/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1409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E7A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2071E-5718-5547-8452-0617CDB6E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  <a:latin typeface="Euclid" panose="02020503060505020303" pitchFamily="18" charset="77"/>
              </a:rPr>
              <a:t> Bubble Sort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81A2C70-7DB5-4C4B-B32E-B1BC524E9C0C}"/>
              </a:ext>
            </a:extLst>
          </p:cNvPr>
          <p:cNvSpPr/>
          <p:nvPr/>
        </p:nvSpPr>
        <p:spPr>
          <a:xfrm>
            <a:off x="716280" y="2758440"/>
            <a:ext cx="1828800" cy="1828800"/>
          </a:xfrm>
          <a:prstGeom prst="rect">
            <a:avLst/>
          </a:prstGeom>
          <a:solidFill>
            <a:srgbClr val="002060">
              <a:alpha val="58039"/>
            </a:srgb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1" eaLnBrk="1" latinLnBrk="0" hangingPunct="1"/>
            <a:r>
              <a:rPr lang="en-US" sz="48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8A7007-92CF-E443-8A4E-A481FBBB8200}"/>
              </a:ext>
            </a:extLst>
          </p:cNvPr>
          <p:cNvSpPr/>
          <p:nvPr/>
        </p:nvSpPr>
        <p:spPr>
          <a:xfrm>
            <a:off x="2545080" y="2758440"/>
            <a:ext cx="1828800" cy="1828800"/>
          </a:xfrm>
          <a:prstGeom prst="rect">
            <a:avLst/>
          </a:prstGeom>
          <a:solidFill>
            <a:srgbClr val="002060">
              <a:alpha val="58039"/>
            </a:srgb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r>
              <a:rPr lang="en-US" sz="48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4E02EE8-E4B0-144E-BF5D-7D6836982742}"/>
              </a:ext>
            </a:extLst>
          </p:cNvPr>
          <p:cNvSpPr/>
          <p:nvPr/>
        </p:nvSpPr>
        <p:spPr>
          <a:xfrm>
            <a:off x="4373880" y="2758440"/>
            <a:ext cx="1828800" cy="1828800"/>
          </a:xfrm>
          <a:prstGeom prst="rect">
            <a:avLst/>
          </a:prstGeom>
          <a:solidFill>
            <a:schemeClr val="accent4">
              <a:alpha val="58039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r>
              <a:rPr lang="en-US" sz="48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97BEE9A-599F-6A42-A6C6-0FE05D0DE175}"/>
              </a:ext>
            </a:extLst>
          </p:cNvPr>
          <p:cNvSpPr/>
          <p:nvPr/>
        </p:nvSpPr>
        <p:spPr>
          <a:xfrm>
            <a:off x="6202680" y="2758440"/>
            <a:ext cx="1828800" cy="1828800"/>
          </a:xfrm>
          <a:prstGeom prst="rect">
            <a:avLst/>
          </a:prstGeom>
          <a:solidFill>
            <a:schemeClr val="accent4">
              <a:alpha val="58039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r>
              <a:rPr lang="en-US" sz="48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3AA745F-4564-1441-92E3-7FA3E02D98A1}"/>
              </a:ext>
            </a:extLst>
          </p:cNvPr>
          <p:cNvSpPr/>
          <p:nvPr/>
        </p:nvSpPr>
        <p:spPr>
          <a:xfrm>
            <a:off x="8031480" y="2758440"/>
            <a:ext cx="1828800" cy="1828800"/>
          </a:xfrm>
          <a:prstGeom prst="rect">
            <a:avLst/>
          </a:prstGeom>
          <a:solidFill>
            <a:schemeClr val="accent4">
              <a:alpha val="58039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r>
              <a:rPr lang="en-US" sz="4800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5E2F8DA-930F-8A45-9A56-0B292322626A}"/>
              </a:ext>
            </a:extLst>
          </p:cNvPr>
          <p:cNvSpPr/>
          <p:nvPr/>
        </p:nvSpPr>
        <p:spPr>
          <a:xfrm>
            <a:off x="9860280" y="2758440"/>
            <a:ext cx="1828800" cy="1828800"/>
          </a:xfrm>
          <a:prstGeom prst="rect">
            <a:avLst/>
          </a:prstGeom>
          <a:solidFill>
            <a:schemeClr val="accent4">
              <a:alpha val="58039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r>
              <a:rPr lang="en-US" sz="4800" dirty="0"/>
              <a:t>8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5C7E56-DBBF-0E43-B1A8-9F7255AEF1AF}"/>
              </a:ext>
            </a:extLst>
          </p:cNvPr>
          <p:cNvSpPr txBox="1"/>
          <p:nvPr/>
        </p:nvSpPr>
        <p:spPr>
          <a:xfrm>
            <a:off x="1446976" y="472440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Euclid" panose="02020503060505020303" pitchFamily="18" charset="77"/>
              </a:rPr>
              <a:t>0</a:t>
            </a:r>
            <a:endParaRPr lang="en-US" dirty="0">
              <a:solidFill>
                <a:schemeClr val="bg1"/>
              </a:solidFill>
              <a:latin typeface="Euclid" panose="02020503060505020303" pitchFamily="18" charset="7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52EEDF5-AFF1-1445-BE44-2873045862EA}"/>
              </a:ext>
            </a:extLst>
          </p:cNvPr>
          <p:cNvSpPr txBox="1"/>
          <p:nvPr/>
        </p:nvSpPr>
        <p:spPr>
          <a:xfrm>
            <a:off x="3275776" y="472440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Euclid" panose="02020503060505020303" pitchFamily="18" charset="77"/>
              </a:rPr>
              <a:t>1</a:t>
            </a:r>
            <a:endParaRPr lang="en-US" dirty="0">
              <a:solidFill>
                <a:schemeClr val="bg1"/>
              </a:solidFill>
              <a:latin typeface="Euclid" panose="02020503060505020303" pitchFamily="18" charset="7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383EC44-673E-2A41-AE90-F26D5870DE31}"/>
              </a:ext>
            </a:extLst>
          </p:cNvPr>
          <p:cNvSpPr txBox="1"/>
          <p:nvPr/>
        </p:nvSpPr>
        <p:spPr>
          <a:xfrm>
            <a:off x="5104576" y="4724400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Euclid" panose="02020503060505020303" pitchFamily="18" charset="77"/>
              </a:rPr>
              <a:t>2</a:t>
            </a:r>
            <a:endParaRPr lang="en-US" dirty="0">
              <a:solidFill>
                <a:schemeClr val="bg1"/>
              </a:solidFill>
              <a:latin typeface="Euclid" panose="02020503060505020303" pitchFamily="18" charset="7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0C51595-E185-6645-876A-F12F2C61A4B0}"/>
              </a:ext>
            </a:extLst>
          </p:cNvPr>
          <p:cNvSpPr txBox="1"/>
          <p:nvPr/>
        </p:nvSpPr>
        <p:spPr>
          <a:xfrm>
            <a:off x="6933376" y="472440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Euclid" panose="02020503060505020303" pitchFamily="18" charset="77"/>
              </a:rPr>
              <a:t>3</a:t>
            </a:r>
            <a:endParaRPr lang="en-US" dirty="0">
              <a:solidFill>
                <a:schemeClr val="bg1"/>
              </a:solidFill>
              <a:latin typeface="Euclid" panose="02020503060505020303" pitchFamily="18" charset="7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4F004E-C93C-1548-9D8C-C4D2387FB7EC}"/>
              </a:ext>
            </a:extLst>
          </p:cNvPr>
          <p:cNvSpPr txBox="1"/>
          <p:nvPr/>
        </p:nvSpPr>
        <p:spPr>
          <a:xfrm>
            <a:off x="8765382" y="472440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Euclid" panose="02020503060505020303" pitchFamily="18" charset="77"/>
              </a:rPr>
              <a:t>4</a:t>
            </a:r>
            <a:endParaRPr lang="en-US" dirty="0">
              <a:solidFill>
                <a:schemeClr val="bg1"/>
              </a:solidFill>
              <a:latin typeface="Euclid" panose="02020503060505020303" pitchFamily="18" charset="7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810D4F9-4504-8846-AAAC-C6D8AA544A3F}"/>
              </a:ext>
            </a:extLst>
          </p:cNvPr>
          <p:cNvSpPr txBox="1"/>
          <p:nvPr/>
        </p:nvSpPr>
        <p:spPr>
          <a:xfrm>
            <a:off x="10597388" y="472440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Euclid" panose="02020503060505020303" pitchFamily="18" charset="77"/>
              </a:rPr>
              <a:t>5</a:t>
            </a:r>
            <a:endParaRPr lang="en-US" dirty="0">
              <a:solidFill>
                <a:schemeClr val="bg1"/>
              </a:solidFill>
              <a:latin typeface="Euclid" panose="02020503060505020303" pitchFamily="18" charset="7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5D18C0F-1678-774E-84B0-2ACD46D1539E}"/>
              </a:ext>
            </a:extLst>
          </p:cNvPr>
          <p:cNvSpPr txBox="1"/>
          <p:nvPr/>
        </p:nvSpPr>
        <p:spPr>
          <a:xfrm>
            <a:off x="5848175" y="1962954"/>
            <a:ext cx="4956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Euclid" panose="02020503060505020303" pitchFamily="18" charset="77"/>
              </a:rPr>
              <a:t>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D124D6D-C631-7A4A-9E29-B65FB234AA33}"/>
              </a:ext>
            </a:extLst>
          </p:cNvPr>
          <p:cNvSpPr txBox="1"/>
          <p:nvPr/>
        </p:nvSpPr>
        <p:spPr>
          <a:xfrm>
            <a:off x="5178119" y="5838824"/>
            <a:ext cx="18357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Euclid" panose="02020503060505020303" pitchFamily="18" charset="77"/>
              </a:rPr>
              <a:t>3 Placed!</a:t>
            </a:r>
          </a:p>
        </p:txBody>
      </p:sp>
    </p:spTree>
    <p:extLst>
      <p:ext uri="{BB962C8B-B14F-4D97-AF65-F5344CB8AC3E}">
        <p14:creationId xmlns:p14="http://schemas.microsoft.com/office/powerpoint/2010/main" val="1743732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E7A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2071E-5718-5547-8452-0617CDB6E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  <a:latin typeface="Euclid" panose="02020503060505020303" pitchFamily="18" charset="77"/>
              </a:rPr>
              <a:t> Bubble Sort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81A2C70-7DB5-4C4B-B32E-B1BC524E9C0C}"/>
              </a:ext>
            </a:extLst>
          </p:cNvPr>
          <p:cNvSpPr/>
          <p:nvPr/>
        </p:nvSpPr>
        <p:spPr>
          <a:xfrm>
            <a:off x="716280" y="2758440"/>
            <a:ext cx="1828800" cy="1828800"/>
          </a:xfrm>
          <a:prstGeom prst="rect">
            <a:avLst/>
          </a:prstGeom>
          <a:solidFill>
            <a:srgbClr val="C00000">
              <a:alpha val="58039"/>
            </a:srgb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1" eaLnBrk="1" latinLnBrk="0" hangingPunct="1"/>
            <a:r>
              <a:rPr lang="en-US" sz="4800" dirty="0">
                <a:solidFill>
                  <a:schemeClr val="accent4"/>
                </a:solidFill>
              </a:rPr>
              <a:t>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8A7007-92CF-E443-8A4E-A481FBBB8200}"/>
              </a:ext>
            </a:extLst>
          </p:cNvPr>
          <p:cNvSpPr/>
          <p:nvPr/>
        </p:nvSpPr>
        <p:spPr>
          <a:xfrm>
            <a:off x="2545080" y="2758440"/>
            <a:ext cx="1828800" cy="1828800"/>
          </a:xfrm>
          <a:prstGeom prst="rect">
            <a:avLst/>
          </a:prstGeom>
          <a:solidFill>
            <a:srgbClr val="C00000">
              <a:alpha val="58039"/>
            </a:srgb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r>
              <a:rPr lang="en-US" sz="48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4E02EE8-E4B0-144E-BF5D-7D6836982742}"/>
              </a:ext>
            </a:extLst>
          </p:cNvPr>
          <p:cNvSpPr/>
          <p:nvPr/>
        </p:nvSpPr>
        <p:spPr>
          <a:xfrm>
            <a:off x="4373880" y="2758440"/>
            <a:ext cx="1828800" cy="1828800"/>
          </a:xfrm>
          <a:prstGeom prst="rect">
            <a:avLst/>
          </a:prstGeom>
          <a:solidFill>
            <a:schemeClr val="accent4">
              <a:alpha val="58039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r>
              <a:rPr lang="en-US" sz="48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97BEE9A-599F-6A42-A6C6-0FE05D0DE175}"/>
              </a:ext>
            </a:extLst>
          </p:cNvPr>
          <p:cNvSpPr/>
          <p:nvPr/>
        </p:nvSpPr>
        <p:spPr>
          <a:xfrm>
            <a:off x="6202680" y="2758440"/>
            <a:ext cx="1828800" cy="1828800"/>
          </a:xfrm>
          <a:prstGeom prst="rect">
            <a:avLst/>
          </a:prstGeom>
          <a:solidFill>
            <a:schemeClr val="accent4">
              <a:alpha val="58039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r>
              <a:rPr lang="en-US" sz="48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3AA745F-4564-1441-92E3-7FA3E02D98A1}"/>
              </a:ext>
            </a:extLst>
          </p:cNvPr>
          <p:cNvSpPr/>
          <p:nvPr/>
        </p:nvSpPr>
        <p:spPr>
          <a:xfrm>
            <a:off x="8031480" y="2758440"/>
            <a:ext cx="1828800" cy="1828800"/>
          </a:xfrm>
          <a:prstGeom prst="rect">
            <a:avLst/>
          </a:prstGeom>
          <a:solidFill>
            <a:schemeClr val="accent4">
              <a:alpha val="58039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r>
              <a:rPr lang="en-US" sz="4800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5E2F8DA-930F-8A45-9A56-0B292322626A}"/>
              </a:ext>
            </a:extLst>
          </p:cNvPr>
          <p:cNvSpPr/>
          <p:nvPr/>
        </p:nvSpPr>
        <p:spPr>
          <a:xfrm>
            <a:off x="9860280" y="2758440"/>
            <a:ext cx="1828800" cy="1828800"/>
          </a:xfrm>
          <a:prstGeom prst="rect">
            <a:avLst/>
          </a:prstGeom>
          <a:solidFill>
            <a:schemeClr val="accent4">
              <a:alpha val="58039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r>
              <a:rPr lang="en-US" sz="4800" dirty="0"/>
              <a:t>8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5C7E56-DBBF-0E43-B1A8-9F7255AEF1AF}"/>
              </a:ext>
            </a:extLst>
          </p:cNvPr>
          <p:cNvSpPr txBox="1"/>
          <p:nvPr/>
        </p:nvSpPr>
        <p:spPr>
          <a:xfrm>
            <a:off x="1446976" y="472440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Euclid" panose="02020503060505020303" pitchFamily="18" charset="77"/>
              </a:rPr>
              <a:t>0</a:t>
            </a:r>
            <a:endParaRPr lang="en-US" dirty="0">
              <a:solidFill>
                <a:schemeClr val="bg1"/>
              </a:solidFill>
              <a:latin typeface="Euclid" panose="02020503060505020303" pitchFamily="18" charset="7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52EEDF5-AFF1-1445-BE44-2873045862EA}"/>
              </a:ext>
            </a:extLst>
          </p:cNvPr>
          <p:cNvSpPr txBox="1"/>
          <p:nvPr/>
        </p:nvSpPr>
        <p:spPr>
          <a:xfrm>
            <a:off x="3275776" y="472440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Euclid" panose="02020503060505020303" pitchFamily="18" charset="77"/>
              </a:rPr>
              <a:t>1</a:t>
            </a:r>
            <a:endParaRPr lang="en-US" dirty="0">
              <a:solidFill>
                <a:schemeClr val="bg1"/>
              </a:solidFill>
              <a:latin typeface="Euclid" panose="02020503060505020303" pitchFamily="18" charset="7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383EC44-673E-2A41-AE90-F26D5870DE31}"/>
              </a:ext>
            </a:extLst>
          </p:cNvPr>
          <p:cNvSpPr txBox="1"/>
          <p:nvPr/>
        </p:nvSpPr>
        <p:spPr>
          <a:xfrm>
            <a:off x="5104576" y="4724400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Euclid" panose="02020503060505020303" pitchFamily="18" charset="77"/>
              </a:rPr>
              <a:t>2</a:t>
            </a:r>
            <a:endParaRPr lang="en-US" dirty="0">
              <a:solidFill>
                <a:schemeClr val="bg1"/>
              </a:solidFill>
              <a:latin typeface="Euclid" panose="02020503060505020303" pitchFamily="18" charset="7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0C51595-E185-6645-876A-F12F2C61A4B0}"/>
              </a:ext>
            </a:extLst>
          </p:cNvPr>
          <p:cNvSpPr txBox="1"/>
          <p:nvPr/>
        </p:nvSpPr>
        <p:spPr>
          <a:xfrm>
            <a:off x="6933376" y="472440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Euclid" panose="02020503060505020303" pitchFamily="18" charset="77"/>
              </a:rPr>
              <a:t>3</a:t>
            </a:r>
            <a:endParaRPr lang="en-US" dirty="0">
              <a:solidFill>
                <a:schemeClr val="bg1"/>
              </a:solidFill>
              <a:latin typeface="Euclid" panose="02020503060505020303" pitchFamily="18" charset="7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4F004E-C93C-1548-9D8C-C4D2387FB7EC}"/>
              </a:ext>
            </a:extLst>
          </p:cNvPr>
          <p:cNvSpPr txBox="1"/>
          <p:nvPr/>
        </p:nvSpPr>
        <p:spPr>
          <a:xfrm>
            <a:off x="8765382" y="472440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Euclid" panose="02020503060505020303" pitchFamily="18" charset="77"/>
              </a:rPr>
              <a:t>4</a:t>
            </a:r>
            <a:endParaRPr lang="en-US" dirty="0">
              <a:solidFill>
                <a:schemeClr val="bg1"/>
              </a:solidFill>
              <a:latin typeface="Euclid" panose="02020503060505020303" pitchFamily="18" charset="7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810D4F9-4504-8846-AAAC-C6D8AA544A3F}"/>
              </a:ext>
            </a:extLst>
          </p:cNvPr>
          <p:cNvSpPr txBox="1"/>
          <p:nvPr/>
        </p:nvSpPr>
        <p:spPr>
          <a:xfrm>
            <a:off x="10597388" y="472440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Euclid" panose="02020503060505020303" pitchFamily="18" charset="77"/>
              </a:rPr>
              <a:t>5</a:t>
            </a:r>
            <a:endParaRPr lang="en-US" dirty="0">
              <a:solidFill>
                <a:schemeClr val="bg1"/>
              </a:solidFill>
              <a:latin typeface="Euclid" panose="02020503060505020303" pitchFamily="18" charset="7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5D18C0F-1678-774E-84B0-2ACD46D1539E}"/>
              </a:ext>
            </a:extLst>
          </p:cNvPr>
          <p:cNvSpPr txBox="1"/>
          <p:nvPr/>
        </p:nvSpPr>
        <p:spPr>
          <a:xfrm>
            <a:off x="5848175" y="1962954"/>
            <a:ext cx="4956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Euclid" panose="02020503060505020303" pitchFamily="18" charset="77"/>
              </a:rPr>
              <a:t>A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DE5BF73-A1D7-6443-8846-B91E4597E36A}"/>
              </a:ext>
            </a:extLst>
          </p:cNvPr>
          <p:cNvSpPr/>
          <p:nvPr/>
        </p:nvSpPr>
        <p:spPr>
          <a:xfrm>
            <a:off x="716280" y="2758440"/>
            <a:ext cx="3657600" cy="1828800"/>
          </a:xfrm>
          <a:prstGeom prst="rect">
            <a:avLst/>
          </a:prstGeom>
          <a:noFill/>
          <a:ln w="57150">
            <a:solidFill>
              <a:schemeClr val="accent4"/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65093C5-61EE-BF44-BD70-4C0143E0CE80}"/>
              </a:ext>
            </a:extLst>
          </p:cNvPr>
          <p:cNvSpPr txBox="1"/>
          <p:nvPr/>
        </p:nvSpPr>
        <p:spPr>
          <a:xfrm>
            <a:off x="3240250" y="5793104"/>
            <a:ext cx="62071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Euclid" panose="02020503060505020303" pitchFamily="18" charset="77"/>
              </a:rPr>
              <a:t>A[0] &gt; A[1] </a:t>
            </a:r>
            <a:r>
              <a:rPr lang="en-US" sz="2800" b="1" dirty="0">
                <a:solidFill>
                  <a:schemeClr val="bg1"/>
                </a:solidFill>
                <a:latin typeface="Euclid" panose="02020503060505020303" pitchFamily="18" charset="77"/>
                <a:sym typeface="Wingdings" pitchFamily="2" charset="2"/>
              </a:rPr>
              <a:t> swap(A[0], A[1] )</a:t>
            </a:r>
            <a:endParaRPr lang="en-US" sz="2800" b="1" dirty="0">
              <a:solidFill>
                <a:schemeClr val="bg1"/>
              </a:solidFill>
              <a:latin typeface="Euclid" panose="02020503060505020303" pitchFamily="18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2110401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E7A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2071E-5718-5547-8452-0617CDB6E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  <a:latin typeface="Euclid" panose="02020503060505020303" pitchFamily="18" charset="77"/>
              </a:rPr>
              <a:t> Bubble Sort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81A2C70-7DB5-4C4B-B32E-B1BC524E9C0C}"/>
              </a:ext>
            </a:extLst>
          </p:cNvPr>
          <p:cNvSpPr/>
          <p:nvPr/>
        </p:nvSpPr>
        <p:spPr>
          <a:xfrm>
            <a:off x="716280" y="2758440"/>
            <a:ext cx="1828800" cy="1828800"/>
          </a:xfrm>
          <a:prstGeom prst="rect">
            <a:avLst/>
          </a:prstGeom>
          <a:solidFill>
            <a:schemeClr val="accent4">
              <a:alpha val="58039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1" eaLnBrk="1" latinLnBrk="0" hangingPunct="1"/>
            <a:r>
              <a:rPr lang="en-US" sz="48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8A7007-92CF-E443-8A4E-A481FBBB8200}"/>
              </a:ext>
            </a:extLst>
          </p:cNvPr>
          <p:cNvSpPr/>
          <p:nvPr/>
        </p:nvSpPr>
        <p:spPr>
          <a:xfrm>
            <a:off x="2545080" y="2758440"/>
            <a:ext cx="1828800" cy="1828800"/>
          </a:xfrm>
          <a:prstGeom prst="rect">
            <a:avLst/>
          </a:prstGeom>
          <a:solidFill>
            <a:schemeClr val="accent4">
              <a:alpha val="58039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r>
              <a:rPr lang="en-US" sz="4800">
                <a:solidFill>
                  <a:schemeClr val="bg1"/>
                </a:solidFill>
              </a:rPr>
              <a:t>3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4E02EE8-E4B0-144E-BF5D-7D6836982742}"/>
              </a:ext>
            </a:extLst>
          </p:cNvPr>
          <p:cNvSpPr/>
          <p:nvPr/>
        </p:nvSpPr>
        <p:spPr>
          <a:xfrm>
            <a:off x="4373880" y="2758440"/>
            <a:ext cx="1828800" cy="1828800"/>
          </a:xfrm>
          <a:prstGeom prst="rect">
            <a:avLst/>
          </a:prstGeom>
          <a:solidFill>
            <a:schemeClr val="accent4">
              <a:alpha val="58039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r>
              <a:rPr lang="en-US" sz="48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97BEE9A-599F-6A42-A6C6-0FE05D0DE175}"/>
              </a:ext>
            </a:extLst>
          </p:cNvPr>
          <p:cNvSpPr/>
          <p:nvPr/>
        </p:nvSpPr>
        <p:spPr>
          <a:xfrm>
            <a:off x="6202680" y="2758440"/>
            <a:ext cx="1828800" cy="1828800"/>
          </a:xfrm>
          <a:prstGeom prst="rect">
            <a:avLst/>
          </a:prstGeom>
          <a:solidFill>
            <a:schemeClr val="accent4">
              <a:alpha val="58039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r>
              <a:rPr lang="en-US" sz="48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3AA745F-4564-1441-92E3-7FA3E02D98A1}"/>
              </a:ext>
            </a:extLst>
          </p:cNvPr>
          <p:cNvSpPr/>
          <p:nvPr/>
        </p:nvSpPr>
        <p:spPr>
          <a:xfrm>
            <a:off x="8031480" y="2758440"/>
            <a:ext cx="1828800" cy="1828800"/>
          </a:xfrm>
          <a:prstGeom prst="rect">
            <a:avLst/>
          </a:prstGeom>
          <a:solidFill>
            <a:schemeClr val="accent4">
              <a:alpha val="58039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r>
              <a:rPr lang="en-US" sz="4800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5E2F8DA-930F-8A45-9A56-0B292322626A}"/>
              </a:ext>
            </a:extLst>
          </p:cNvPr>
          <p:cNvSpPr/>
          <p:nvPr/>
        </p:nvSpPr>
        <p:spPr>
          <a:xfrm>
            <a:off x="9860280" y="2758440"/>
            <a:ext cx="1828800" cy="1828800"/>
          </a:xfrm>
          <a:prstGeom prst="rect">
            <a:avLst/>
          </a:prstGeom>
          <a:solidFill>
            <a:schemeClr val="accent4">
              <a:alpha val="58039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r>
              <a:rPr lang="en-US" sz="4800" dirty="0"/>
              <a:t>8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5C7E56-DBBF-0E43-B1A8-9F7255AEF1AF}"/>
              </a:ext>
            </a:extLst>
          </p:cNvPr>
          <p:cNvSpPr txBox="1"/>
          <p:nvPr/>
        </p:nvSpPr>
        <p:spPr>
          <a:xfrm>
            <a:off x="1446976" y="472440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Euclid" panose="02020503060505020303" pitchFamily="18" charset="77"/>
              </a:rPr>
              <a:t>0</a:t>
            </a:r>
            <a:endParaRPr lang="en-US" dirty="0">
              <a:solidFill>
                <a:schemeClr val="bg1"/>
              </a:solidFill>
              <a:latin typeface="Euclid" panose="02020503060505020303" pitchFamily="18" charset="7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52EEDF5-AFF1-1445-BE44-2873045862EA}"/>
              </a:ext>
            </a:extLst>
          </p:cNvPr>
          <p:cNvSpPr txBox="1"/>
          <p:nvPr/>
        </p:nvSpPr>
        <p:spPr>
          <a:xfrm>
            <a:off x="3275776" y="472440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Euclid" panose="02020503060505020303" pitchFamily="18" charset="77"/>
              </a:rPr>
              <a:t>1</a:t>
            </a:r>
            <a:endParaRPr lang="en-US" dirty="0">
              <a:solidFill>
                <a:schemeClr val="bg1"/>
              </a:solidFill>
              <a:latin typeface="Euclid" panose="02020503060505020303" pitchFamily="18" charset="7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383EC44-673E-2A41-AE90-F26D5870DE31}"/>
              </a:ext>
            </a:extLst>
          </p:cNvPr>
          <p:cNvSpPr txBox="1"/>
          <p:nvPr/>
        </p:nvSpPr>
        <p:spPr>
          <a:xfrm>
            <a:off x="5104576" y="4724400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Euclid" panose="02020503060505020303" pitchFamily="18" charset="77"/>
              </a:rPr>
              <a:t>2</a:t>
            </a:r>
            <a:endParaRPr lang="en-US" dirty="0">
              <a:solidFill>
                <a:schemeClr val="bg1"/>
              </a:solidFill>
              <a:latin typeface="Euclid" panose="02020503060505020303" pitchFamily="18" charset="7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0C51595-E185-6645-876A-F12F2C61A4B0}"/>
              </a:ext>
            </a:extLst>
          </p:cNvPr>
          <p:cNvSpPr txBox="1"/>
          <p:nvPr/>
        </p:nvSpPr>
        <p:spPr>
          <a:xfrm>
            <a:off x="6933376" y="472440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Euclid" panose="02020503060505020303" pitchFamily="18" charset="77"/>
              </a:rPr>
              <a:t>3</a:t>
            </a:r>
            <a:endParaRPr lang="en-US" dirty="0">
              <a:solidFill>
                <a:schemeClr val="bg1"/>
              </a:solidFill>
              <a:latin typeface="Euclid" panose="02020503060505020303" pitchFamily="18" charset="7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4F004E-C93C-1548-9D8C-C4D2387FB7EC}"/>
              </a:ext>
            </a:extLst>
          </p:cNvPr>
          <p:cNvSpPr txBox="1"/>
          <p:nvPr/>
        </p:nvSpPr>
        <p:spPr>
          <a:xfrm>
            <a:off x="8765382" y="472440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Euclid" panose="02020503060505020303" pitchFamily="18" charset="77"/>
              </a:rPr>
              <a:t>4</a:t>
            </a:r>
            <a:endParaRPr lang="en-US" dirty="0">
              <a:solidFill>
                <a:schemeClr val="bg1"/>
              </a:solidFill>
              <a:latin typeface="Euclid" panose="02020503060505020303" pitchFamily="18" charset="7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810D4F9-4504-8846-AAAC-C6D8AA544A3F}"/>
              </a:ext>
            </a:extLst>
          </p:cNvPr>
          <p:cNvSpPr txBox="1"/>
          <p:nvPr/>
        </p:nvSpPr>
        <p:spPr>
          <a:xfrm>
            <a:off x="10597388" y="472440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Euclid" panose="02020503060505020303" pitchFamily="18" charset="77"/>
              </a:rPr>
              <a:t>5</a:t>
            </a:r>
            <a:endParaRPr lang="en-US" dirty="0">
              <a:solidFill>
                <a:schemeClr val="bg1"/>
              </a:solidFill>
              <a:latin typeface="Euclid" panose="02020503060505020303" pitchFamily="18" charset="7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5D18C0F-1678-774E-84B0-2ACD46D1539E}"/>
              </a:ext>
            </a:extLst>
          </p:cNvPr>
          <p:cNvSpPr txBox="1"/>
          <p:nvPr/>
        </p:nvSpPr>
        <p:spPr>
          <a:xfrm>
            <a:off x="5848175" y="1962954"/>
            <a:ext cx="4956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Euclid" panose="02020503060505020303" pitchFamily="18" charset="77"/>
              </a:rPr>
              <a:t>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D124D6D-C631-7A4A-9E29-B65FB234AA33}"/>
              </a:ext>
            </a:extLst>
          </p:cNvPr>
          <p:cNvSpPr txBox="1"/>
          <p:nvPr/>
        </p:nvSpPr>
        <p:spPr>
          <a:xfrm>
            <a:off x="4890462" y="5808344"/>
            <a:ext cx="26244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Euclid" panose="02020503060505020303" pitchFamily="18" charset="77"/>
              </a:rPr>
              <a:t>1 </a:t>
            </a:r>
            <a:r>
              <a:rPr lang="en-US" sz="2800" dirty="0">
                <a:solidFill>
                  <a:schemeClr val="bg1"/>
                </a:solidFill>
                <a:latin typeface="Euclid" panose="02020503060505020303" pitchFamily="18" charset="77"/>
              </a:rPr>
              <a:t>&amp;</a:t>
            </a:r>
            <a:r>
              <a:rPr lang="en-US" sz="2800" b="1" dirty="0">
                <a:solidFill>
                  <a:schemeClr val="bg1"/>
                </a:solidFill>
                <a:latin typeface="Euclid" panose="02020503060505020303" pitchFamily="18" charset="77"/>
              </a:rPr>
              <a:t> 3 Placed!</a:t>
            </a:r>
          </a:p>
        </p:txBody>
      </p:sp>
    </p:spTree>
    <p:extLst>
      <p:ext uri="{BB962C8B-B14F-4D97-AF65-F5344CB8AC3E}">
        <p14:creationId xmlns:p14="http://schemas.microsoft.com/office/powerpoint/2010/main" val="16445616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46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E5517F8-D613-144D-856C-6C387A2DD6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2734" b="40305"/>
          <a:stretch/>
        </p:blipFill>
        <p:spPr>
          <a:xfrm>
            <a:off x="1724023" y="2721769"/>
            <a:ext cx="8743951" cy="1414462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18717C7B-5C9D-A344-BDD4-F3CFBB06A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07988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  <a:latin typeface="Euclid" panose="02020503060505020303" pitchFamily="18" charset="77"/>
              </a:rPr>
              <a:t> Bubble Sort</a:t>
            </a:r>
          </a:p>
        </p:txBody>
      </p:sp>
    </p:spTree>
    <p:extLst>
      <p:ext uri="{BB962C8B-B14F-4D97-AF65-F5344CB8AC3E}">
        <p14:creationId xmlns:p14="http://schemas.microsoft.com/office/powerpoint/2010/main" val="10525594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46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8717C7B-5C9D-A344-BDD4-F3CFBB06A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07988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  <a:latin typeface="Euclid" panose="02020503060505020303" pitchFamily="18" charset="77"/>
              </a:rPr>
              <a:t> Selection Sort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63D70F6-F2B6-704C-B108-C356FEB3E2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1961" y="1911350"/>
            <a:ext cx="1108075" cy="4099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1337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46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AE91033-00BB-2A45-A550-2D39C3249000}"/>
              </a:ext>
            </a:extLst>
          </p:cNvPr>
          <p:cNvSpPr txBox="1"/>
          <p:nvPr/>
        </p:nvSpPr>
        <p:spPr>
          <a:xfrm>
            <a:off x="3913351" y="2967335"/>
            <a:ext cx="43652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Euclid" panose="02020503060505020303" pitchFamily="18" charset="77"/>
              </a:rPr>
              <a:t>Insertion Sort</a:t>
            </a:r>
          </a:p>
        </p:txBody>
      </p:sp>
    </p:spTree>
    <p:extLst>
      <p:ext uri="{BB962C8B-B14F-4D97-AF65-F5344CB8AC3E}">
        <p14:creationId xmlns:p14="http://schemas.microsoft.com/office/powerpoint/2010/main" val="16672815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E7A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2071E-5718-5547-8452-0617CDB6E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  <a:latin typeface="Euclid" panose="02020503060505020303" pitchFamily="18" charset="77"/>
              </a:rPr>
              <a:t> Insertion Sort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81A2C70-7DB5-4C4B-B32E-B1BC524E9C0C}"/>
              </a:ext>
            </a:extLst>
          </p:cNvPr>
          <p:cNvSpPr/>
          <p:nvPr/>
        </p:nvSpPr>
        <p:spPr>
          <a:xfrm>
            <a:off x="1524000" y="2758440"/>
            <a:ext cx="1828800" cy="1828800"/>
          </a:xfrm>
          <a:prstGeom prst="rect">
            <a:avLst/>
          </a:prstGeom>
          <a:solidFill>
            <a:srgbClr val="002060">
              <a:alpha val="58039"/>
            </a:srgb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1" eaLnBrk="1" latinLnBrk="0" hangingPunct="1"/>
            <a:r>
              <a:rPr lang="en-US" sz="4800" dirty="0">
                <a:solidFill>
                  <a:schemeClr val="bg1"/>
                </a:solidFill>
              </a:rPr>
              <a:t>77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8A7007-92CF-E443-8A4E-A481FBBB8200}"/>
              </a:ext>
            </a:extLst>
          </p:cNvPr>
          <p:cNvSpPr/>
          <p:nvPr/>
        </p:nvSpPr>
        <p:spPr>
          <a:xfrm>
            <a:off x="3352800" y="2758440"/>
            <a:ext cx="1828800" cy="1828800"/>
          </a:xfrm>
          <a:prstGeom prst="rect">
            <a:avLst/>
          </a:prstGeom>
          <a:solidFill>
            <a:srgbClr val="002060">
              <a:alpha val="58039"/>
            </a:srgb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r>
              <a:rPr lang="en-US" sz="4800" dirty="0">
                <a:solidFill>
                  <a:schemeClr val="bg1"/>
                </a:solidFill>
              </a:rPr>
              <a:t>33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4E02EE8-E4B0-144E-BF5D-7D6836982742}"/>
              </a:ext>
            </a:extLst>
          </p:cNvPr>
          <p:cNvSpPr/>
          <p:nvPr/>
        </p:nvSpPr>
        <p:spPr>
          <a:xfrm>
            <a:off x="5181600" y="2758440"/>
            <a:ext cx="1828800" cy="1828800"/>
          </a:xfrm>
          <a:prstGeom prst="rect">
            <a:avLst/>
          </a:prstGeom>
          <a:solidFill>
            <a:srgbClr val="002060">
              <a:alpha val="58039"/>
            </a:srgb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r>
              <a:rPr lang="en-US" sz="4800" dirty="0">
                <a:solidFill>
                  <a:schemeClr val="bg1"/>
                </a:solidFill>
              </a:rPr>
              <a:t>44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97BEE9A-599F-6A42-A6C6-0FE05D0DE175}"/>
              </a:ext>
            </a:extLst>
          </p:cNvPr>
          <p:cNvSpPr/>
          <p:nvPr/>
        </p:nvSpPr>
        <p:spPr>
          <a:xfrm>
            <a:off x="7010400" y="2758440"/>
            <a:ext cx="1828800" cy="1828800"/>
          </a:xfrm>
          <a:prstGeom prst="rect">
            <a:avLst/>
          </a:prstGeom>
          <a:solidFill>
            <a:srgbClr val="002060">
              <a:alpha val="58039"/>
            </a:srgb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r>
              <a:rPr lang="en-US" sz="4800" dirty="0">
                <a:solidFill>
                  <a:schemeClr val="bg1"/>
                </a:solidFill>
              </a:rPr>
              <a:t>11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3AA745F-4564-1441-92E3-7FA3E02D98A1}"/>
              </a:ext>
            </a:extLst>
          </p:cNvPr>
          <p:cNvSpPr/>
          <p:nvPr/>
        </p:nvSpPr>
        <p:spPr>
          <a:xfrm>
            <a:off x="8839200" y="2758440"/>
            <a:ext cx="1828800" cy="1828800"/>
          </a:xfrm>
          <a:prstGeom prst="rect">
            <a:avLst/>
          </a:prstGeom>
          <a:solidFill>
            <a:srgbClr val="002060">
              <a:alpha val="58039"/>
            </a:srgb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r>
              <a:rPr lang="en-US" sz="4800" dirty="0">
                <a:solidFill>
                  <a:schemeClr val="bg1"/>
                </a:solidFill>
              </a:rPr>
              <a:t>88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5C7E56-DBBF-0E43-B1A8-9F7255AEF1AF}"/>
              </a:ext>
            </a:extLst>
          </p:cNvPr>
          <p:cNvSpPr txBox="1"/>
          <p:nvPr/>
        </p:nvSpPr>
        <p:spPr>
          <a:xfrm>
            <a:off x="2178496" y="472440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Euclid" panose="02020503060505020303" pitchFamily="18" charset="77"/>
              </a:rPr>
              <a:t>0</a:t>
            </a:r>
            <a:endParaRPr lang="en-US" dirty="0">
              <a:solidFill>
                <a:schemeClr val="bg1"/>
              </a:solidFill>
              <a:latin typeface="Euclid" panose="02020503060505020303" pitchFamily="18" charset="7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52EEDF5-AFF1-1445-BE44-2873045862EA}"/>
              </a:ext>
            </a:extLst>
          </p:cNvPr>
          <p:cNvSpPr txBox="1"/>
          <p:nvPr/>
        </p:nvSpPr>
        <p:spPr>
          <a:xfrm>
            <a:off x="4007296" y="472440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Euclid" panose="02020503060505020303" pitchFamily="18" charset="77"/>
              </a:rPr>
              <a:t>1</a:t>
            </a:r>
            <a:endParaRPr lang="en-US" dirty="0">
              <a:solidFill>
                <a:schemeClr val="bg1"/>
              </a:solidFill>
              <a:latin typeface="Euclid" panose="02020503060505020303" pitchFamily="18" charset="7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383EC44-673E-2A41-AE90-F26D5870DE31}"/>
              </a:ext>
            </a:extLst>
          </p:cNvPr>
          <p:cNvSpPr txBox="1"/>
          <p:nvPr/>
        </p:nvSpPr>
        <p:spPr>
          <a:xfrm>
            <a:off x="5836096" y="4724400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Euclid" panose="02020503060505020303" pitchFamily="18" charset="77"/>
              </a:rPr>
              <a:t>2</a:t>
            </a:r>
            <a:endParaRPr lang="en-US" dirty="0">
              <a:solidFill>
                <a:schemeClr val="bg1"/>
              </a:solidFill>
              <a:latin typeface="Euclid" panose="02020503060505020303" pitchFamily="18" charset="7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0C51595-E185-6645-876A-F12F2C61A4B0}"/>
              </a:ext>
            </a:extLst>
          </p:cNvPr>
          <p:cNvSpPr txBox="1"/>
          <p:nvPr/>
        </p:nvSpPr>
        <p:spPr>
          <a:xfrm>
            <a:off x="7664896" y="472440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Euclid" panose="02020503060505020303" pitchFamily="18" charset="77"/>
              </a:rPr>
              <a:t>3</a:t>
            </a:r>
            <a:endParaRPr lang="en-US" dirty="0">
              <a:solidFill>
                <a:schemeClr val="bg1"/>
              </a:solidFill>
              <a:latin typeface="Euclid" panose="02020503060505020303" pitchFamily="18" charset="7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4F004E-C93C-1548-9D8C-C4D2387FB7EC}"/>
              </a:ext>
            </a:extLst>
          </p:cNvPr>
          <p:cNvSpPr txBox="1"/>
          <p:nvPr/>
        </p:nvSpPr>
        <p:spPr>
          <a:xfrm>
            <a:off x="9496902" y="472440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Euclid" panose="02020503060505020303" pitchFamily="18" charset="77"/>
              </a:rPr>
              <a:t>4</a:t>
            </a:r>
            <a:endParaRPr lang="en-US" dirty="0">
              <a:solidFill>
                <a:schemeClr val="bg1"/>
              </a:solidFill>
              <a:latin typeface="Euclid" panose="02020503060505020303" pitchFamily="18" charset="7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5D18C0F-1678-774E-84B0-2ACD46D1539E}"/>
              </a:ext>
            </a:extLst>
          </p:cNvPr>
          <p:cNvSpPr txBox="1"/>
          <p:nvPr/>
        </p:nvSpPr>
        <p:spPr>
          <a:xfrm>
            <a:off x="5848175" y="1962954"/>
            <a:ext cx="4956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Euclid" panose="02020503060505020303" pitchFamily="18" charset="77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20246944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E7A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2071E-5718-5547-8452-0617CDB6E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  <a:latin typeface="Euclid" panose="02020503060505020303" pitchFamily="18" charset="77"/>
              </a:rPr>
              <a:t> Insertion Sort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81A2C70-7DB5-4C4B-B32E-B1BC524E9C0C}"/>
              </a:ext>
            </a:extLst>
          </p:cNvPr>
          <p:cNvSpPr/>
          <p:nvPr/>
        </p:nvSpPr>
        <p:spPr>
          <a:xfrm>
            <a:off x="1524000" y="2758440"/>
            <a:ext cx="1828800" cy="1828800"/>
          </a:xfrm>
          <a:prstGeom prst="rect">
            <a:avLst/>
          </a:prstGeom>
          <a:solidFill>
            <a:srgbClr val="C00000">
              <a:alpha val="58039"/>
            </a:srgb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1" eaLnBrk="1" latinLnBrk="0" hangingPunct="1"/>
            <a:r>
              <a:rPr lang="en-US" sz="4800" dirty="0">
                <a:solidFill>
                  <a:schemeClr val="bg1"/>
                </a:solidFill>
              </a:rPr>
              <a:t>77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8A7007-92CF-E443-8A4E-A481FBBB8200}"/>
              </a:ext>
            </a:extLst>
          </p:cNvPr>
          <p:cNvSpPr/>
          <p:nvPr/>
        </p:nvSpPr>
        <p:spPr>
          <a:xfrm>
            <a:off x="3352800" y="2758440"/>
            <a:ext cx="1828800" cy="1828800"/>
          </a:xfrm>
          <a:prstGeom prst="rect">
            <a:avLst/>
          </a:prstGeom>
          <a:solidFill>
            <a:srgbClr val="002060">
              <a:alpha val="58039"/>
            </a:srgb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r>
              <a:rPr lang="en-US" sz="4800" dirty="0">
                <a:solidFill>
                  <a:schemeClr val="bg1"/>
                </a:solidFill>
              </a:rPr>
              <a:t>33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4E02EE8-E4B0-144E-BF5D-7D6836982742}"/>
              </a:ext>
            </a:extLst>
          </p:cNvPr>
          <p:cNvSpPr/>
          <p:nvPr/>
        </p:nvSpPr>
        <p:spPr>
          <a:xfrm>
            <a:off x="5181600" y="2758440"/>
            <a:ext cx="1828800" cy="1828800"/>
          </a:xfrm>
          <a:prstGeom prst="rect">
            <a:avLst/>
          </a:prstGeom>
          <a:solidFill>
            <a:srgbClr val="002060">
              <a:alpha val="58039"/>
            </a:srgb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r>
              <a:rPr lang="en-US" sz="4800" dirty="0">
                <a:solidFill>
                  <a:schemeClr val="bg1"/>
                </a:solidFill>
              </a:rPr>
              <a:t>44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97BEE9A-599F-6A42-A6C6-0FE05D0DE175}"/>
              </a:ext>
            </a:extLst>
          </p:cNvPr>
          <p:cNvSpPr/>
          <p:nvPr/>
        </p:nvSpPr>
        <p:spPr>
          <a:xfrm>
            <a:off x="7010400" y="2758440"/>
            <a:ext cx="1828800" cy="1828800"/>
          </a:xfrm>
          <a:prstGeom prst="rect">
            <a:avLst/>
          </a:prstGeom>
          <a:solidFill>
            <a:srgbClr val="002060">
              <a:alpha val="58039"/>
            </a:srgb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r>
              <a:rPr lang="en-US" sz="4800" dirty="0">
                <a:solidFill>
                  <a:schemeClr val="bg1"/>
                </a:solidFill>
              </a:rPr>
              <a:t>11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3AA745F-4564-1441-92E3-7FA3E02D98A1}"/>
              </a:ext>
            </a:extLst>
          </p:cNvPr>
          <p:cNvSpPr/>
          <p:nvPr/>
        </p:nvSpPr>
        <p:spPr>
          <a:xfrm>
            <a:off x="8839200" y="2758440"/>
            <a:ext cx="1828800" cy="1828800"/>
          </a:xfrm>
          <a:prstGeom prst="rect">
            <a:avLst/>
          </a:prstGeom>
          <a:solidFill>
            <a:srgbClr val="002060">
              <a:alpha val="58039"/>
            </a:srgb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r>
              <a:rPr lang="en-US" sz="4800" dirty="0">
                <a:solidFill>
                  <a:schemeClr val="bg1"/>
                </a:solidFill>
              </a:rPr>
              <a:t>88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5C7E56-DBBF-0E43-B1A8-9F7255AEF1AF}"/>
              </a:ext>
            </a:extLst>
          </p:cNvPr>
          <p:cNvSpPr txBox="1"/>
          <p:nvPr/>
        </p:nvSpPr>
        <p:spPr>
          <a:xfrm>
            <a:off x="2178496" y="472440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Euclid" panose="02020503060505020303" pitchFamily="18" charset="77"/>
              </a:rPr>
              <a:t>0</a:t>
            </a:r>
            <a:endParaRPr lang="en-US" dirty="0">
              <a:solidFill>
                <a:schemeClr val="bg1"/>
              </a:solidFill>
              <a:latin typeface="Euclid" panose="02020503060505020303" pitchFamily="18" charset="7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52EEDF5-AFF1-1445-BE44-2873045862EA}"/>
              </a:ext>
            </a:extLst>
          </p:cNvPr>
          <p:cNvSpPr txBox="1"/>
          <p:nvPr/>
        </p:nvSpPr>
        <p:spPr>
          <a:xfrm>
            <a:off x="4007296" y="472440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Euclid" panose="02020503060505020303" pitchFamily="18" charset="77"/>
              </a:rPr>
              <a:t>1</a:t>
            </a:r>
            <a:endParaRPr lang="en-US" dirty="0">
              <a:solidFill>
                <a:schemeClr val="bg1"/>
              </a:solidFill>
              <a:latin typeface="Euclid" panose="02020503060505020303" pitchFamily="18" charset="7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383EC44-673E-2A41-AE90-F26D5870DE31}"/>
              </a:ext>
            </a:extLst>
          </p:cNvPr>
          <p:cNvSpPr txBox="1"/>
          <p:nvPr/>
        </p:nvSpPr>
        <p:spPr>
          <a:xfrm>
            <a:off x="5836096" y="4724400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Euclid" panose="02020503060505020303" pitchFamily="18" charset="77"/>
              </a:rPr>
              <a:t>2</a:t>
            </a:r>
            <a:endParaRPr lang="en-US" dirty="0">
              <a:solidFill>
                <a:schemeClr val="bg1"/>
              </a:solidFill>
              <a:latin typeface="Euclid" panose="02020503060505020303" pitchFamily="18" charset="7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0C51595-E185-6645-876A-F12F2C61A4B0}"/>
              </a:ext>
            </a:extLst>
          </p:cNvPr>
          <p:cNvSpPr txBox="1"/>
          <p:nvPr/>
        </p:nvSpPr>
        <p:spPr>
          <a:xfrm>
            <a:off x="7664896" y="472440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Euclid" panose="02020503060505020303" pitchFamily="18" charset="77"/>
              </a:rPr>
              <a:t>3</a:t>
            </a:r>
            <a:endParaRPr lang="en-US" dirty="0">
              <a:solidFill>
                <a:schemeClr val="bg1"/>
              </a:solidFill>
              <a:latin typeface="Euclid" panose="02020503060505020303" pitchFamily="18" charset="7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4F004E-C93C-1548-9D8C-C4D2387FB7EC}"/>
              </a:ext>
            </a:extLst>
          </p:cNvPr>
          <p:cNvSpPr txBox="1"/>
          <p:nvPr/>
        </p:nvSpPr>
        <p:spPr>
          <a:xfrm>
            <a:off x="9496902" y="472440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Euclid" panose="02020503060505020303" pitchFamily="18" charset="77"/>
              </a:rPr>
              <a:t>4</a:t>
            </a:r>
            <a:endParaRPr lang="en-US" dirty="0">
              <a:solidFill>
                <a:schemeClr val="bg1"/>
              </a:solidFill>
              <a:latin typeface="Euclid" panose="02020503060505020303" pitchFamily="18" charset="7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5D18C0F-1678-774E-84B0-2ACD46D1539E}"/>
              </a:ext>
            </a:extLst>
          </p:cNvPr>
          <p:cNvSpPr txBox="1"/>
          <p:nvPr/>
        </p:nvSpPr>
        <p:spPr>
          <a:xfrm>
            <a:off x="5848175" y="1962954"/>
            <a:ext cx="4956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Euclid" panose="02020503060505020303" pitchFamily="18" charset="77"/>
              </a:rPr>
              <a:t>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F5918A-DCD5-7F42-A8EC-129FC069B0AA}"/>
              </a:ext>
            </a:extLst>
          </p:cNvPr>
          <p:cNvSpPr txBox="1"/>
          <p:nvPr/>
        </p:nvSpPr>
        <p:spPr>
          <a:xfrm>
            <a:off x="2983130" y="5548312"/>
            <a:ext cx="62257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Euclid" panose="02020503060505020303" pitchFamily="18" charset="77"/>
              </a:rPr>
              <a:t>current = 0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Euclid" panose="02020503060505020303" pitchFamily="18" charset="77"/>
              </a:rPr>
              <a:t>Compare </a:t>
            </a:r>
            <a:r>
              <a:rPr lang="en-US" sz="2400" b="1" dirty="0">
                <a:solidFill>
                  <a:schemeClr val="bg1"/>
                </a:solidFill>
                <a:latin typeface="Euclid" panose="02020503060505020303" pitchFamily="18" charset="77"/>
              </a:rPr>
              <a:t>A</a:t>
            </a:r>
            <a:r>
              <a:rPr lang="en-US" sz="2400" dirty="0">
                <a:solidFill>
                  <a:schemeClr val="bg1"/>
                </a:solidFill>
                <a:latin typeface="Euclid" panose="02020503060505020303" pitchFamily="18" charset="77"/>
              </a:rPr>
              <a:t>[current] with all its left elements</a:t>
            </a:r>
          </a:p>
        </p:txBody>
      </p:sp>
    </p:spTree>
    <p:extLst>
      <p:ext uri="{BB962C8B-B14F-4D97-AF65-F5344CB8AC3E}">
        <p14:creationId xmlns:p14="http://schemas.microsoft.com/office/powerpoint/2010/main" val="30208008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E7A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2071E-5718-5547-8452-0617CDB6E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  <a:latin typeface="Euclid" panose="02020503060505020303" pitchFamily="18" charset="77"/>
              </a:rPr>
              <a:t> Insertion Sort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81A2C70-7DB5-4C4B-B32E-B1BC524E9C0C}"/>
              </a:ext>
            </a:extLst>
          </p:cNvPr>
          <p:cNvSpPr/>
          <p:nvPr/>
        </p:nvSpPr>
        <p:spPr>
          <a:xfrm>
            <a:off x="1524000" y="2758440"/>
            <a:ext cx="1828800" cy="1828800"/>
          </a:xfrm>
          <a:prstGeom prst="rect">
            <a:avLst/>
          </a:prstGeom>
          <a:solidFill>
            <a:srgbClr val="00B4B0">
              <a:alpha val="58039"/>
            </a:srgb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1" eaLnBrk="1" latinLnBrk="0" hangingPunct="1"/>
            <a:r>
              <a:rPr lang="en-US" sz="4800" dirty="0">
                <a:solidFill>
                  <a:schemeClr val="bg1"/>
                </a:solidFill>
              </a:rPr>
              <a:t>77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8A7007-92CF-E443-8A4E-A481FBBB8200}"/>
              </a:ext>
            </a:extLst>
          </p:cNvPr>
          <p:cNvSpPr/>
          <p:nvPr/>
        </p:nvSpPr>
        <p:spPr>
          <a:xfrm>
            <a:off x="3352800" y="2758440"/>
            <a:ext cx="1828800" cy="1828800"/>
          </a:xfrm>
          <a:prstGeom prst="rect">
            <a:avLst/>
          </a:prstGeom>
          <a:solidFill>
            <a:srgbClr val="C00000">
              <a:alpha val="58039"/>
            </a:srgb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r>
              <a:rPr lang="en-US" sz="4800" dirty="0">
                <a:solidFill>
                  <a:schemeClr val="bg1"/>
                </a:solidFill>
              </a:rPr>
              <a:t>33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4E02EE8-E4B0-144E-BF5D-7D6836982742}"/>
              </a:ext>
            </a:extLst>
          </p:cNvPr>
          <p:cNvSpPr/>
          <p:nvPr/>
        </p:nvSpPr>
        <p:spPr>
          <a:xfrm>
            <a:off x="5181600" y="2758440"/>
            <a:ext cx="1828800" cy="1828800"/>
          </a:xfrm>
          <a:prstGeom prst="rect">
            <a:avLst/>
          </a:prstGeom>
          <a:solidFill>
            <a:srgbClr val="002060">
              <a:alpha val="58039"/>
            </a:srgb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r>
              <a:rPr lang="en-US" sz="4800" dirty="0">
                <a:solidFill>
                  <a:schemeClr val="bg1"/>
                </a:solidFill>
              </a:rPr>
              <a:t>44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97BEE9A-599F-6A42-A6C6-0FE05D0DE175}"/>
              </a:ext>
            </a:extLst>
          </p:cNvPr>
          <p:cNvSpPr/>
          <p:nvPr/>
        </p:nvSpPr>
        <p:spPr>
          <a:xfrm>
            <a:off x="7010400" y="2758440"/>
            <a:ext cx="1828800" cy="1828800"/>
          </a:xfrm>
          <a:prstGeom prst="rect">
            <a:avLst/>
          </a:prstGeom>
          <a:solidFill>
            <a:srgbClr val="002060">
              <a:alpha val="58039"/>
            </a:srgb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r>
              <a:rPr lang="en-US" sz="4800" dirty="0">
                <a:solidFill>
                  <a:schemeClr val="bg1"/>
                </a:solidFill>
              </a:rPr>
              <a:t>11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3AA745F-4564-1441-92E3-7FA3E02D98A1}"/>
              </a:ext>
            </a:extLst>
          </p:cNvPr>
          <p:cNvSpPr/>
          <p:nvPr/>
        </p:nvSpPr>
        <p:spPr>
          <a:xfrm>
            <a:off x="8839200" y="2758440"/>
            <a:ext cx="1828800" cy="1828800"/>
          </a:xfrm>
          <a:prstGeom prst="rect">
            <a:avLst/>
          </a:prstGeom>
          <a:solidFill>
            <a:srgbClr val="002060">
              <a:alpha val="58039"/>
            </a:srgb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r>
              <a:rPr lang="en-US" sz="4800" dirty="0">
                <a:solidFill>
                  <a:schemeClr val="bg1"/>
                </a:solidFill>
              </a:rPr>
              <a:t>88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5C7E56-DBBF-0E43-B1A8-9F7255AEF1AF}"/>
              </a:ext>
            </a:extLst>
          </p:cNvPr>
          <p:cNvSpPr txBox="1"/>
          <p:nvPr/>
        </p:nvSpPr>
        <p:spPr>
          <a:xfrm>
            <a:off x="2178496" y="472440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Euclid" panose="02020503060505020303" pitchFamily="18" charset="77"/>
              </a:rPr>
              <a:t>0</a:t>
            </a:r>
            <a:endParaRPr lang="en-US" dirty="0">
              <a:solidFill>
                <a:schemeClr val="bg1"/>
              </a:solidFill>
              <a:latin typeface="Euclid" panose="02020503060505020303" pitchFamily="18" charset="7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52EEDF5-AFF1-1445-BE44-2873045862EA}"/>
              </a:ext>
            </a:extLst>
          </p:cNvPr>
          <p:cNvSpPr txBox="1"/>
          <p:nvPr/>
        </p:nvSpPr>
        <p:spPr>
          <a:xfrm>
            <a:off x="4007296" y="472440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Euclid" panose="02020503060505020303" pitchFamily="18" charset="77"/>
              </a:rPr>
              <a:t>1</a:t>
            </a:r>
            <a:endParaRPr lang="en-US" dirty="0">
              <a:solidFill>
                <a:schemeClr val="bg1"/>
              </a:solidFill>
              <a:latin typeface="Euclid" panose="02020503060505020303" pitchFamily="18" charset="7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383EC44-673E-2A41-AE90-F26D5870DE31}"/>
              </a:ext>
            </a:extLst>
          </p:cNvPr>
          <p:cNvSpPr txBox="1"/>
          <p:nvPr/>
        </p:nvSpPr>
        <p:spPr>
          <a:xfrm>
            <a:off x="5836096" y="4724400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Euclid" panose="02020503060505020303" pitchFamily="18" charset="77"/>
              </a:rPr>
              <a:t>2</a:t>
            </a:r>
            <a:endParaRPr lang="en-US" dirty="0">
              <a:solidFill>
                <a:schemeClr val="bg1"/>
              </a:solidFill>
              <a:latin typeface="Euclid" panose="02020503060505020303" pitchFamily="18" charset="7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0C51595-E185-6645-876A-F12F2C61A4B0}"/>
              </a:ext>
            </a:extLst>
          </p:cNvPr>
          <p:cNvSpPr txBox="1"/>
          <p:nvPr/>
        </p:nvSpPr>
        <p:spPr>
          <a:xfrm>
            <a:off x="7664896" y="472440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Euclid" panose="02020503060505020303" pitchFamily="18" charset="77"/>
              </a:rPr>
              <a:t>3</a:t>
            </a:r>
            <a:endParaRPr lang="en-US" dirty="0">
              <a:solidFill>
                <a:schemeClr val="bg1"/>
              </a:solidFill>
              <a:latin typeface="Euclid" panose="02020503060505020303" pitchFamily="18" charset="7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4F004E-C93C-1548-9D8C-C4D2387FB7EC}"/>
              </a:ext>
            </a:extLst>
          </p:cNvPr>
          <p:cNvSpPr txBox="1"/>
          <p:nvPr/>
        </p:nvSpPr>
        <p:spPr>
          <a:xfrm>
            <a:off x="9496902" y="472440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Euclid" panose="02020503060505020303" pitchFamily="18" charset="77"/>
              </a:rPr>
              <a:t>4</a:t>
            </a:r>
            <a:endParaRPr lang="en-US" dirty="0">
              <a:solidFill>
                <a:schemeClr val="bg1"/>
              </a:solidFill>
              <a:latin typeface="Euclid" panose="02020503060505020303" pitchFamily="18" charset="7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5D18C0F-1678-774E-84B0-2ACD46D1539E}"/>
              </a:ext>
            </a:extLst>
          </p:cNvPr>
          <p:cNvSpPr txBox="1"/>
          <p:nvPr/>
        </p:nvSpPr>
        <p:spPr>
          <a:xfrm>
            <a:off x="5848175" y="1962954"/>
            <a:ext cx="4956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Euclid" panose="02020503060505020303" pitchFamily="18" charset="77"/>
              </a:rPr>
              <a:t>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F3EB452-242B-E04C-A1B3-0C59A674AA78}"/>
              </a:ext>
            </a:extLst>
          </p:cNvPr>
          <p:cNvSpPr txBox="1"/>
          <p:nvPr/>
        </p:nvSpPr>
        <p:spPr>
          <a:xfrm>
            <a:off x="2983130" y="5548312"/>
            <a:ext cx="62257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Euclid" panose="02020503060505020303" pitchFamily="18" charset="77"/>
              </a:rPr>
              <a:t>current = 1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Euclid" panose="02020503060505020303" pitchFamily="18" charset="77"/>
              </a:rPr>
              <a:t>Compare </a:t>
            </a:r>
            <a:r>
              <a:rPr lang="en-US" sz="2400" b="1" dirty="0">
                <a:solidFill>
                  <a:schemeClr val="bg1"/>
                </a:solidFill>
                <a:latin typeface="Euclid" panose="02020503060505020303" pitchFamily="18" charset="77"/>
              </a:rPr>
              <a:t>A</a:t>
            </a:r>
            <a:r>
              <a:rPr lang="en-US" sz="2400" dirty="0">
                <a:solidFill>
                  <a:schemeClr val="bg1"/>
                </a:solidFill>
                <a:latin typeface="Euclid" panose="02020503060505020303" pitchFamily="18" charset="77"/>
              </a:rPr>
              <a:t>[current] with all its left elements</a:t>
            </a:r>
          </a:p>
        </p:txBody>
      </p:sp>
    </p:spTree>
    <p:extLst>
      <p:ext uri="{BB962C8B-B14F-4D97-AF65-F5344CB8AC3E}">
        <p14:creationId xmlns:p14="http://schemas.microsoft.com/office/powerpoint/2010/main" val="1878120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E7A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2071E-5718-5547-8452-0617CDB6E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  <a:latin typeface="Euclid" panose="02020503060505020303" pitchFamily="18" charset="77"/>
              </a:rPr>
              <a:t> Bubble Sort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81A2C70-7DB5-4C4B-B32E-B1BC524E9C0C}"/>
              </a:ext>
            </a:extLst>
          </p:cNvPr>
          <p:cNvSpPr/>
          <p:nvPr/>
        </p:nvSpPr>
        <p:spPr>
          <a:xfrm>
            <a:off x="716280" y="2758440"/>
            <a:ext cx="1828800" cy="1828800"/>
          </a:xfrm>
          <a:prstGeom prst="rect">
            <a:avLst/>
          </a:prstGeom>
          <a:solidFill>
            <a:srgbClr val="002060">
              <a:alpha val="58039"/>
            </a:srgb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1" eaLnBrk="1" latinLnBrk="0" hangingPunct="1"/>
            <a:r>
              <a:rPr lang="en-US" sz="4800" dirty="0"/>
              <a:t>8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8A7007-92CF-E443-8A4E-A481FBBB8200}"/>
              </a:ext>
            </a:extLst>
          </p:cNvPr>
          <p:cNvSpPr/>
          <p:nvPr/>
        </p:nvSpPr>
        <p:spPr>
          <a:xfrm>
            <a:off x="2545080" y="2758440"/>
            <a:ext cx="1828800" cy="1828800"/>
          </a:xfrm>
          <a:prstGeom prst="rect">
            <a:avLst/>
          </a:prstGeom>
          <a:solidFill>
            <a:srgbClr val="002060">
              <a:alpha val="58039"/>
            </a:srgb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r>
              <a:rPr lang="en-US" sz="4800" dirty="0"/>
              <a:t>3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4E02EE8-E4B0-144E-BF5D-7D6836982742}"/>
              </a:ext>
            </a:extLst>
          </p:cNvPr>
          <p:cNvSpPr/>
          <p:nvPr/>
        </p:nvSpPr>
        <p:spPr>
          <a:xfrm>
            <a:off x="4373880" y="2758440"/>
            <a:ext cx="1828800" cy="1828800"/>
          </a:xfrm>
          <a:prstGeom prst="rect">
            <a:avLst/>
          </a:prstGeom>
          <a:solidFill>
            <a:srgbClr val="002060">
              <a:alpha val="58039"/>
            </a:srgb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r>
              <a:rPr lang="en-US" sz="4800" dirty="0"/>
              <a:t>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97BEE9A-599F-6A42-A6C6-0FE05D0DE175}"/>
              </a:ext>
            </a:extLst>
          </p:cNvPr>
          <p:cNvSpPr/>
          <p:nvPr/>
        </p:nvSpPr>
        <p:spPr>
          <a:xfrm>
            <a:off x="6202680" y="2758440"/>
            <a:ext cx="1828800" cy="1828800"/>
          </a:xfrm>
          <a:prstGeom prst="rect">
            <a:avLst/>
          </a:prstGeom>
          <a:solidFill>
            <a:srgbClr val="002060">
              <a:alpha val="58039"/>
            </a:srgb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r>
              <a:rPr lang="en-US" sz="4800" dirty="0"/>
              <a:t>5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3AA745F-4564-1441-92E3-7FA3E02D98A1}"/>
              </a:ext>
            </a:extLst>
          </p:cNvPr>
          <p:cNvSpPr/>
          <p:nvPr/>
        </p:nvSpPr>
        <p:spPr>
          <a:xfrm>
            <a:off x="8031480" y="2758440"/>
            <a:ext cx="1828800" cy="1828800"/>
          </a:xfrm>
          <a:prstGeom prst="rect">
            <a:avLst/>
          </a:prstGeom>
          <a:solidFill>
            <a:srgbClr val="002060">
              <a:alpha val="58039"/>
            </a:srgb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r>
              <a:rPr lang="en-US" sz="4800" dirty="0"/>
              <a:t>4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5E2F8DA-930F-8A45-9A56-0B292322626A}"/>
              </a:ext>
            </a:extLst>
          </p:cNvPr>
          <p:cNvSpPr/>
          <p:nvPr/>
        </p:nvSpPr>
        <p:spPr>
          <a:xfrm>
            <a:off x="9860280" y="2758440"/>
            <a:ext cx="1828800" cy="1828800"/>
          </a:xfrm>
          <a:prstGeom prst="rect">
            <a:avLst/>
          </a:prstGeom>
          <a:solidFill>
            <a:srgbClr val="002060">
              <a:alpha val="58039"/>
            </a:srgb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r>
              <a:rPr lang="en-US" sz="4800" dirty="0"/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5C7E56-DBBF-0E43-B1A8-9F7255AEF1AF}"/>
              </a:ext>
            </a:extLst>
          </p:cNvPr>
          <p:cNvSpPr txBox="1"/>
          <p:nvPr/>
        </p:nvSpPr>
        <p:spPr>
          <a:xfrm>
            <a:off x="1446976" y="472440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Euclid" panose="02020503060505020303" pitchFamily="18" charset="77"/>
              </a:rPr>
              <a:t>0</a:t>
            </a:r>
            <a:endParaRPr lang="en-US" dirty="0">
              <a:solidFill>
                <a:schemeClr val="bg1"/>
              </a:solidFill>
              <a:latin typeface="Euclid" panose="02020503060505020303" pitchFamily="18" charset="7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52EEDF5-AFF1-1445-BE44-2873045862EA}"/>
              </a:ext>
            </a:extLst>
          </p:cNvPr>
          <p:cNvSpPr txBox="1"/>
          <p:nvPr/>
        </p:nvSpPr>
        <p:spPr>
          <a:xfrm>
            <a:off x="3275776" y="472440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Euclid" panose="02020503060505020303" pitchFamily="18" charset="77"/>
              </a:rPr>
              <a:t>1</a:t>
            </a:r>
            <a:endParaRPr lang="en-US" dirty="0">
              <a:solidFill>
                <a:schemeClr val="bg1"/>
              </a:solidFill>
              <a:latin typeface="Euclid" panose="02020503060505020303" pitchFamily="18" charset="7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383EC44-673E-2A41-AE90-F26D5870DE31}"/>
              </a:ext>
            </a:extLst>
          </p:cNvPr>
          <p:cNvSpPr txBox="1"/>
          <p:nvPr/>
        </p:nvSpPr>
        <p:spPr>
          <a:xfrm>
            <a:off x="5104576" y="4724400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Euclid" panose="02020503060505020303" pitchFamily="18" charset="77"/>
              </a:rPr>
              <a:t>2</a:t>
            </a:r>
            <a:endParaRPr lang="en-US" dirty="0">
              <a:solidFill>
                <a:schemeClr val="bg1"/>
              </a:solidFill>
              <a:latin typeface="Euclid" panose="02020503060505020303" pitchFamily="18" charset="7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0C51595-E185-6645-876A-F12F2C61A4B0}"/>
              </a:ext>
            </a:extLst>
          </p:cNvPr>
          <p:cNvSpPr txBox="1"/>
          <p:nvPr/>
        </p:nvSpPr>
        <p:spPr>
          <a:xfrm>
            <a:off x="6933376" y="472440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Euclid" panose="02020503060505020303" pitchFamily="18" charset="77"/>
              </a:rPr>
              <a:t>3</a:t>
            </a:r>
            <a:endParaRPr lang="en-US" dirty="0">
              <a:solidFill>
                <a:schemeClr val="bg1"/>
              </a:solidFill>
              <a:latin typeface="Euclid" panose="02020503060505020303" pitchFamily="18" charset="7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4F004E-C93C-1548-9D8C-C4D2387FB7EC}"/>
              </a:ext>
            </a:extLst>
          </p:cNvPr>
          <p:cNvSpPr txBox="1"/>
          <p:nvPr/>
        </p:nvSpPr>
        <p:spPr>
          <a:xfrm>
            <a:off x="8765382" y="472440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Euclid" panose="02020503060505020303" pitchFamily="18" charset="77"/>
              </a:rPr>
              <a:t>4</a:t>
            </a:r>
            <a:endParaRPr lang="en-US" dirty="0">
              <a:solidFill>
                <a:schemeClr val="bg1"/>
              </a:solidFill>
              <a:latin typeface="Euclid" panose="02020503060505020303" pitchFamily="18" charset="7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810D4F9-4504-8846-AAAC-C6D8AA544A3F}"/>
              </a:ext>
            </a:extLst>
          </p:cNvPr>
          <p:cNvSpPr txBox="1"/>
          <p:nvPr/>
        </p:nvSpPr>
        <p:spPr>
          <a:xfrm>
            <a:off x="10597388" y="472440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Euclid" panose="02020503060505020303" pitchFamily="18" charset="77"/>
              </a:rPr>
              <a:t>5</a:t>
            </a:r>
            <a:endParaRPr lang="en-US" dirty="0">
              <a:solidFill>
                <a:schemeClr val="bg1"/>
              </a:solidFill>
              <a:latin typeface="Euclid" panose="02020503060505020303" pitchFamily="18" charset="7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5D18C0F-1678-774E-84B0-2ACD46D1539E}"/>
              </a:ext>
            </a:extLst>
          </p:cNvPr>
          <p:cNvSpPr txBox="1"/>
          <p:nvPr/>
        </p:nvSpPr>
        <p:spPr>
          <a:xfrm>
            <a:off x="5848175" y="1962954"/>
            <a:ext cx="4956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Euclid" panose="02020503060505020303" pitchFamily="18" charset="77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37841945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E7A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2071E-5718-5547-8452-0617CDB6E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  <a:latin typeface="Euclid" panose="02020503060505020303" pitchFamily="18" charset="77"/>
              </a:rPr>
              <a:t> Insertion Sort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81A2C70-7DB5-4C4B-B32E-B1BC524E9C0C}"/>
              </a:ext>
            </a:extLst>
          </p:cNvPr>
          <p:cNvSpPr/>
          <p:nvPr/>
        </p:nvSpPr>
        <p:spPr>
          <a:xfrm>
            <a:off x="1524000" y="2758440"/>
            <a:ext cx="1828800" cy="1828800"/>
          </a:xfrm>
          <a:prstGeom prst="rect">
            <a:avLst/>
          </a:prstGeom>
          <a:solidFill>
            <a:srgbClr val="00B4B0">
              <a:alpha val="58039"/>
            </a:srgb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1" eaLnBrk="1" latinLnBrk="0" hangingPunct="1"/>
            <a:r>
              <a:rPr lang="en-US" sz="4800" dirty="0">
                <a:solidFill>
                  <a:schemeClr val="bg1"/>
                </a:solidFill>
              </a:rPr>
              <a:t>77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8A7007-92CF-E443-8A4E-A481FBBB8200}"/>
              </a:ext>
            </a:extLst>
          </p:cNvPr>
          <p:cNvSpPr/>
          <p:nvPr/>
        </p:nvSpPr>
        <p:spPr>
          <a:xfrm>
            <a:off x="3352800" y="2758440"/>
            <a:ext cx="1828800" cy="1828800"/>
          </a:xfrm>
          <a:prstGeom prst="rect">
            <a:avLst/>
          </a:prstGeom>
          <a:solidFill>
            <a:srgbClr val="C00000">
              <a:alpha val="58039"/>
            </a:srgb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r>
              <a:rPr lang="en-US" sz="4800" dirty="0">
                <a:solidFill>
                  <a:schemeClr val="bg1"/>
                </a:solidFill>
              </a:rPr>
              <a:t>33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4E02EE8-E4B0-144E-BF5D-7D6836982742}"/>
              </a:ext>
            </a:extLst>
          </p:cNvPr>
          <p:cNvSpPr/>
          <p:nvPr/>
        </p:nvSpPr>
        <p:spPr>
          <a:xfrm>
            <a:off x="5181600" y="2758440"/>
            <a:ext cx="1828800" cy="1828800"/>
          </a:xfrm>
          <a:prstGeom prst="rect">
            <a:avLst/>
          </a:prstGeom>
          <a:solidFill>
            <a:srgbClr val="002060">
              <a:alpha val="58039"/>
            </a:srgb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r>
              <a:rPr lang="en-US" sz="4800" dirty="0">
                <a:solidFill>
                  <a:schemeClr val="bg1"/>
                </a:solidFill>
              </a:rPr>
              <a:t>44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97BEE9A-599F-6A42-A6C6-0FE05D0DE175}"/>
              </a:ext>
            </a:extLst>
          </p:cNvPr>
          <p:cNvSpPr/>
          <p:nvPr/>
        </p:nvSpPr>
        <p:spPr>
          <a:xfrm>
            <a:off x="7010400" y="2758440"/>
            <a:ext cx="1828800" cy="1828800"/>
          </a:xfrm>
          <a:prstGeom prst="rect">
            <a:avLst/>
          </a:prstGeom>
          <a:solidFill>
            <a:srgbClr val="002060">
              <a:alpha val="58039"/>
            </a:srgb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r>
              <a:rPr lang="en-US" sz="4800" dirty="0">
                <a:solidFill>
                  <a:schemeClr val="bg1"/>
                </a:solidFill>
              </a:rPr>
              <a:t>11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3AA745F-4564-1441-92E3-7FA3E02D98A1}"/>
              </a:ext>
            </a:extLst>
          </p:cNvPr>
          <p:cNvSpPr/>
          <p:nvPr/>
        </p:nvSpPr>
        <p:spPr>
          <a:xfrm>
            <a:off x="8839200" y="2758440"/>
            <a:ext cx="1828800" cy="1828800"/>
          </a:xfrm>
          <a:prstGeom prst="rect">
            <a:avLst/>
          </a:prstGeom>
          <a:solidFill>
            <a:srgbClr val="002060">
              <a:alpha val="58039"/>
            </a:srgb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r>
              <a:rPr lang="en-US" sz="4800" dirty="0">
                <a:solidFill>
                  <a:schemeClr val="bg1"/>
                </a:solidFill>
              </a:rPr>
              <a:t>88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5C7E56-DBBF-0E43-B1A8-9F7255AEF1AF}"/>
              </a:ext>
            </a:extLst>
          </p:cNvPr>
          <p:cNvSpPr txBox="1"/>
          <p:nvPr/>
        </p:nvSpPr>
        <p:spPr>
          <a:xfrm>
            <a:off x="2178496" y="472440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Euclid" panose="02020503060505020303" pitchFamily="18" charset="77"/>
              </a:rPr>
              <a:t>0</a:t>
            </a:r>
            <a:endParaRPr lang="en-US" dirty="0">
              <a:solidFill>
                <a:schemeClr val="bg1"/>
              </a:solidFill>
              <a:latin typeface="Euclid" panose="02020503060505020303" pitchFamily="18" charset="7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52EEDF5-AFF1-1445-BE44-2873045862EA}"/>
              </a:ext>
            </a:extLst>
          </p:cNvPr>
          <p:cNvSpPr txBox="1"/>
          <p:nvPr/>
        </p:nvSpPr>
        <p:spPr>
          <a:xfrm>
            <a:off x="4007296" y="472440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Euclid" panose="02020503060505020303" pitchFamily="18" charset="77"/>
              </a:rPr>
              <a:t>1</a:t>
            </a:r>
            <a:endParaRPr lang="en-US" dirty="0">
              <a:solidFill>
                <a:schemeClr val="bg1"/>
              </a:solidFill>
              <a:latin typeface="Euclid" panose="02020503060505020303" pitchFamily="18" charset="7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383EC44-673E-2A41-AE90-F26D5870DE31}"/>
              </a:ext>
            </a:extLst>
          </p:cNvPr>
          <p:cNvSpPr txBox="1"/>
          <p:nvPr/>
        </p:nvSpPr>
        <p:spPr>
          <a:xfrm>
            <a:off x="5836096" y="4724400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Euclid" panose="02020503060505020303" pitchFamily="18" charset="77"/>
              </a:rPr>
              <a:t>2</a:t>
            </a:r>
            <a:endParaRPr lang="en-US" dirty="0">
              <a:solidFill>
                <a:schemeClr val="bg1"/>
              </a:solidFill>
              <a:latin typeface="Euclid" panose="02020503060505020303" pitchFamily="18" charset="7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0C51595-E185-6645-876A-F12F2C61A4B0}"/>
              </a:ext>
            </a:extLst>
          </p:cNvPr>
          <p:cNvSpPr txBox="1"/>
          <p:nvPr/>
        </p:nvSpPr>
        <p:spPr>
          <a:xfrm>
            <a:off x="7664896" y="472440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Euclid" panose="02020503060505020303" pitchFamily="18" charset="77"/>
              </a:rPr>
              <a:t>3</a:t>
            </a:r>
            <a:endParaRPr lang="en-US" dirty="0">
              <a:solidFill>
                <a:schemeClr val="bg1"/>
              </a:solidFill>
              <a:latin typeface="Euclid" panose="02020503060505020303" pitchFamily="18" charset="7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4F004E-C93C-1548-9D8C-C4D2387FB7EC}"/>
              </a:ext>
            </a:extLst>
          </p:cNvPr>
          <p:cNvSpPr txBox="1"/>
          <p:nvPr/>
        </p:nvSpPr>
        <p:spPr>
          <a:xfrm>
            <a:off x="9496902" y="472440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Euclid" panose="02020503060505020303" pitchFamily="18" charset="77"/>
              </a:rPr>
              <a:t>4</a:t>
            </a:r>
            <a:endParaRPr lang="en-US" dirty="0">
              <a:solidFill>
                <a:schemeClr val="bg1"/>
              </a:solidFill>
              <a:latin typeface="Euclid" panose="02020503060505020303" pitchFamily="18" charset="7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5D18C0F-1678-774E-84B0-2ACD46D1539E}"/>
              </a:ext>
            </a:extLst>
          </p:cNvPr>
          <p:cNvSpPr txBox="1"/>
          <p:nvPr/>
        </p:nvSpPr>
        <p:spPr>
          <a:xfrm>
            <a:off x="5848175" y="1962954"/>
            <a:ext cx="4956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Euclid" panose="02020503060505020303" pitchFamily="18" charset="77"/>
              </a:rPr>
              <a:t>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679F4D6-0631-504B-84A5-FA74C20C03D4}"/>
              </a:ext>
            </a:extLst>
          </p:cNvPr>
          <p:cNvSpPr/>
          <p:nvPr/>
        </p:nvSpPr>
        <p:spPr>
          <a:xfrm>
            <a:off x="1524000" y="2758440"/>
            <a:ext cx="3657600" cy="1828800"/>
          </a:xfrm>
          <a:prstGeom prst="rect">
            <a:avLst/>
          </a:prstGeom>
          <a:noFill/>
          <a:ln w="57150">
            <a:solidFill>
              <a:schemeClr val="accent4"/>
            </a:solidFill>
            <a:extLst>
              <a:ext uri="{C807C97D-BFC1-408E-A445-0C87EB9F89A2}">
                <ask:lineSketchStyleProps xmlns:ask="http://schemas.microsoft.com/office/drawing/2018/sketchyshapes" sd="1982038771">
                  <a:custGeom>
                    <a:avLst/>
                    <a:gdLst>
                      <a:gd name="connsiteX0" fmla="*/ 0 w 3657600"/>
                      <a:gd name="connsiteY0" fmla="*/ 0 h 1828800"/>
                      <a:gd name="connsiteX1" fmla="*/ 682752 w 3657600"/>
                      <a:gd name="connsiteY1" fmla="*/ 0 h 1828800"/>
                      <a:gd name="connsiteX2" fmla="*/ 1328928 w 3657600"/>
                      <a:gd name="connsiteY2" fmla="*/ 0 h 1828800"/>
                      <a:gd name="connsiteX3" fmla="*/ 2011680 w 3657600"/>
                      <a:gd name="connsiteY3" fmla="*/ 0 h 1828800"/>
                      <a:gd name="connsiteX4" fmla="*/ 2621280 w 3657600"/>
                      <a:gd name="connsiteY4" fmla="*/ 0 h 1828800"/>
                      <a:gd name="connsiteX5" fmla="*/ 3657600 w 3657600"/>
                      <a:gd name="connsiteY5" fmla="*/ 0 h 1828800"/>
                      <a:gd name="connsiteX6" fmla="*/ 3657600 w 3657600"/>
                      <a:gd name="connsiteY6" fmla="*/ 554736 h 1828800"/>
                      <a:gd name="connsiteX7" fmla="*/ 3657600 w 3657600"/>
                      <a:gd name="connsiteY7" fmla="*/ 1109472 h 1828800"/>
                      <a:gd name="connsiteX8" fmla="*/ 3657600 w 3657600"/>
                      <a:gd name="connsiteY8" fmla="*/ 1828800 h 1828800"/>
                      <a:gd name="connsiteX9" fmla="*/ 3011424 w 3657600"/>
                      <a:gd name="connsiteY9" fmla="*/ 1828800 h 1828800"/>
                      <a:gd name="connsiteX10" fmla="*/ 2401824 w 3657600"/>
                      <a:gd name="connsiteY10" fmla="*/ 1828800 h 1828800"/>
                      <a:gd name="connsiteX11" fmla="*/ 1865376 w 3657600"/>
                      <a:gd name="connsiteY11" fmla="*/ 1828800 h 1828800"/>
                      <a:gd name="connsiteX12" fmla="*/ 1255776 w 3657600"/>
                      <a:gd name="connsiteY12" fmla="*/ 1828800 h 1828800"/>
                      <a:gd name="connsiteX13" fmla="*/ 719328 w 3657600"/>
                      <a:gd name="connsiteY13" fmla="*/ 1828800 h 1828800"/>
                      <a:gd name="connsiteX14" fmla="*/ 0 w 3657600"/>
                      <a:gd name="connsiteY14" fmla="*/ 1828800 h 1828800"/>
                      <a:gd name="connsiteX15" fmla="*/ 0 w 3657600"/>
                      <a:gd name="connsiteY15" fmla="*/ 1237488 h 1828800"/>
                      <a:gd name="connsiteX16" fmla="*/ 0 w 3657600"/>
                      <a:gd name="connsiteY16" fmla="*/ 609600 h 1828800"/>
                      <a:gd name="connsiteX17" fmla="*/ 0 w 3657600"/>
                      <a:gd name="connsiteY17" fmla="*/ 0 h 18288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</a:cxnLst>
                    <a:rect l="l" t="t" r="r" b="b"/>
                    <a:pathLst>
                      <a:path w="3657600" h="1828800" extrusionOk="0">
                        <a:moveTo>
                          <a:pt x="0" y="0"/>
                        </a:moveTo>
                        <a:cubicBezTo>
                          <a:pt x="204566" y="-21593"/>
                          <a:pt x="345998" y="3612"/>
                          <a:pt x="682752" y="0"/>
                        </a:cubicBezTo>
                        <a:cubicBezTo>
                          <a:pt x="1019506" y="-3612"/>
                          <a:pt x="1150266" y="7892"/>
                          <a:pt x="1328928" y="0"/>
                        </a:cubicBezTo>
                        <a:cubicBezTo>
                          <a:pt x="1507590" y="-7892"/>
                          <a:pt x="1770576" y="-18299"/>
                          <a:pt x="2011680" y="0"/>
                        </a:cubicBezTo>
                        <a:cubicBezTo>
                          <a:pt x="2252784" y="18299"/>
                          <a:pt x="2408857" y="312"/>
                          <a:pt x="2621280" y="0"/>
                        </a:cubicBezTo>
                        <a:cubicBezTo>
                          <a:pt x="2833703" y="-312"/>
                          <a:pt x="3329930" y="47177"/>
                          <a:pt x="3657600" y="0"/>
                        </a:cubicBezTo>
                        <a:cubicBezTo>
                          <a:pt x="3630838" y="145315"/>
                          <a:pt x="3680759" y="295443"/>
                          <a:pt x="3657600" y="554736"/>
                        </a:cubicBezTo>
                        <a:cubicBezTo>
                          <a:pt x="3634441" y="814029"/>
                          <a:pt x="3663562" y="973307"/>
                          <a:pt x="3657600" y="1109472"/>
                        </a:cubicBezTo>
                        <a:cubicBezTo>
                          <a:pt x="3651638" y="1245637"/>
                          <a:pt x="3658610" y="1661310"/>
                          <a:pt x="3657600" y="1828800"/>
                        </a:cubicBezTo>
                        <a:cubicBezTo>
                          <a:pt x="3377026" y="1830608"/>
                          <a:pt x="3141755" y="1809516"/>
                          <a:pt x="3011424" y="1828800"/>
                        </a:cubicBezTo>
                        <a:cubicBezTo>
                          <a:pt x="2881093" y="1848084"/>
                          <a:pt x="2533254" y="1840204"/>
                          <a:pt x="2401824" y="1828800"/>
                        </a:cubicBezTo>
                        <a:cubicBezTo>
                          <a:pt x="2270394" y="1817396"/>
                          <a:pt x="1997837" y="1843949"/>
                          <a:pt x="1865376" y="1828800"/>
                        </a:cubicBezTo>
                        <a:cubicBezTo>
                          <a:pt x="1732915" y="1813651"/>
                          <a:pt x="1503849" y="1850271"/>
                          <a:pt x="1255776" y="1828800"/>
                        </a:cubicBezTo>
                        <a:cubicBezTo>
                          <a:pt x="1007703" y="1807329"/>
                          <a:pt x="929172" y="1843417"/>
                          <a:pt x="719328" y="1828800"/>
                        </a:cubicBezTo>
                        <a:cubicBezTo>
                          <a:pt x="509484" y="1814183"/>
                          <a:pt x="170416" y="1851986"/>
                          <a:pt x="0" y="1828800"/>
                        </a:cubicBezTo>
                        <a:cubicBezTo>
                          <a:pt x="-12090" y="1591421"/>
                          <a:pt x="1012" y="1514172"/>
                          <a:pt x="0" y="1237488"/>
                        </a:cubicBezTo>
                        <a:cubicBezTo>
                          <a:pt x="-1012" y="960804"/>
                          <a:pt x="-21510" y="907929"/>
                          <a:pt x="0" y="609600"/>
                        </a:cubicBezTo>
                        <a:cubicBezTo>
                          <a:pt x="21510" y="311271"/>
                          <a:pt x="-24214" y="178918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F3EB452-242B-E04C-A1B3-0C59A674AA78}"/>
              </a:ext>
            </a:extLst>
          </p:cNvPr>
          <p:cNvSpPr txBox="1"/>
          <p:nvPr/>
        </p:nvSpPr>
        <p:spPr>
          <a:xfrm>
            <a:off x="2983130" y="5548312"/>
            <a:ext cx="62257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Euclid" panose="02020503060505020303" pitchFamily="18" charset="77"/>
              </a:rPr>
              <a:t>current = 1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Euclid" panose="02020503060505020303" pitchFamily="18" charset="77"/>
              </a:rPr>
              <a:t>Compare </a:t>
            </a:r>
            <a:r>
              <a:rPr lang="en-US" sz="2400" b="1" dirty="0">
                <a:solidFill>
                  <a:schemeClr val="bg1"/>
                </a:solidFill>
                <a:latin typeface="Euclid" panose="02020503060505020303" pitchFamily="18" charset="77"/>
              </a:rPr>
              <a:t>A</a:t>
            </a:r>
            <a:r>
              <a:rPr lang="en-US" sz="2400" dirty="0">
                <a:solidFill>
                  <a:schemeClr val="bg1"/>
                </a:solidFill>
                <a:latin typeface="Euclid" panose="02020503060505020303" pitchFamily="18" charset="77"/>
              </a:rPr>
              <a:t>[current] with all its left elements</a:t>
            </a:r>
          </a:p>
        </p:txBody>
      </p:sp>
    </p:spTree>
    <p:extLst>
      <p:ext uri="{BB962C8B-B14F-4D97-AF65-F5344CB8AC3E}">
        <p14:creationId xmlns:p14="http://schemas.microsoft.com/office/powerpoint/2010/main" val="23182287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E7A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2071E-5718-5547-8452-0617CDB6E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  <a:latin typeface="Euclid" panose="02020503060505020303" pitchFamily="18" charset="77"/>
              </a:rPr>
              <a:t> Insertion Sort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81A2C70-7DB5-4C4B-B32E-B1BC524E9C0C}"/>
              </a:ext>
            </a:extLst>
          </p:cNvPr>
          <p:cNvSpPr/>
          <p:nvPr/>
        </p:nvSpPr>
        <p:spPr>
          <a:xfrm>
            <a:off x="1524000" y="2758440"/>
            <a:ext cx="1828800" cy="1828800"/>
          </a:xfrm>
          <a:prstGeom prst="rect">
            <a:avLst/>
          </a:prstGeom>
          <a:solidFill>
            <a:srgbClr val="00B4B0">
              <a:alpha val="58039"/>
            </a:srgb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1" eaLnBrk="1" latinLnBrk="0" hangingPunct="1"/>
            <a:r>
              <a:rPr lang="en-US" sz="4800" dirty="0">
                <a:solidFill>
                  <a:schemeClr val="bg1"/>
                </a:solidFill>
              </a:rPr>
              <a:t>33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8A7007-92CF-E443-8A4E-A481FBBB8200}"/>
              </a:ext>
            </a:extLst>
          </p:cNvPr>
          <p:cNvSpPr/>
          <p:nvPr/>
        </p:nvSpPr>
        <p:spPr>
          <a:xfrm>
            <a:off x="3352800" y="2758440"/>
            <a:ext cx="1828800" cy="1828800"/>
          </a:xfrm>
          <a:prstGeom prst="rect">
            <a:avLst/>
          </a:prstGeom>
          <a:solidFill>
            <a:srgbClr val="00B4B0">
              <a:alpha val="58039"/>
            </a:srgb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r>
              <a:rPr lang="en-US" sz="4800" dirty="0">
                <a:solidFill>
                  <a:schemeClr val="bg1"/>
                </a:solidFill>
              </a:rPr>
              <a:t>77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4E02EE8-E4B0-144E-BF5D-7D6836982742}"/>
              </a:ext>
            </a:extLst>
          </p:cNvPr>
          <p:cNvSpPr/>
          <p:nvPr/>
        </p:nvSpPr>
        <p:spPr>
          <a:xfrm>
            <a:off x="5181600" y="2758440"/>
            <a:ext cx="1828800" cy="1828800"/>
          </a:xfrm>
          <a:prstGeom prst="rect">
            <a:avLst/>
          </a:prstGeom>
          <a:solidFill>
            <a:srgbClr val="C00000">
              <a:alpha val="58039"/>
            </a:srgb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r>
              <a:rPr lang="en-US" sz="4800" dirty="0">
                <a:solidFill>
                  <a:schemeClr val="bg1"/>
                </a:solidFill>
              </a:rPr>
              <a:t>44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97BEE9A-599F-6A42-A6C6-0FE05D0DE175}"/>
              </a:ext>
            </a:extLst>
          </p:cNvPr>
          <p:cNvSpPr/>
          <p:nvPr/>
        </p:nvSpPr>
        <p:spPr>
          <a:xfrm>
            <a:off x="7010400" y="2758440"/>
            <a:ext cx="1828800" cy="1828800"/>
          </a:xfrm>
          <a:prstGeom prst="rect">
            <a:avLst/>
          </a:prstGeom>
          <a:solidFill>
            <a:srgbClr val="002060">
              <a:alpha val="58039"/>
            </a:srgb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r>
              <a:rPr lang="en-US" sz="4800" dirty="0">
                <a:solidFill>
                  <a:schemeClr val="bg1"/>
                </a:solidFill>
              </a:rPr>
              <a:t>11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3AA745F-4564-1441-92E3-7FA3E02D98A1}"/>
              </a:ext>
            </a:extLst>
          </p:cNvPr>
          <p:cNvSpPr/>
          <p:nvPr/>
        </p:nvSpPr>
        <p:spPr>
          <a:xfrm>
            <a:off x="8839200" y="2758440"/>
            <a:ext cx="1828800" cy="1828800"/>
          </a:xfrm>
          <a:prstGeom prst="rect">
            <a:avLst/>
          </a:prstGeom>
          <a:solidFill>
            <a:srgbClr val="002060">
              <a:alpha val="58039"/>
            </a:srgb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r>
              <a:rPr lang="en-US" sz="4800" dirty="0">
                <a:solidFill>
                  <a:schemeClr val="bg1"/>
                </a:solidFill>
              </a:rPr>
              <a:t>88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5C7E56-DBBF-0E43-B1A8-9F7255AEF1AF}"/>
              </a:ext>
            </a:extLst>
          </p:cNvPr>
          <p:cNvSpPr txBox="1"/>
          <p:nvPr/>
        </p:nvSpPr>
        <p:spPr>
          <a:xfrm>
            <a:off x="2178496" y="472440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Euclid" panose="02020503060505020303" pitchFamily="18" charset="77"/>
              </a:rPr>
              <a:t>0</a:t>
            </a:r>
            <a:endParaRPr lang="en-US" dirty="0">
              <a:solidFill>
                <a:schemeClr val="bg1"/>
              </a:solidFill>
              <a:latin typeface="Euclid" panose="02020503060505020303" pitchFamily="18" charset="7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52EEDF5-AFF1-1445-BE44-2873045862EA}"/>
              </a:ext>
            </a:extLst>
          </p:cNvPr>
          <p:cNvSpPr txBox="1"/>
          <p:nvPr/>
        </p:nvSpPr>
        <p:spPr>
          <a:xfrm>
            <a:off x="4007296" y="472440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Euclid" panose="02020503060505020303" pitchFamily="18" charset="77"/>
              </a:rPr>
              <a:t>1</a:t>
            </a:r>
            <a:endParaRPr lang="en-US" dirty="0">
              <a:solidFill>
                <a:schemeClr val="bg1"/>
              </a:solidFill>
              <a:latin typeface="Euclid" panose="02020503060505020303" pitchFamily="18" charset="7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383EC44-673E-2A41-AE90-F26D5870DE31}"/>
              </a:ext>
            </a:extLst>
          </p:cNvPr>
          <p:cNvSpPr txBox="1"/>
          <p:nvPr/>
        </p:nvSpPr>
        <p:spPr>
          <a:xfrm>
            <a:off x="5836096" y="4724400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Euclid" panose="02020503060505020303" pitchFamily="18" charset="77"/>
              </a:rPr>
              <a:t>2</a:t>
            </a:r>
            <a:endParaRPr lang="en-US" dirty="0">
              <a:solidFill>
                <a:schemeClr val="bg1"/>
              </a:solidFill>
              <a:latin typeface="Euclid" panose="02020503060505020303" pitchFamily="18" charset="7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0C51595-E185-6645-876A-F12F2C61A4B0}"/>
              </a:ext>
            </a:extLst>
          </p:cNvPr>
          <p:cNvSpPr txBox="1"/>
          <p:nvPr/>
        </p:nvSpPr>
        <p:spPr>
          <a:xfrm>
            <a:off x="7664896" y="472440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Euclid" panose="02020503060505020303" pitchFamily="18" charset="77"/>
              </a:rPr>
              <a:t>3</a:t>
            </a:r>
            <a:endParaRPr lang="en-US" dirty="0">
              <a:solidFill>
                <a:schemeClr val="bg1"/>
              </a:solidFill>
              <a:latin typeface="Euclid" panose="02020503060505020303" pitchFamily="18" charset="7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4F004E-C93C-1548-9D8C-C4D2387FB7EC}"/>
              </a:ext>
            </a:extLst>
          </p:cNvPr>
          <p:cNvSpPr txBox="1"/>
          <p:nvPr/>
        </p:nvSpPr>
        <p:spPr>
          <a:xfrm>
            <a:off x="9496902" y="472440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Euclid" panose="02020503060505020303" pitchFamily="18" charset="77"/>
              </a:rPr>
              <a:t>4</a:t>
            </a:r>
            <a:endParaRPr lang="en-US" dirty="0">
              <a:solidFill>
                <a:schemeClr val="bg1"/>
              </a:solidFill>
              <a:latin typeface="Euclid" panose="02020503060505020303" pitchFamily="18" charset="7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5D18C0F-1678-774E-84B0-2ACD46D1539E}"/>
              </a:ext>
            </a:extLst>
          </p:cNvPr>
          <p:cNvSpPr txBox="1"/>
          <p:nvPr/>
        </p:nvSpPr>
        <p:spPr>
          <a:xfrm>
            <a:off x="5848175" y="1962954"/>
            <a:ext cx="4956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Euclid" panose="02020503060505020303" pitchFamily="18" charset="77"/>
              </a:rPr>
              <a:t>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F3EB452-242B-E04C-A1B3-0C59A674AA78}"/>
              </a:ext>
            </a:extLst>
          </p:cNvPr>
          <p:cNvSpPr txBox="1"/>
          <p:nvPr/>
        </p:nvSpPr>
        <p:spPr>
          <a:xfrm>
            <a:off x="2983130" y="5548312"/>
            <a:ext cx="62257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Euclid" panose="02020503060505020303" pitchFamily="18" charset="77"/>
              </a:rPr>
              <a:t>current = 2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Euclid" panose="02020503060505020303" pitchFamily="18" charset="77"/>
              </a:rPr>
              <a:t>Compare </a:t>
            </a:r>
            <a:r>
              <a:rPr lang="en-US" sz="2400" b="1" dirty="0">
                <a:solidFill>
                  <a:schemeClr val="bg1"/>
                </a:solidFill>
                <a:latin typeface="Euclid" panose="02020503060505020303" pitchFamily="18" charset="77"/>
              </a:rPr>
              <a:t>A</a:t>
            </a:r>
            <a:r>
              <a:rPr lang="en-US" sz="2400" dirty="0">
                <a:solidFill>
                  <a:schemeClr val="bg1"/>
                </a:solidFill>
                <a:latin typeface="Euclid" panose="02020503060505020303" pitchFamily="18" charset="77"/>
              </a:rPr>
              <a:t>[current] with all its left elements</a:t>
            </a:r>
          </a:p>
        </p:txBody>
      </p:sp>
    </p:spTree>
    <p:extLst>
      <p:ext uri="{BB962C8B-B14F-4D97-AF65-F5344CB8AC3E}">
        <p14:creationId xmlns:p14="http://schemas.microsoft.com/office/powerpoint/2010/main" val="21844203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E7A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2071E-5718-5547-8452-0617CDB6E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  <a:latin typeface="Euclid" panose="02020503060505020303" pitchFamily="18" charset="77"/>
              </a:rPr>
              <a:t> Insertion Sort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81A2C70-7DB5-4C4B-B32E-B1BC524E9C0C}"/>
              </a:ext>
            </a:extLst>
          </p:cNvPr>
          <p:cNvSpPr/>
          <p:nvPr/>
        </p:nvSpPr>
        <p:spPr>
          <a:xfrm>
            <a:off x="1524000" y="2758440"/>
            <a:ext cx="1828800" cy="1828800"/>
          </a:xfrm>
          <a:prstGeom prst="rect">
            <a:avLst/>
          </a:prstGeom>
          <a:solidFill>
            <a:srgbClr val="00B4B0">
              <a:alpha val="58039"/>
            </a:srgb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1" eaLnBrk="1" latinLnBrk="0" hangingPunct="1"/>
            <a:r>
              <a:rPr lang="en-US" sz="4800" dirty="0">
                <a:solidFill>
                  <a:schemeClr val="bg1"/>
                </a:solidFill>
              </a:rPr>
              <a:t>33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8A7007-92CF-E443-8A4E-A481FBBB8200}"/>
              </a:ext>
            </a:extLst>
          </p:cNvPr>
          <p:cNvSpPr/>
          <p:nvPr/>
        </p:nvSpPr>
        <p:spPr>
          <a:xfrm>
            <a:off x="3352800" y="2758440"/>
            <a:ext cx="1828800" cy="1828800"/>
          </a:xfrm>
          <a:prstGeom prst="rect">
            <a:avLst/>
          </a:prstGeom>
          <a:solidFill>
            <a:srgbClr val="00B4B0">
              <a:alpha val="58039"/>
            </a:srgb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r>
              <a:rPr lang="en-US" sz="4800" dirty="0">
                <a:solidFill>
                  <a:schemeClr val="bg1"/>
                </a:solidFill>
              </a:rPr>
              <a:t>77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4E02EE8-E4B0-144E-BF5D-7D6836982742}"/>
              </a:ext>
            </a:extLst>
          </p:cNvPr>
          <p:cNvSpPr/>
          <p:nvPr/>
        </p:nvSpPr>
        <p:spPr>
          <a:xfrm>
            <a:off x="5181600" y="2758440"/>
            <a:ext cx="1828800" cy="1828800"/>
          </a:xfrm>
          <a:prstGeom prst="rect">
            <a:avLst/>
          </a:prstGeom>
          <a:solidFill>
            <a:srgbClr val="C00000">
              <a:alpha val="58039"/>
            </a:srgb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r>
              <a:rPr lang="en-US" sz="4800" dirty="0">
                <a:solidFill>
                  <a:schemeClr val="bg1"/>
                </a:solidFill>
              </a:rPr>
              <a:t>44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97BEE9A-599F-6A42-A6C6-0FE05D0DE175}"/>
              </a:ext>
            </a:extLst>
          </p:cNvPr>
          <p:cNvSpPr/>
          <p:nvPr/>
        </p:nvSpPr>
        <p:spPr>
          <a:xfrm>
            <a:off x="7010400" y="2758440"/>
            <a:ext cx="1828800" cy="1828800"/>
          </a:xfrm>
          <a:prstGeom prst="rect">
            <a:avLst/>
          </a:prstGeom>
          <a:solidFill>
            <a:srgbClr val="002060">
              <a:alpha val="58039"/>
            </a:srgb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r>
              <a:rPr lang="en-US" sz="4800" dirty="0">
                <a:solidFill>
                  <a:schemeClr val="bg1"/>
                </a:solidFill>
              </a:rPr>
              <a:t>11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3AA745F-4564-1441-92E3-7FA3E02D98A1}"/>
              </a:ext>
            </a:extLst>
          </p:cNvPr>
          <p:cNvSpPr/>
          <p:nvPr/>
        </p:nvSpPr>
        <p:spPr>
          <a:xfrm>
            <a:off x="8839200" y="2758440"/>
            <a:ext cx="1828800" cy="1828800"/>
          </a:xfrm>
          <a:prstGeom prst="rect">
            <a:avLst/>
          </a:prstGeom>
          <a:solidFill>
            <a:srgbClr val="002060">
              <a:alpha val="58039"/>
            </a:srgb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r>
              <a:rPr lang="en-US" sz="4800" dirty="0">
                <a:solidFill>
                  <a:schemeClr val="bg1"/>
                </a:solidFill>
              </a:rPr>
              <a:t>88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5C7E56-DBBF-0E43-B1A8-9F7255AEF1AF}"/>
              </a:ext>
            </a:extLst>
          </p:cNvPr>
          <p:cNvSpPr txBox="1"/>
          <p:nvPr/>
        </p:nvSpPr>
        <p:spPr>
          <a:xfrm>
            <a:off x="2178496" y="472440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Euclid" panose="02020503060505020303" pitchFamily="18" charset="77"/>
              </a:rPr>
              <a:t>0</a:t>
            </a:r>
            <a:endParaRPr lang="en-US" dirty="0">
              <a:solidFill>
                <a:schemeClr val="bg1"/>
              </a:solidFill>
              <a:latin typeface="Euclid" panose="02020503060505020303" pitchFamily="18" charset="7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52EEDF5-AFF1-1445-BE44-2873045862EA}"/>
              </a:ext>
            </a:extLst>
          </p:cNvPr>
          <p:cNvSpPr txBox="1"/>
          <p:nvPr/>
        </p:nvSpPr>
        <p:spPr>
          <a:xfrm>
            <a:off x="4007296" y="472440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Euclid" panose="02020503060505020303" pitchFamily="18" charset="77"/>
              </a:rPr>
              <a:t>1</a:t>
            </a:r>
            <a:endParaRPr lang="en-US" dirty="0">
              <a:solidFill>
                <a:schemeClr val="bg1"/>
              </a:solidFill>
              <a:latin typeface="Euclid" panose="02020503060505020303" pitchFamily="18" charset="7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383EC44-673E-2A41-AE90-F26D5870DE31}"/>
              </a:ext>
            </a:extLst>
          </p:cNvPr>
          <p:cNvSpPr txBox="1"/>
          <p:nvPr/>
        </p:nvSpPr>
        <p:spPr>
          <a:xfrm>
            <a:off x="5836096" y="4724400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Euclid" panose="02020503060505020303" pitchFamily="18" charset="77"/>
              </a:rPr>
              <a:t>2</a:t>
            </a:r>
            <a:endParaRPr lang="en-US" dirty="0">
              <a:solidFill>
                <a:schemeClr val="bg1"/>
              </a:solidFill>
              <a:latin typeface="Euclid" panose="02020503060505020303" pitchFamily="18" charset="7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0C51595-E185-6645-876A-F12F2C61A4B0}"/>
              </a:ext>
            </a:extLst>
          </p:cNvPr>
          <p:cNvSpPr txBox="1"/>
          <p:nvPr/>
        </p:nvSpPr>
        <p:spPr>
          <a:xfrm>
            <a:off x="7664896" y="472440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Euclid" panose="02020503060505020303" pitchFamily="18" charset="77"/>
              </a:rPr>
              <a:t>3</a:t>
            </a:r>
            <a:endParaRPr lang="en-US" dirty="0">
              <a:solidFill>
                <a:schemeClr val="bg1"/>
              </a:solidFill>
              <a:latin typeface="Euclid" panose="02020503060505020303" pitchFamily="18" charset="7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4F004E-C93C-1548-9D8C-C4D2387FB7EC}"/>
              </a:ext>
            </a:extLst>
          </p:cNvPr>
          <p:cNvSpPr txBox="1"/>
          <p:nvPr/>
        </p:nvSpPr>
        <p:spPr>
          <a:xfrm>
            <a:off x="9496902" y="472440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Euclid" panose="02020503060505020303" pitchFamily="18" charset="77"/>
              </a:rPr>
              <a:t>4</a:t>
            </a:r>
            <a:endParaRPr lang="en-US" dirty="0">
              <a:solidFill>
                <a:schemeClr val="bg1"/>
              </a:solidFill>
              <a:latin typeface="Euclid" panose="02020503060505020303" pitchFamily="18" charset="7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5D18C0F-1678-774E-84B0-2ACD46D1539E}"/>
              </a:ext>
            </a:extLst>
          </p:cNvPr>
          <p:cNvSpPr txBox="1"/>
          <p:nvPr/>
        </p:nvSpPr>
        <p:spPr>
          <a:xfrm>
            <a:off x="5848175" y="1962954"/>
            <a:ext cx="4956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Euclid" panose="02020503060505020303" pitchFamily="18" charset="77"/>
              </a:rPr>
              <a:t>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679F4D6-0631-504B-84A5-FA74C20C03D4}"/>
              </a:ext>
            </a:extLst>
          </p:cNvPr>
          <p:cNvSpPr/>
          <p:nvPr/>
        </p:nvSpPr>
        <p:spPr>
          <a:xfrm>
            <a:off x="1524000" y="2760494"/>
            <a:ext cx="5516880" cy="1828800"/>
          </a:xfrm>
          <a:prstGeom prst="rect">
            <a:avLst/>
          </a:prstGeom>
          <a:noFill/>
          <a:ln w="57150">
            <a:solidFill>
              <a:schemeClr val="accent4"/>
            </a:solidFill>
            <a:extLst>
              <a:ext uri="{C807C97D-BFC1-408E-A445-0C87EB9F89A2}">
                <ask:lineSketchStyleProps xmlns:ask="http://schemas.microsoft.com/office/drawing/2018/sketchyshapes" sd="1982038771">
                  <a:custGeom>
                    <a:avLst/>
                    <a:gdLst>
                      <a:gd name="connsiteX0" fmla="*/ 0 w 5516880"/>
                      <a:gd name="connsiteY0" fmla="*/ 0 h 1828800"/>
                      <a:gd name="connsiteX1" fmla="*/ 799948 w 5516880"/>
                      <a:gd name="connsiteY1" fmla="*/ 0 h 1828800"/>
                      <a:gd name="connsiteX2" fmla="*/ 1544726 w 5516880"/>
                      <a:gd name="connsiteY2" fmla="*/ 0 h 1828800"/>
                      <a:gd name="connsiteX3" fmla="*/ 2344674 w 5516880"/>
                      <a:gd name="connsiteY3" fmla="*/ 0 h 1828800"/>
                      <a:gd name="connsiteX4" fmla="*/ 3034284 w 5516880"/>
                      <a:gd name="connsiteY4" fmla="*/ 0 h 1828800"/>
                      <a:gd name="connsiteX5" fmla="*/ 3613556 w 5516880"/>
                      <a:gd name="connsiteY5" fmla="*/ 0 h 1828800"/>
                      <a:gd name="connsiteX6" fmla="*/ 4137660 w 5516880"/>
                      <a:gd name="connsiteY6" fmla="*/ 0 h 1828800"/>
                      <a:gd name="connsiteX7" fmla="*/ 4661764 w 5516880"/>
                      <a:gd name="connsiteY7" fmla="*/ 0 h 1828800"/>
                      <a:gd name="connsiteX8" fmla="*/ 5516880 w 5516880"/>
                      <a:gd name="connsiteY8" fmla="*/ 0 h 1828800"/>
                      <a:gd name="connsiteX9" fmla="*/ 5516880 w 5516880"/>
                      <a:gd name="connsiteY9" fmla="*/ 627888 h 1828800"/>
                      <a:gd name="connsiteX10" fmla="*/ 5516880 w 5516880"/>
                      <a:gd name="connsiteY10" fmla="*/ 1237488 h 1828800"/>
                      <a:gd name="connsiteX11" fmla="*/ 5516880 w 5516880"/>
                      <a:gd name="connsiteY11" fmla="*/ 1828800 h 1828800"/>
                      <a:gd name="connsiteX12" fmla="*/ 4882439 w 5516880"/>
                      <a:gd name="connsiteY12" fmla="*/ 1828800 h 1828800"/>
                      <a:gd name="connsiteX13" fmla="*/ 4303166 w 5516880"/>
                      <a:gd name="connsiteY13" fmla="*/ 1828800 h 1828800"/>
                      <a:gd name="connsiteX14" fmla="*/ 3779063 w 5516880"/>
                      <a:gd name="connsiteY14" fmla="*/ 1828800 h 1828800"/>
                      <a:gd name="connsiteX15" fmla="*/ 3144622 w 5516880"/>
                      <a:gd name="connsiteY15" fmla="*/ 1828800 h 1828800"/>
                      <a:gd name="connsiteX16" fmla="*/ 2399843 w 5516880"/>
                      <a:gd name="connsiteY16" fmla="*/ 1828800 h 1828800"/>
                      <a:gd name="connsiteX17" fmla="*/ 1820570 w 5516880"/>
                      <a:gd name="connsiteY17" fmla="*/ 1828800 h 1828800"/>
                      <a:gd name="connsiteX18" fmla="*/ 1130960 w 5516880"/>
                      <a:gd name="connsiteY18" fmla="*/ 1828800 h 1828800"/>
                      <a:gd name="connsiteX19" fmla="*/ 0 w 5516880"/>
                      <a:gd name="connsiteY19" fmla="*/ 1828800 h 1828800"/>
                      <a:gd name="connsiteX20" fmla="*/ 0 w 5516880"/>
                      <a:gd name="connsiteY20" fmla="*/ 1182624 h 1828800"/>
                      <a:gd name="connsiteX21" fmla="*/ 0 w 5516880"/>
                      <a:gd name="connsiteY21" fmla="*/ 554736 h 1828800"/>
                      <a:gd name="connsiteX22" fmla="*/ 0 w 5516880"/>
                      <a:gd name="connsiteY22" fmla="*/ 0 h 18288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</a:cxnLst>
                    <a:rect l="l" t="t" r="r" b="b"/>
                    <a:pathLst>
                      <a:path w="5516880" h="1828800" extrusionOk="0">
                        <a:moveTo>
                          <a:pt x="0" y="0"/>
                        </a:moveTo>
                        <a:cubicBezTo>
                          <a:pt x="218289" y="25760"/>
                          <a:pt x="406664" y="-12625"/>
                          <a:pt x="799948" y="0"/>
                        </a:cubicBezTo>
                        <a:cubicBezTo>
                          <a:pt x="1193232" y="12625"/>
                          <a:pt x="1377745" y="967"/>
                          <a:pt x="1544726" y="0"/>
                        </a:cubicBezTo>
                        <a:cubicBezTo>
                          <a:pt x="1711707" y="-967"/>
                          <a:pt x="2154685" y="7366"/>
                          <a:pt x="2344674" y="0"/>
                        </a:cubicBezTo>
                        <a:cubicBezTo>
                          <a:pt x="2534663" y="-7366"/>
                          <a:pt x="2799195" y="-23501"/>
                          <a:pt x="3034284" y="0"/>
                        </a:cubicBezTo>
                        <a:cubicBezTo>
                          <a:pt x="3269373" y="23501"/>
                          <a:pt x="3481915" y="-23844"/>
                          <a:pt x="3613556" y="0"/>
                        </a:cubicBezTo>
                        <a:cubicBezTo>
                          <a:pt x="3745197" y="23844"/>
                          <a:pt x="3879684" y="-13846"/>
                          <a:pt x="4137660" y="0"/>
                        </a:cubicBezTo>
                        <a:cubicBezTo>
                          <a:pt x="4395636" y="13846"/>
                          <a:pt x="4551353" y="10756"/>
                          <a:pt x="4661764" y="0"/>
                        </a:cubicBezTo>
                        <a:cubicBezTo>
                          <a:pt x="4772175" y="-10756"/>
                          <a:pt x="5125666" y="39452"/>
                          <a:pt x="5516880" y="0"/>
                        </a:cubicBezTo>
                        <a:cubicBezTo>
                          <a:pt x="5511163" y="154388"/>
                          <a:pt x="5529356" y="333006"/>
                          <a:pt x="5516880" y="627888"/>
                        </a:cubicBezTo>
                        <a:cubicBezTo>
                          <a:pt x="5504404" y="922770"/>
                          <a:pt x="5524299" y="986991"/>
                          <a:pt x="5516880" y="1237488"/>
                        </a:cubicBezTo>
                        <a:cubicBezTo>
                          <a:pt x="5509461" y="1487985"/>
                          <a:pt x="5536949" y="1629307"/>
                          <a:pt x="5516880" y="1828800"/>
                        </a:cubicBezTo>
                        <a:cubicBezTo>
                          <a:pt x="5354765" y="1805373"/>
                          <a:pt x="5017963" y="1833884"/>
                          <a:pt x="4882439" y="1828800"/>
                        </a:cubicBezTo>
                        <a:cubicBezTo>
                          <a:pt x="4746915" y="1823716"/>
                          <a:pt x="4527762" y="1854013"/>
                          <a:pt x="4303166" y="1828800"/>
                        </a:cubicBezTo>
                        <a:cubicBezTo>
                          <a:pt x="4078570" y="1803587"/>
                          <a:pt x="4034499" y="1843774"/>
                          <a:pt x="3779063" y="1828800"/>
                        </a:cubicBezTo>
                        <a:cubicBezTo>
                          <a:pt x="3523627" y="1813826"/>
                          <a:pt x="3418988" y="1810175"/>
                          <a:pt x="3144622" y="1828800"/>
                        </a:cubicBezTo>
                        <a:cubicBezTo>
                          <a:pt x="2870256" y="1847425"/>
                          <a:pt x="2611236" y="1844392"/>
                          <a:pt x="2399843" y="1828800"/>
                        </a:cubicBezTo>
                        <a:cubicBezTo>
                          <a:pt x="2188450" y="1813208"/>
                          <a:pt x="2069303" y="1838501"/>
                          <a:pt x="1820570" y="1828800"/>
                        </a:cubicBezTo>
                        <a:cubicBezTo>
                          <a:pt x="1571837" y="1819099"/>
                          <a:pt x="1350535" y="1810034"/>
                          <a:pt x="1130960" y="1828800"/>
                        </a:cubicBezTo>
                        <a:cubicBezTo>
                          <a:pt x="911385" y="1847567"/>
                          <a:pt x="536413" y="1829582"/>
                          <a:pt x="0" y="1828800"/>
                        </a:cubicBezTo>
                        <a:cubicBezTo>
                          <a:pt x="6369" y="1691222"/>
                          <a:pt x="16469" y="1415557"/>
                          <a:pt x="0" y="1182624"/>
                        </a:cubicBezTo>
                        <a:cubicBezTo>
                          <a:pt x="-16469" y="949691"/>
                          <a:pt x="11712" y="736745"/>
                          <a:pt x="0" y="554736"/>
                        </a:cubicBezTo>
                        <a:cubicBezTo>
                          <a:pt x="-11712" y="372727"/>
                          <a:pt x="-26698" y="14670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F3EB452-242B-E04C-A1B3-0C59A674AA78}"/>
              </a:ext>
            </a:extLst>
          </p:cNvPr>
          <p:cNvSpPr txBox="1"/>
          <p:nvPr/>
        </p:nvSpPr>
        <p:spPr>
          <a:xfrm>
            <a:off x="2983130" y="5548312"/>
            <a:ext cx="62257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Euclid" panose="02020503060505020303" pitchFamily="18" charset="77"/>
              </a:rPr>
              <a:t>current = 2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Euclid" panose="02020503060505020303" pitchFamily="18" charset="77"/>
              </a:rPr>
              <a:t>Compare </a:t>
            </a:r>
            <a:r>
              <a:rPr lang="en-US" sz="2400" b="1" dirty="0">
                <a:solidFill>
                  <a:schemeClr val="bg1"/>
                </a:solidFill>
                <a:latin typeface="Euclid" panose="02020503060505020303" pitchFamily="18" charset="77"/>
              </a:rPr>
              <a:t>A</a:t>
            </a:r>
            <a:r>
              <a:rPr lang="en-US" sz="2400" dirty="0">
                <a:solidFill>
                  <a:schemeClr val="bg1"/>
                </a:solidFill>
                <a:latin typeface="Euclid" panose="02020503060505020303" pitchFamily="18" charset="77"/>
              </a:rPr>
              <a:t>[current] with all its left elements</a:t>
            </a:r>
          </a:p>
        </p:txBody>
      </p:sp>
    </p:spTree>
    <p:extLst>
      <p:ext uri="{BB962C8B-B14F-4D97-AF65-F5344CB8AC3E}">
        <p14:creationId xmlns:p14="http://schemas.microsoft.com/office/powerpoint/2010/main" val="7399512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E7A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2071E-5718-5547-8452-0617CDB6E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  <a:latin typeface="Euclid" panose="02020503060505020303" pitchFamily="18" charset="77"/>
              </a:rPr>
              <a:t> Insertion Sort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81A2C70-7DB5-4C4B-B32E-B1BC524E9C0C}"/>
              </a:ext>
            </a:extLst>
          </p:cNvPr>
          <p:cNvSpPr/>
          <p:nvPr/>
        </p:nvSpPr>
        <p:spPr>
          <a:xfrm>
            <a:off x="1524000" y="2758440"/>
            <a:ext cx="1828800" cy="1828800"/>
          </a:xfrm>
          <a:prstGeom prst="rect">
            <a:avLst/>
          </a:prstGeom>
          <a:solidFill>
            <a:srgbClr val="00B4B0">
              <a:alpha val="58039"/>
            </a:srgb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1" eaLnBrk="1" latinLnBrk="0" hangingPunct="1"/>
            <a:r>
              <a:rPr lang="en-US" sz="4800" dirty="0">
                <a:solidFill>
                  <a:schemeClr val="bg1"/>
                </a:solidFill>
              </a:rPr>
              <a:t>33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8A7007-92CF-E443-8A4E-A481FBBB8200}"/>
              </a:ext>
            </a:extLst>
          </p:cNvPr>
          <p:cNvSpPr/>
          <p:nvPr/>
        </p:nvSpPr>
        <p:spPr>
          <a:xfrm>
            <a:off x="3352800" y="2758440"/>
            <a:ext cx="1828800" cy="1828800"/>
          </a:xfrm>
          <a:prstGeom prst="rect">
            <a:avLst/>
          </a:prstGeom>
          <a:solidFill>
            <a:srgbClr val="00B4B0">
              <a:alpha val="58039"/>
            </a:srgb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r>
              <a:rPr lang="en-US" sz="4800" dirty="0">
                <a:solidFill>
                  <a:schemeClr val="bg1"/>
                </a:solidFill>
              </a:rPr>
              <a:t>44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4E02EE8-E4B0-144E-BF5D-7D6836982742}"/>
              </a:ext>
            </a:extLst>
          </p:cNvPr>
          <p:cNvSpPr/>
          <p:nvPr/>
        </p:nvSpPr>
        <p:spPr>
          <a:xfrm>
            <a:off x="5181600" y="2758440"/>
            <a:ext cx="1828800" cy="1828800"/>
          </a:xfrm>
          <a:prstGeom prst="rect">
            <a:avLst/>
          </a:prstGeom>
          <a:solidFill>
            <a:srgbClr val="00B4B0">
              <a:alpha val="58039"/>
            </a:srgb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r>
              <a:rPr lang="en-US" sz="4800" dirty="0">
                <a:solidFill>
                  <a:schemeClr val="bg1"/>
                </a:solidFill>
              </a:rPr>
              <a:t>77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97BEE9A-599F-6A42-A6C6-0FE05D0DE175}"/>
              </a:ext>
            </a:extLst>
          </p:cNvPr>
          <p:cNvSpPr/>
          <p:nvPr/>
        </p:nvSpPr>
        <p:spPr>
          <a:xfrm>
            <a:off x="7010400" y="2758440"/>
            <a:ext cx="1828800" cy="1828800"/>
          </a:xfrm>
          <a:prstGeom prst="rect">
            <a:avLst/>
          </a:prstGeom>
          <a:solidFill>
            <a:srgbClr val="002060">
              <a:alpha val="58039"/>
            </a:srgb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r>
              <a:rPr lang="en-US" sz="4800" dirty="0">
                <a:solidFill>
                  <a:schemeClr val="bg1"/>
                </a:solidFill>
              </a:rPr>
              <a:t>11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3AA745F-4564-1441-92E3-7FA3E02D98A1}"/>
              </a:ext>
            </a:extLst>
          </p:cNvPr>
          <p:cNvSpPr/>
          <p:nvPr/>
        </p:nvSpPr>
        <p:spPr>
          <a:xfrm>
            <a:off x="8839200" y="2758440"/>
            <a:ext cx="1828800" cy="1828800"/>
          </a:xfrm>
          <a:prstGeom prst="rect">
            <a:avLst/>
          </a:prstGeom>
          <a:solidFill>
            <a:srgbClr val="002060">
              <a:alpha val="58039"/>
            </a:srgb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r>
              <a:rPr lang="en-US" sz="4800" dirty="0">
                <a:solidFill>
                  <a:schemeClr val="bg1"/>
                </a:solidFill>
              </a:rPr>
              <a:t>88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5C7E56-DBBF-0E43-B1A8-9F7255AEF1AF}"/>
              </a:ext>
            </a:extLst>
          </p:cNvPr>
          <p:cNvSpPr txBox="1"/>
          <p:nvPr/>
        </p:nvSpPr>
        <p:spPr>
          <a:xfrm>
            <a:off x="2178496" y="472440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Euclid" panose="02020503060505020303" pitchFamily="18" charset="77"/>
              </a:rPr>
              <a:t>0</a:t>
            </a:r>
            <a:endParaRPr lang="en-US" dirty="0">
              <a:solidFill>
                <a:schemeClr val="bg1"/>
              </a:solidFill>
              <a:latin typeface="Euclid" panose="02020503060505020303" pitchFamily="18" charset="7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52EEDF5-AFF1-1445-BE44-2873045862EA}"/>
              </a:ext>
            </a:extLst>
          </p:cNvPr>
          <p:cNvSpPr txBox="1"/>
          <p:nvPr/>
        </p:nvSpPr>
        <p:spPr>
          <a:xfrm>
            <a:off x="4007296" y="472440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Euclid" panose="02020503060505020303" pitchFamily="18" charset="77"/>
              </a:rPr>
              <a:t>1</a:t>
            </a:r>
            <a:endParaRPr lang="en-US" dirty="0">
              <a:solidFill>
                <a:schemeClr val="bg1"/>
              </a:solidFill>
              <a:latin typeface="Euclid" panose="02020503060505020303" pitchFamily="18" charset="7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383EC44-673E-2A41-AE90-F26D5870DE31}"/>
              </a:ext>
            </a:extLst>
          </p:cNvPr>
          <p:cNvSpPr txBox="1"/>
          <p:nvPr/>
        </p:nvSpPr>
        <p:spPr>
          <a:xfrm>
            <a:off x="5836096" y="4724400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Euclid" panose="02020503060505020303" pitchFamily="18" charset="77"/>
              </a:rPr>
              <a:t>2</a:t>
            </a:r>
            <a:endParaRPr lang="en-US" dirty="0">
              <a:solidFill>
                <a:schemeClr val="bg1"/>
              </a:solidFill>
              <a:latin typeface="Euclid" panose="02020503060505020303" pitchFamily="18" charset="7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0C51595-E185-6645-876A-F12F2C61A4B0}"/>
              </a:ext>
            </a:extLst>
          </p:cNvPr>
          <p:cNvSpPr txBox="1"/>
          <p:nvPr/>
        </p:nvSpPr>
        <p:spPr>
          <a:xfrm>
            <a:off x="7664896" y="472440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Euclid" panose="02020503060505020303" pitchFamily="18" charset="77"/>
              </a:rPr>
              <a:t>3</a:t>
            </a:r>
            <a:endParaRPr lang="en-US" dirty="0">
              <a:solidFill>
                <a:schemeClr val="bg1"/>
              </a:solidFill>
              <a:latin typeface="Euclid" panose="02020503060505020303" pitchFamily="18" charset="7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4F004E-C93C-1548-9D8C-C4D2387FB7EC}"/>
              </a:ext>
            </a:extLst>
          </p:cNvPr>
          <p:cNvSpPr txBox="1"/>
          <p:nvPr/>
        </p:nvSpPr>
        <p:spPr>
          <a:xfrm>
            <a:off x="9496902" y="472440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Euclid" panose="02020503060505020303" pitchFamily="18" charset="77"/>
              </a:rPr>
              <a:t>4</a:t>
            </a:r>
            <a:endParaRPr lang="en-US" dirty="0">
              <a:solidFill>
                <a:schemeClr val="bg1"/>
              </a:solidFill>
              <a:latin typeface="Euclid" panose="02020503060505020303" pitchFamily="18" charset="7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5D18C0F-1678-774E-84B0-2ACD46D1539E}"/>
              </a:ext>
            </a:extLst>
          </p:cNvPr>
          <p:cNvSpPr txBox="1"/>
          <p:nvPr/>
        </p:nvSpPr>
        <p:spPr>
          <a:xfrm>
            <a:off x="5848175" y="1962954"/>
            <a:ext cx="4956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Euclid" panose="02020503060505020303" pitchFamily="18" charset="77"/>
              </a:rPr>
              <a:t>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679F4D6-0631-504B-84A5-FA74C20C03D4}"/>
              </a:ext>
            </a:extLst>
          </p:cNvPr>
          <p:cNvSpPr/>
          <p:nvPr/>
        </p:nvSpPr>
        <p:spPr>
          <a:xfrm>
            <a:off x="1524000" y="2760494"/>
            <a:ext cx="5516880" cy="1828800"/>
          </a:xfrm>
          <a:prstGeom prst="rect">
            <a:avLst/>
          </a:prstGeom>
          <a:noFill/>
          <a:ln w="57150">
            <a:solidFill>
              <a:schemeClr val="accent4"/>
            </a:solidFill>
            <a:extLst>
              <a:ext uri="{C807C97D-BFC1-408E-A445-0C87EB9F89A2}">
                <ask:lineSketchStyleProps xmlns:ask="http://schemas.microsoft.com/office/drawing/2018/sketchyshapes" sd="1982038771">
                  <a:custGeom>
                    <a:avLst/>
                    <a:gdLst>
                      <a:gd name="connsiteX0" fmla="*/ 0 w 5516880"/>
                      <a:gd name="connsiteY0" fmla="*/ 0 h 1828800"/>
                      <a:gd name="connsiteX1" fmla="*/ 799948 w 5516880"/>
                      <a:gd name="connsiteY1" fmla="*/ 0 h 1828800"/>
                      <a:gd name="connsiteX2" fmla="*/ 1544726 w 5516880"/>
                      <a:gd name="connsiteY2" fmla="*/ 0 h 1828800"/>
                      <a:gd name="connsiteX3" fmla="*/ 2344674 w 5516880"/>
                      <a:gd name="connsiteY3" fmla="*/ 0 h 1828800"/>
                      <a:gd name="connsiteX4" fmla="*/ 3034284 w 5516880"/>
                      <a:gd name="connsiteY4" fmla="*/ 0 h 1828800"/>
                      <a:gd name="connsiteX5" fmla="*/ 3613556 w 5516880"/>
                      <a:gd name="connsiteY5" fmla="*/ 0 h 1828800"/>
                      <a:gd name="connsiteX6" fmla="*/ 4137660 w 5516880"/>
                      <a:gd name="connsiteY6" fmla="*/ 0 h 1828800"/>
                      <a:gd name="connsiteX7" fmla="*/ 4661764 w 5516880"/>
                      <a:gd name="connsiteY7" fmla="*/ 0 h 1828800"/>
                      <a:gd name="connsiteX8" fmla="*/ 5516880 w 5516880"/>
                      <a:gd name="connsiteY8" fmla="*/ 0 h 1828800"/>
                      <a:gd name="connsiteX9" fmla="*/ 5516880 w 5516880"/>
                      <a:gd name="connsiteY9" fmla="*/ 627888 h 1828800"/>
                      <a:gd name="connsiteX10" fmla="*/ 5516880 w 5516880"/>
                      <a:gd name="connsiteY10" fmla="*/ 1237488 h 1828800"/>
                      <a:gd name="connsiteX11" fmla="*/ 5516880 w 5516880"/>
                      <a:gd name="connsiteY11" fmla="*/ 1828800 h 1828800"/>
                      <a:gd name="connsiteX12" fmla="*/ 4882439 w 5516880"/>
                      <a:gd name="connsiteY12" fmla="*/ 1828800 h 1828800"/>
                      <a:gd name="connsiteX13" fmla="*/ 4303166 w 5516880"/>
                      <a:gd name="connsiteY13" fmla="*/ 1828800 h 1828800"/>
                      <a:gd name="connsiteX14" fmla="*/ 3779063 w 5516880"/>
                      <a:gd name="connsiteY14" fmla="*/ 1828800 h 1828800"/>
                      <a:gd name="connsiteX15" fmla="*/ 3144622 w 5516880"/>
                      <a:gd name="connsiteY15" fmla="*/ 1828800 h 1828800"/>
                      <a:gd name="connsiteX16" fmla="*/ 2399843 w 5516880"/>
                      <a:gd name="connsiteY16" fmla="*/ 1828800 h 1828800"/>
                      <a:gd name="connsiteX17" fmla="*/ 1820570 w 5516880"/>
                      <a:gd name="connsiteY17" fmla="*/ 1828800 h 1828800"/>
                      <a:gd name="connsiteX18" fmla="*/ 1130960 w 5516880"/>
                      <a:gd name="connsiteY18" fmla="*/ 1828800 h 1828800"/>
                      <a:gd name="connsiteX19" fmla="*/ 0 w 5516880"/>
                      <a:gd name="connsiteY19" fmla="*/ 1828800 h 1828800"/>
                      <a:gd name="connsiteX20" fmla="*/ 0 w 5516880"/>
                      <a:gd name="connsiteY20" fmla="*/ 1182624 h 1828800"/>
                      <a:gd name="connsiteX21" fmla="*/ 0 w 5516880"/>
                      <a:gd name="connsiteY21" fmla="*/ 554736 h 1828800"/>
                      <a:gd name="connsiteX22" fmla="*/ 0 w 5516880"/>
                      <a:gd name="connsiteY22" fmla="*/ 0 h 18288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</a:cxnLst>
                    <a:rect l="l" t="t" r="r" b="b"/>
                    <a:pathLst>
                      <a:path w="5516880" h="1828800" extrusionOk="0">
                        <a:moveTo>
                          <a:pt x="0" y="0"/>
                        </a:moveTo>
                        <a:cubicBezTo>
                          <a:pt x="218289" y="25760"/>
                          <a:pt x="406664" y="-12625"/>
                          <a:pt x="799948" y="0"/>
                        </a:cubicBezTo>
                        <a:cubicBezTo>
                          <a:pt x="1193232" y="12625"/>
                          <a:pt x="1377745" y="967"/>
                          <a:pt x="1544726" y="0"/>
                        </a:cubicBezTo>
                        <a:cubicBezTo>
                          <a:pt x="1711707" y="-967"/>
                          <a:pt x="2154685" y="7366"/>
                          <a:pt x="2344674" y="0"/>
                        </a:cubicBezTo>
                        <a:cubicBezTo>
                          <a:pt x="2534663" y="-7366"/>
                          <a:pt x="2799195" y="-23501"/>
                          <a:pt x="3034284" y="0"/>
                        </a:cubicBezTo>
                        <a:cubicBezTo>
                          <a:pt x="3269373" y="23501"/>
                          <a:pt x="3481915" y="-23844"/>
                          <a:pt x="3613556" y="0"/>
                        </a:cubicBezTo>
                        <a:cubicBezTo>
                          <a:pt x="3745197" y="23844"/>
                          <a:pt x="3879684" y="-13846"/>
                          <a:pt x="4137660" y="0"/>
                        </a:cubicBezTo>
                        <a:cubicBezTo>
                          <a:pt x="4395636" y="13846"/>
                          <a:pt x="4551353" y="10756"/>
                          <a:pt x="4661764" y="0"/>
                        </a:cubicBezTo>
                        <a:cubicBezTo>
                          <a:pt x="4772175" y="-10756"/>
                          <a:pt x="5125666" y="39452"/>
                          <a:pt x="5516880" y="0"/>
                        </a:cubicBezTo>
                        <a:cubicBezTo>
                          <a:pt x="5511163" y="154388"/>
                          <a:pt x="5529356" y="333006"/>
                          <a:pt x="5516880" y="627888"/>
                        </a:cubicBezTo>
                        <a:cubicBezTo>
                          <a:pt x="5504404" y="922770"/>
                          <a:pt x="5524299" y="986991"/>
                          <a:pt x="5516880" y="1237488"/>
                        </a:cubicBezTo>
                        <a:cubicBezTo>
                          <a:pt x="5509461" y="1487985"/>
                          <a:pt x="5536949" y="1629307"/>
                          <a:pt x="5516880" y="1828800"/>
                        </a:cubicBezTo>
                        <a:cubicBezTo>
                          <a:pt x="5354765" y="1805373"/>
                          <a:pt x="5017963" y="1833884"/>
                          <a:pt x="4882439" y="1828800"/>
                        </a:cubicBezTo>
                        <a:cubicBezTo>
                          <a:pt x="4746915" y="1823716"/>
                          <a:pt x="4527762" y="1854013"/>
                          <a:pt x="4303166" y="1828800"/>
                        </a:cubicBezTo>
                        <a:cubicBezTo>
                          <a:pt x="4078570" y="1803587"/>
                          <a:pt x="4034499" y="1843774"/>
                          <a:pt x="3779063" y="1828800"/>
                        </a:cubicBezTo>
                        <a:cubicBezTo>
                          <a:pt x="3523627" y="1813826"/>
                          <a:pt x="3418988" y="1810175"/>
                          <a:pt x="3144622" y="1828800"/>
                        </a:cubicBezTo>
                        <a:cubicBezTo>
                          <a:pt x="2870256" y="1847425"/>
                          <a:pt x="2611236" y="1844392"/>
                          <a:pt x="2399843" y="1828800"/>
                        </a:cubicBezTo>
                        <a:cubicBezTo>
                          <a:pt x="2188450" y="1813208"/>
                          <a:pt x="2069303" y="1838501"/>
                          <a:pt x="1820570" y="1828800"/>
                        </a:cubicBezTo>
                        <a:cubicBezTo>
                          <a:pt x="1571837" y="1819099"/>
                          <a:pt x="1350535" y="1810034"/>
                          <a:pt x="1130960" y="1828800"/>
                        </a:cubicBezTo>
                        <a:cubicBezTo>
                          <a:pt x="911385" y="1847567"/>
                          <a:pt x="536413" y="1829582"/>
                          <a:pt x="0" y="1828800"/>
                        </a:cubicBezTo>
                        <a:cubicBezTo>
                          <a:pt x="6369" y="1691222"/>
                          <a:pt x="16469" y="1415557"/>
                          <a:pt x="0" y="1182624"/>
                        </a:cubicBezTo>
                        <a:cubicBezTo>
                          <a:pt x="-16469" y="949691"/>
                          <a:pt x="11712" y="736745"/>
                          <a:pt x="0" y="554736"/>
                        </a:cubicBezTo>
                        <a:cubicBezTo>
                          <a:pt x="-11712" y="372727"/>
                          <a:pt x="-26698" y="14670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F3EB452-242B-E04C-A1B3-0C59A674AA78}"/>
              </a:ext>
            </a:extLst>
          </p:cNvPr>
          <p:cNvSpPr txBox="1"/>
          <p:nvPr/>
        </p:nvSpPr>
        <p:spPr>
          <a:xfrm>
            <a:off x="2983130" y="5548312"/>
            <a:ext cx="62257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Euclid" panose="02020503060505020303" pitchFamily="18" charset="77"/>
              </a:rPr>
              <a:t>current = 2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Euclid" panose="02020503060505020303" pitchFamily="18" charset="77"/>
              </a:rPr>
              <a:t>Compare </a:t>
            </a:r>
            <a:r>
              <a:rPr lang="en-US" sz="2400" b="1" dirty="0">
                <a:solidFill>
                  <a:schemeClr val="bg1"/>
                </a:solidFill>
                <a:latin typeface="Euclid" panose="02020503060505020303" pitchFamily="18" charset="77"/>
              </a:rPr>
              <a:t>A</a:t>
            </a:r>
            <a:r>
              <a:rPr lang="en-US" sz="2400" dirty="0">
                <a:solidFill>
                  <a:schemeClr val="bg1"/>
                </a:solidFill>
                <a:latin typeface="Euclid" panose="02020503060505020303" pitchFamily="18" charset="77"/>
              </a:rPr>
              <a:t>[current] with all its left elements</a:t>
            </a:r>
          </a:p>
        </p:txBody>
      </p:sp>
    </p:spTree>
    <p:extLst>
      <p:ext uri="{BB962C8B-B14F-4D97-AF65-F5344CB8AC3E}">
        <p14:creationId xmlns:p14="http://schemas.microsoft.com/office/powerpoint/2010/main" val="39700764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E7A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2071E-5718-5547-8452-0617CDB6E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  <a:latin typeface="Euclid" panose="02020503060505020303" pitchFamily="18" charset="77"/>
              </a:rPr>
              <a:t> Insertion Sort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81A2C70-7DB5-4C4B-B32E-B1BC524E9C0C}"/>
              </a:ext>
            </a:extLst>
          </p:cNvPr>
          <p:cNvSpPr/>
          <p:nvPr/>
        </p:nvSpPr>
        <p:spPr>
          <a:xfrm>
            <a:off x="1524000" y="2758440"/>
            <a:ext cx="1828800" cy="1828800"/>
          </a:xfrm>
          <a:prstGeom prst="rect">
            <a:avLst/>
          </a:prstGeom>
          <a:solidFill>
            <a:srgbClr val="00B4B0">
              <a:alpha val="58039"/>
            </a:srgb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1" eaLnBrk="1" latinLnBrk="0" hangingPunct="1"/>
            <a:r>
              <a:rPr lang="en-US" sz="4800" dirty="0">
                <a:solidFill>
                  <a:schemeClr val="bg1"/>
                </a:solidFill>
              </a:rPr>
              <a:t>33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8A7007-92CF-E443-8A4E-A481FBBB8200}"/>
              </a:ext>
            </a:extLst>
          </p:cNvPr>
          <p:cNvSpPr/>
          <p:nvPr/>
        </p:nvSpPr>
        <p:spPr>
          <a:xfrm>
            <a:off x="3352800" y="2758440"/>
            <a:ext cx="1828800" cy="1828800"/>
          </a:xfrm>
          <a:prstGeom prst="rect">
            <a:avLst/>
          </a:prstGeom>
          <a:solidFill>
            <a:srgbClr val="00B4B0">
              <a:alpha val="58039"/>
            </a:srgb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r>
              <a:rPr lang="en-US" sz="4800" dirty="0">
                <a:solidFill>
                  <a:schemeClr val="bg1"/>
                </a:solidFill>
              </a:rPr>
              <a:t>44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4E02EE8-E4B0-144E-BF5D-7D6836982742}"/>
              </a:ext>
            </a:extLst>
          </p:cNvPr>
          <p:cNvSpPr/>
          <p:nvPr/>
        </p:nvSpPr>
        <p:spPr>
          <a:xfrm>
            <a:off x="5181600" y="2758440"/>
            <a:ext cx="1828800" cy="1828800"/>
          </a:xfrm>
          <a:prstGeom prst="rect">
            <a:avLst/>
          </a:prstGeom>
          <a:solidFill>
            <a:srgbClr val="00B4B0">
              <a:alpha val="58039"/>
            </a:srgb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r>
              <a:rPr lang="en-US" sz="4800" dirty="0">
                <a:solidFill>
                  <a:schemeClr val="bg1"/>
                </a:solidFill>
              </a:rPr>
              <a:t>77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97BEE9A-599F-6A42-A6C6-0FE05D0DE175}"/>
              </a:ext>
            </a:extLst>
          </p:cNvPr>
          <p:cNvSpPr/>
          <p:nvPr/>
        </p:nvSpPr>
        <p:spPr>
          <a:xfrm>
            <a:off x="7010400" y="2758440"/>
            <a:ext cx="1828800" cy="1828800"/>
          </a:xfrm>
          <a:prstGeom prst="rect">
            <a:avLst/>
          </a:prstGeom>
          <a:solidFill>
            <a:srgbClr val="C00000">
              <a:alpha val="58039"/>
            </a:srgb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r>
              <a:rPr lang="en-US" sz="4800" dirty="0">
                <a:solidFill>
                  <a:schemeClr val="bg1"/>
                </a:solidFill>
              </a:rPr>
              <a:t>11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3AA745F-4564-1441-92E3-7FA3E02D98A1}"/>
              </a:ext>
            </a:extLst>
          </p:cNvPr>
          <p:cNvSpPr/>
          <p:nvPr/>
        </p:nvSpPr>
        <p:spPr>
          <a:xfrm>
            <a:off x="8839200" y="2758440"/>
            <a:ext cx="1828800" cy="1828800"/>
          </a:xfrm>
          <a:prstGeom prst="rect">
            <a:avLst/>
          </a:prstGeom>
          <a:solidFill>
            <a:srgbClr val="002060">
              <a:alpha val="58039"/>
            </a:srgb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r>
              <a:rPr lang="en-US" sz="4800" dirty="0">
                <a:solidFill>
                  <a:schemeClr val="bg1"/>
                </a:solidFill>
              </a:rPr>
              <a:t>88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5C7E56-DBBF-0E43-B1A8-9F7255AEF1AF}"/>
              </a:ext>
            </a:extLst>
          </p:cNvPr>
          <p:cNvSpPr txBox="1"/>
          <p:nvPr/>
        </p:nvSpPr>
        <p:spPr>
          <a:xfrm>
            <a:off x="2178496" y="472440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Euclid" panose="02020503060505020303" pitchFamily="18" charset="77"/>
              </a:rPr>
              <a:t>0</a:t>
            </a:r>
            <a:endParaRPr lang="en-US" dirty="0">
              <a:solidFill>
                <a:schemeClr val="bg1"/>
              </a:solidFill>
              <a:latin typeface="Euclid" panose="02020503060505020303" pitchFamily="18" charset="7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52EEDF5-AFF1-1445-BE44-2873045862EA}"/>
              </a:ext>
            </a:extLst>
          </p:cNvPr>
          <p:cNvSpPr txBox="1"/>
          <p:nvPr/>
        </p:nvSpPr>
        <p:spPr>
          <a:xfrm>
            <a:off x="4007296" y="472440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Euclid" panose="02020503060505020303" pitchFamily="18" charset="77"/>
              </a:rPr>
              <a:t>1</a:t>
            </a:r>
            <a:endParaRPr lang="en-US" dirty="0">
              <a:solidFill>
                <a:schemeClr val="bg1"/>
              </a:solidFill>
              <a:latin typeface="Euclid" panose="02020503060505020303" pitchFamily="18" charset="7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383EC44-673E-2A41-AE90-F26D5870DE31}"/>
              </a:ext>
            </a:extLst>
          </p:cNvPr>
          <p:cNvSpPr txBox="1"/>
          <p:nvPr/>
        </p:nvSpPr>
        <p:spPr>
          <a:xfrm>
            <a:off x="5836096" y="4724400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Euclid" panose="02020503060505020303" pitchFamily="18" charset="77"/>
              </a:rPr>
              <a:t>2</a:t>
            </a:r>
            <a:endParaRPr lang="en-US" dirty="0">
              <a:solidFill>
                <a:schemeClr val="bg1"/>
              </a:solidFill>
              <a:latin typeface="Euclid" panose="02020503060505020303" pitchFamily="18" charset="7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0C51595-E185-6645-876A-F12F2C61A4B0}"/>
              </a:ext>
            </a:extLst>
          </p:cNvPr>
          <p:cNvSpPr txBox="1"/>
          <p:nvPr/>
        </p:nvSpPr>
        <p:spPr>
          <a:xfrm>
            <a:off x="7664896" y="472440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Euclid" panose="02020503060505020303" pitchFamily="18" charset="77"/>
              </a:rPr>
              <a:t>3</a:t>
            </a:r>
            <a:endParaRPr lang="en-US" dirty="0">
              <a:solidFill>
                <a:schemeClr val="bg1"/>
              </a:solidFill>
              <a:latin typeface="Euclid" panose="02020503060505020303" pitchFamily="18" charset="7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4F004E-C93C-1548-9D8C-C4D2387FB7EC}"/>
              </a:ext>
            </a:extLst>
          </p:cNvPr>
          <p:cNvSpPr txBox="1"/>
          <p:nvPr/>
        </p:nvSpPr>
        <p:spPr>
          <a:xfrm>
            <a:off x="9496902" y="472440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Euclid" panose="02020503060505020303" pitchFamily="18" charset="77"/>
              </a:rPr>
              <a:t>4</a:t>
            </a:r>
            <a:endParaRPr lang="en-US" dirty="0">
              <a:solidFill>
                <a:schemeClr val="bg1"/>
              </a:solidFill>
              <a:latin typeface="Euclid" panose="02020503060505020303" pitchFamily="18" charset="7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5D18C0F-1678-774E-84B0-2ACD46D1539E}"/>
              </a:ext>
            </a:extLst>
          </p:cNvPr>
          <p:cNvSpPr txBox="1"/>
          <p:nvPr/>
        </p:nvSpPr>
        <p:spPr>
          <a:xfrm>
            <a:off x="5848175" y="1962954"/>
            <a:ext cx="4956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Euclid" panose="02020503060505020303" pitchFamily="18" charset="77"/>
              </a:rPr>
              <a:t>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F3EB452-242B-E04C-A1B3-0C59A674AA78}"/>
              </a:ext>
            </a:extLst>
          </p:cNvPr>
          <p:cNvSpPr txBox="1"/>
          <p:nvPr/>
        </p:nvSpPr>
        <p:spPr>
          <a:xfrm>
            <a:off x="2983130" y="5548312"/>
            <a:ext cx="62257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Euclid" panose="02020503060505020303" pitchFamily="18" charset="77"/>
              </a:rPr>
              <a:t>current = 3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Euclid" panose="02020503060505020303" pitchFamily="18" charset="77"/>
              </a:rPr>
              <a:t>Compare </a:t>
            </a:r>
            <a:r>
              <a:rPr lang="en-US" sz="2400" b="1" dirty="0">
                <a:solidFill>
                  <a:schemeClr val="bg1"/>
                </a:solidFill>
                <a:latin typeface="Euclid" panose="02020503060505020303" pitchFamily="18" charset="77"/>
              </a:rPr>
              <a:t>A</a:t>
            </a:r>
            <a:r>
              <a:rPr lang="en-US" sz="2400" dirty="0">
                <a:solidFill>
                  <a:schemeClr val="bg1"/>
                </a:solidFill>
                <a:latin typeface="Euclid" panose="02020503060505020303" pitchFamily="18" charset="77"/>
              </a:rPr>
              <a:t>[current] with all its left elements</a:t>
            </a:r>
          </a:p>
        </p:txBody>
      </p:sp>
    </p:spTree>
    <p:extLst>
      <p:ext uri="{BB962C8B-B14F-4D97-AF65-F5344CB8AC3E}">
        <p14:creationId xmlns:p14="http://schemas.microsoft.com/office/powerpoint/2010/main" val="211273592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E7A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2071E-5718-5547-8452-0617CDB6E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  <a:latin typeface="Euclid" panose="02020503060505020303" pitchFamily="18" charset="77"/>
              </a:rPr>
              <a:t> Insertion Sort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81A2C70-7DB5-4C4B-B32E-B1BC524E9C0C}"/>
              </a:ext>
            </a:extLst>
          </p:cNvPr>
          <p:cNvSpPr/>
          <p:nvPr/>
        </p:nvSpPr>
        <p:spPr>
          <a:xfrm>
            <a:off x="1524000" y="2758440"/>
            <a:ext cx="1828800" cy="1828800"/>
          </a:xfrm>
          <a:prstGeom prst="rect">
            <a:avLst/>
          </a:prstGeom>
          <a:solidFill>
            <a:srgbClr val="00B4B0">
              <a:alpha val="58039"/>
            </a:srgb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1" eaLnBrk="1" latinLnBrk="0" hangingPunct="1"/>
            <a:r>
              <a:rPr lang="en-US" sz="4800" dirty="0">
                <a:solidFill>
                  <a:schemeClr val="bg1"/>
                </a:solidFill>
              </a:rPr>
              <a:t>33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8A7007-92CF-E443-8A4E-A481FBBB8200}"/>
              </a:ext>
            </a:extLst>
          </p:cNvPr>
          <p:cNvSpPr/>
          <p:nvPr/>
        </p:nvSpPr>
        <p:spPr>
          <a:xfrm>
            <a:off x="3352800" y="2758440"/>
            <a:ext cx="1828800" cy="1828800"/>
          </a:xfrm>
          <a:prstGeom prst="rect">
            <a:avLst/>
          </a:prstGeom>
          <a:solidFill>
            <a:srgbClr val="00B4B0">
              <a:alpha val="58039"/>
            </a:srgb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r>
              <a:rPr lang="en-US" sz="4800" dirty="0">
                <a:solidFill>
                  <a:schemeClr val="bg1"/>
                </a:solidFill>
              </a:rPr>
              <a:t>44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4E02EE8-E4B0-144E-BF5D-7D6836982742}"/>
              </a:ext>
            </a:extLst>
          </p:cNvPr>
          <p:cNvSpPr/>
          <p:nvPr/>
        </p:nvSpPr>
        <p:spPr>
          <a:xfrm>
            <a:off x="5181600" y="2758440"/>
            <a:ext cx="1828800" cy="1828800"/>
          </a:xfrm>
          <a:prstGeom prst="rect">
            <a:avLst/>
          </a:prstGeom>
          <a:solidFill>
            <a:srgbClr val="00B4B0">
              <a:alpha val="58039"/>
            </a:srgb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r>
              <a:rPr lang="en-US" sz="4800" dirty="0">
                <a:solidFill>
                  <a:schemeClr val="bg1"/>
                </a:solidFill>
              </a:rPr>
              <a:t>77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97BEE9A-599F-6A42-A6C6-0FE05D0DE175}"/>
              </a:ext>
            </a:extLst>
          </p:cNvPr>
          <p:cNvSpPr/>
          <p:nvPr/>
        </p:nvSpPr>
        <p:spPr>
          <a:xfrm>
            <a:off x="7010400" y="2758440"/>
            <a:ext cx="1828800" cy="1828800"/>
          </a:xfrm>
          <a:prstGeom prst="rect">
            <a:avLst/>
          </a:prstGeom>
          <a:solidFill>
            <a:srgbClr val="C00000">
              <a:alpha val="58039"/>
            </a:srgb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r>
              <a:rPr lang="en-US" sz="4800" dirty="0">
                <a:solidFill>
                  <a:schemeClr val="bg1"/>
                </a:solidFill>
              </a:rPr>
              <a:t>11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3AA745F-4564-1441-92E3-7FA3E02D98A1}"/>
              </a:ext>
            </a:extLst>
          </p:cNvPr>
          <p:cNvSpPr/>
          <p:nvPr/>
        </p:nvSpPr>
        <p:spPr>
          <a:xfrm>
            <a:off x="8839200" y="2758440"/>
            <a:ext cx="1828800" cy="1828800"/>
          </a:xfrm>
          <a:prstGeom prst="rect">
            <a:avLst/>
          </a:prstGeom>
          <a:solidFill>
            <a:srgbClr val="002060">
              <a:alpha val="58039"/>
            </a:srgb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r>
              <a:rPr lang="en-US" sz="4800" dirty="0">
                <a:solidFill>
                  <a:schemeClr val="bg1"/>
                </a:solidFill>
              </a:rPr>
              <a:t>88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5C7E56-DBBF-0E43-B1A8-9F7255AEF1AF}"/>
              </a:ext>
            </a:extLst>
          </p:cNvPr>
          <p:cNvSpPr txBox="1"/>
          <p:nvPr/>
        </p:nvSpPr>
        <p:spPr>
          <a:xfrm>
            <a:off x="2178496" y="472440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Euclid" panose="02020503060505020303" pitchFamily="18" charset="77"/>
              </a:rPr>
              <a:t>0</a:t>
            </a:r>
            <a:endParaRPr lang="en-US" dirty="0">
              <a:solidFill>
                <a:schemeClr val="bg1"/>
              </a:solidFill>
              <a:latin typeface="Euclid" panose="02020503060505020303" pitchFamily="18" charset="7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52EEDF5-AFF1-1445-BE44-2873045862EA}"/>
              </a:ext>
            </a:extLst>
          </p:cNvPr>
          <p:cNvSpPr txBox="1"/>
          <p:nvPr/>
        </p:nvSpPr>
        <p:spPr>
          <a:xfrm>
            <a:off x="4007296" y="472440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Euclid" panose="02020503060505020303" pitchFamily="18" charset="77"/>
              </a:rPr>
              <a:t>1</a:t>
            </a:r>
            <a:endParaRPr lang="en-US" dirty="0">
              <a:solidFill>
                <a:schemeClr val="bg1"/>
              </a:solidFill>
              <a:latin typeface="Euclid" panose="02020503060505020303" pitchFamily="18" charset="7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383EC44-673E-2A41-AE90-F26D5870DE31}"/>
              </a:ext>
            </a:extLst>
          </p:cNvPr>
          <p:cNvSpPr txBox="1"/>
          <p:nvPr/>
        </p:nvSpPr>
        <p:spPr>
          <a:xfrm>
            <a:off x="5836096" y="4724400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Euclid" panose="02020503060505020303" pitchFamily="18" charset="77"/>
              </a:rPr>
              <a:t>2</a:t>
            </a:r>
            <a:endParaRPr lang="en-US" dirty="0">
              <a:solidFill>
                <a:schemeClr val="bg1"/>
              </a:solidFill>
              <a:latin typeface="Euclid" panose="02020503060505020303" pitchFamily="18" charset="7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0C51595-E185-6645-876A-F12F2C61A4B0}"/>
              </a:ext>
            </a:extLst>
          </p:cNvPr>
          <p:cNvSpPr txBox="1"/>
          <p:nvPr/>
        </p:nvSpPr>
        <p:spPr>
          <a:xfrm>
            <a:off x="7664896" y="472440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Euclid" panose="02020503060505020303" pitchFamily="18" charset="77"/>
              </a:rPr>
              <a:t>3</a:t>
            </a:r>
            <a:endParaRPr lang="en-US" dirty="0">
              <a:solidFill>
                <a:schemeClr val="bg1"/>
              </a:solidFill>
              <a:latin typeface="Euclid" panose="02020503060505020303" pitchFamily="18" charset="7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4F004E-C93C-1548-9D8C-C4D2387FB7EC}"/>
              </a:ext>
            </a:extLst>
          </p:cNvPr>
          <p:cNvSpPr txBox="1"/>
          <p:nvPr/>
        </p:nvSpPr>
        <p:spPr>
          <a:xfrm>
            <a:off x="9496902" y="472440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Euclid" panose="02020503060505020303" pitchFamily="18" charset="77"/>
              </a:rPr>
              <a:t>4</a:t>
            </a:r>
            <a:endParaRPr lang="en-US" dirty="0">
              <a:solidFill>
                <a:schemeClr val="bg1"/>
              </a:solidFill>
              <a:latin typeface="Euclid" panose="02020503060505020303" pitchFamily="18" charset="7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5D18C0F-1678-774E-84B0-2ACD46D1539E}"/>
              </a:ext>
            </a:extLst>
          </p:cNvPr>
          <p:cNvSpPr txBox="1"/>
          <p:nvPr/>
        </p:nvSpPr>
        <p:spPr>
          <a:xfrm>
            <a:off x="5848175" y="1962954"/>
            <a:ext cx="4956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Euclid" panose="02020503060505020303" pitchFamily="18" charset="77"/>
              </a:rPr>
              <a:t>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F3EB452-242B-E04C-A1B3-0C59A674AA78}"/>
              </a:ext>
            </a:extLst>
          </p:cNvPr>
          <p:cNvSpPr txBox="1"/>
          <p:nvPr/>
        </p:nvSpPr>
        <p:spPr>
          <a:xfrm>
            <a:off x="2983130" y="5548312"/>
            <a:ext cx="62257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Euclid" panose="02020503060505020303" pitchFamily="18" charset="77"/>
              </a:rPr>
              <a:t>current = 3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Euclid" panose="02020503060505020303" pitchFamily="18" charset="77"/>
              </a:rPr>
              <a:t>Compare </a:t>
            </a:r>
            <a:r>
              <a:rPr lang="en-US" sz="2400" b="1" dirty="0">
                <a:solidFill>
                  <a:schemeClr val="bg1"/>
                </a:solidFill>
                <a:latin typeface="Euclid" panose="02020503060505020303" pitchFamily="18" charset="77"/>
              </a:rPr>
              <a:t>A</a:t>
            </a:r>
            <a:r>
              <a:rPr lang="en-US" sz="2400" dirty="0">
                <a:solidFill>
                  <a:schemeClr val="bg1"/>
                </a:solidFill>
                <a:latin typeface="Euclid" panose="02020503060505020303" pitchFamily="18" charset="77"/>
              </a:rPr>
              <a:t>[current] with all its left elements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8F6531E-D24B-814D-9C7C-314CDF01377A}"/>
              </a:ext>
            </a:extLst>
          </p:cNvPr>
          <p:cNvSpPr/>
          <p:nvPr/>
        </p:nvSpPr>
        <p:spPr>
          <a:xfrm>
            <a:off x="1524000" y="2760494"/>
            <a:ext cx="7315200" cy="1828800"/>
          </a:xfrm>
          <a:prstGeom prst="rect">
            <a:avLst/>
          </a:prstGeom>
          <a:noFill/>
          <a:ln w="57150">
            <a:solidFill>
              <a:schemeClr val="accent4"/>
            </a:solidFill>
            <a:extLst>
              <a:ext uri="{C807C97D-BFC1-408E-A445-0C87EB9F89A2}">
                <ask:lineSketchStyleProps xmlns:ask="http://schemas.microsoft.com/office/drawing/2018/sketchyshapes" sd="1982038771">
                  <a:custGeom>
                    <a:avLst/>
                    <a:gdLst>
                      <a:gd name="connsiteX0" fmla="*/ 0 w 7315200"/>
                      <a:gd name="connsiteY0" fmla="*/ 0 h 1828800"/>
                      <a:gd name="connsiteX1" fmla="*/ 811322 w 7315200"/>
                      <a:gd name="connsiteY1" fmla="*/ 0 h 1828800"/>
                      <a:gd name="connsiteX2" fmla="*/ 1549492 w 7315200"/>
                      <a:gd name="connsiteY2" fmla="*/ 0 h 1828800"/>
                      <a:gd name="connsiteX3" fmla="*/ 2360815 w 7315200"/>
                      <a:gd name="connsiteY3" fmla="*/ 0 h 1828800"/>
                      <a:gd name="connsiteX4" fmla="*/ 3025833 w 7315200"/>
                      <a:gd name="connsiteY4" fmla="*/ 0 h 1828800"/>
                      <a:gd name="connsiteX5" fmla="*/ 3544547 w 7315200"/>
                      <a:gd name="connsiteY5" fmla="*/ 0 h 1828800"/>
                      <a:gd name="connsiteX6" fmla="*/ 3990109 w 7315200"/>
                      <a:gd name="connsiteY6" fmla="*/ 0 h 1828800"/>
                      <a:gd name="connsiteX7" fmla="*/ 4435671 w 7315200"/>
                      <a:gd name="connsiteY7" fmla="*/ 0 h 1828800"/>
                      <a:gd name="connsiteX8" fmla="*/ 4954385 w 7315200"/>
                      <a:gd name="connsiteY8" fmla="*/ 0 h 1828800"/>
                      <a:gd name="connsiteX9" fmla="*/ 5692556 w 7315200"/>
                      <a:gd name="connsiteY9" fmla="*/ 0 h 1828800"/>
                      <a:gd name="connsiteX10" fmla="*/ 6503878 w 7315200"/>
                      <a:gd name="connsiteY10" fmla="*/ 0 h 1828800"/>
                      <a:gd name="connsiteX11" fmla="*/ 7315200 w 7315200"/>
                      <a:gd name="connsiteY11" fmla="*/ 0 h 1828800"/>
                      <a:gd name="connsiteX12" fmla="*/ 7315200 w 7315200"/>
                      <a:gd name="connsiteY12" fmla="*/ 591312 h 1828800"/>
                      <a:gd name="connsiteX13" fmla="*/ 7315200 w 7315200"/>
                      <a:gd name="connsiteY13" fmla="*/ 1146048 h 1828800"/>
                      <a:gd name="connsiteX14" fmla="*/ 7315200 w 7315200"/>
                      <a:gd name="connsiteY14" fmla="*/ 1828800 h 1828800"/>
                      <a:gd name="connsiteX15" fmla="*/ 6650182 w 7315200"/>
                      <a:gd name="connsiteY15" fmla="*/ 1828800 h 1828800"/>
                      <a:gd name="connsiteX16" fmla="*/ 5912012 w 7315200"/>
                      <a:gd name="connsiteY16" fmla="*/ 1828800 h 1828800"/>
                      <a:gd name="connsiteX17" fmla="*/ 5393297 w 7315200"/>
                      <a:gd name="connsiteY17" fmla="*/ 1828800 h 1828800"/>
                      <a:gd name="connsiteX18" fmla="*/ 4728279 w 7315200"/>
                      <a:gd name="connsiteY18" fmla="*/ 1828800 h 1828800"/>
                      <a:gd name="connsiteX19" fmla="*/ 3990109 w 7315200"/>
                      <a:gd name="connsiteY19" fmla="*/ 1828800 h 1828800"/>
                      <a:gd name="connsiteX20" fmla="*/ 3178787 w 7315200"/>
                      <a:gd name="connsiteY20" fmla="*/ 1828800 h 1828800"/>
                      <a:gd name="connsiteX21" fmla="*/ 2733225 w 7315200"/>
                      <a:gd name="connsiteY21" fmla="*/ 1828800 h 1828800"/>
                      <a:gd name="connsiteX22" fmla="*/ 2141359 w 7315200"/>
                      <a:gd name="connsiteY22" fmla="*/ 1828800 h 1828800"/>
                      <a:gd name="connsiteX23" fmla="*/ 1403188 w 7315200"/>
                      <a:gd name="connsiteY23" fmla="*/ 1828800 h 1828800"/>
                      <a:gd name="connsiteX24" fmla="*/ 591866 w 7315200"/>
                      <a:gd name="connsiteY24" fmla="*/ 1828800 h 1828800"/>
                      <a:gd name="connsiteX25" fmla="*/ 0 w 7315200"/>
                      <a:gd name="connsiteY25" fmla="*/ 1828800 h 1828800"/>
                      <a:gd name="connsiteX26" fmla="*/ 0 w 7315200"/>
                      <a:gd name="connsiteY26" fmla="*/ 1182624 h 1828800"/>
                      <a:gd name="connsiteX27" fmla="*/ 0 w 7315200"/>
                      <a:gd name="connsiteY27" fmla="*/ 591312 h 1828800"/>
                      <a:gd name="connsiteX28" fmla="*/ 0 w 7315200"/>
                      <a:gd name="connsiteY28" fmla="*/ 0 h 18288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</a:cxnLst>
                    <a:rect l="l" t="t" r="r" b="b"/>
                    <a:pathLst>
                      <a:path w="7315200" h="1828800" extrusionOk="0">
                        <a:moveTo>
                          <a:pt x="0" y="0"/>
                        </a:moveTo>
                        <a:cubicBezTo>
                          <a:pt x="381832" y="-16805"/>
                          <a:pt x="573171" y="2279"/>
                          <a:pt x="811322" y="0"/>
                        </a:cubicBezTo>
                        <a:cubicBezTo>
                          <a:pt x="1049473" y="-2279"/>
                          <a:pt x="1234268" y="1498"/>
                          <a:pt x="1549492" y="0"/>
                        </a:cubicBezTo>
                        <a:cubicBezTo>
                          <a:pt x="1864716" y="-1498"/>
                          <a:pt x="2075194" y="-4299"/>
                          <a:pt x="2360815" y="0"/>
                        </a:cubicBezTo>
                        <a:cubicBezTo>
                          <a:pt x="2646436" y="4299"/>
                          <a:pt x="2737361" y="-29442"/>
                          <a:pt x="3025833" y="0"/>
                        </a:cubicBezTo>
                        <a:cubicBezTo>
                          <a:pt x="3314305" y="29442"/>
                          <a:pt x="3419843" y="-16292"/>
                          <a:pt x="3544547" y="0"/>
                        </a:cubicBezTo>
                        <a:cubicBezTo>
                          <a:pt x="3669251" y="16292"/>
                          <a:pt x="3883415" y="8906"/>
                          <a:pt x="3990109" y="0"/>
                        </a:cubicBezTo>
                        <a:cubicBezTo>
                          <a:pt x="4096803" y="-8906"/>
                          <a:pt x="4234986" y="-18169"/>
                          <a:pt x="4435671" y="0"/>
                        </a:cubicBezTo>
                        <a:cubicBezTo>
                          <a:pt x="4636356" y="18169"/>
                          <a:pt x="4850464" y="20448"/>
                          <a:pt x="4954385" y="0"/>
                        </a:cubicBezTo>
                        <a:cubicBezTo>
                          <a:pt x="5058306" y="-20448"/>
                          <a:pt x="5418996" y="17834"/>
                          <a:pt x="5692556" y="0"/>
                        </a:cubicBezTo>
                        <a:cubicBezTo>
                          <a:pt x="5966116" y="-17834"/>
                          <a:pt x="6150957" y="36257"/>
                          <a:pt x="6503878" y="0"/>
                        </a:cubicBezTo>
                        <a:cubicBezTo>
                          <a:pt x="6856799" y="-36257"/>
                          <a:pt x="7080880" y="25049"/>
                          <a:pt x="7315200" y="0"/>
                        </a:cubicBezTo>
                        <a:cubicBezTo>
                          <a:pt x="7319039" y="228496"/>
                          <a:pt x="7341610" y="447630"/>
                          <a:pt x="7315200" y="591312"/>
                        </a:cubicBezTo>
                        <a:cubicBezTo>
                          <a:pt x="7288790" y="734994"/>
                          <a:pt x="7328878" y="950239"/>
                          <a:pt x="7315200" y="1146048"/>
                        </a:cubicBezTo>
                        <a:cubicBezTo>
                          <a:pt x="7301522" y="1341857"/>
                          <a:pt x="7324116" y="1605914"/>
                          <a:pt x="7315200" y="1828800"/>
                        </a:cubicBezTo>
                        <a:cubicBezTo>
                          <a:pt x="7004838" y="1799899"/>
                          <a:pt x="6951567" y="1795984"/>
                          <a:pt x="6650182" y="1828800"/>
                        </a:cubicBezTo>
                        <a:cubicBezTo>
                          <a:pt x="6348797" y="1861616"/>
                          <a:pt x="6279167" y="1831895"/>
                          <a:pt x="5912012" y="1828800"/>
                        </a:cubicBezTo>
                        <a:cubicBezTo>
                          <a:pt x="5544857" y="1825706"/>
                          <a:pt x="5629580" y="1809921"/>
                          <a:pt x="5393297" y="1828800"/>
                        </a:cubicBezTo>
                        <a:cubicBezTo>
                          <a:pt x="5157015" y="1847679"/>
                          <a:pt x="4907228" y="1800442"/>
                          <a:pt x="4728279" y="1828800"/>
                        </a:cubicBezTo>
                        <a:cubicBezTo>
                          <a:pt x="4549330" y="1857158"/>
                          <a:pt x="4199240" y="1848148"/>
                          <a:pt x="3990109" y="1828800"/>
                        </a:cubicBezTo>
                        <a:cubicBezTo>
                          <a:pt x="3780978" y="1809453"/>
                          <a:pt x="3539451" y="1849022"/>
                          <a:pt x="3178787" y="1828800"/>
                        </a:cubicBezTo>
                        <a:cubicBezTo>
                          <a:pt x="2818123" y="1808578"/>
                          <a:pt x="2870450" y="1825297"/>
                          <a:pt x="2733225" y="1828800"/>
                        </a:cubicBezTo>
                        <a:cubicBezTo>
                          <a:pt x="2596000" y="1832303"/>
                          <a:pt x="2420809" y="1818547"/>
                          <a:pt x="2141359" y="1828800"/>
                        </a:cubicBezTo>
                        <a:cubicBezTo>
                          <a:pt x="1861909" y="1839053"/>
                          <a:pt x="1764583" y="1853257"/>
                          <a:pt x="1403188" y="1828800"/>
                        </a:cubicBezTo>
                        <a:cubicBezTo>
                          <a:pt x="1041793" y="1804343"/>
                          <a:pt x="850393" y="1852915"/>
                          <a:pt x="591866" y="1828800"/>
                        </a:cubicBezTo>
                        <a:cubicBezTo>
                          <a:pt x="333339" y="1804685"/>
                          <a:pt x="267000" y="1815636"/>
                          <a:pt x="0" y="1828800"/>
                        </a:cubicBezTo>
                        <a:cubicBezTo>
                          <a:pt x="13552" y="1606514"/>
                          <a:pt x="13560" y="1359838"/>
                          <a:pt x="0" y="1182624"/>
                        </a:cubicBezTo>
                        <a:cubicBezTo>
                          <a:pt x="-13560" y="1005410"/>
                          <a:pt x="-25700" y="746523"/>
                          <a:pt x="0" y="591312"/>
                        </a:cubicBezTo>
                        <a:cubicBezTo>
                          <a:pt x="25700" y="436101"/>
                          <a:pt x="6445" y="201918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23809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E7A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2071E-5718-5547-8452-0617CDB6E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  <a:latin typeface="Euclid" panose="02020503060505020303" pitchFamily="18" charset="77"/>
              </a:rPr>
              <a:t> Insertion Sort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81A2C70-7DB5-4C4B-B32E-B1BC524E9C0C}"/>
              </a:ext>
            </a:extLst>
          </p:cNvPr>
          <p:cNvSpPr/>
          <p:nvPr/>
        </p:nvSpPr>
        <p:spPr>
          <a:xfrm>
            <a:off x="1524000" y="2758440"/>
            <a:ext cx="1828800" cy="1828800"/>
          </a:xfrm>
          <a:prstGeom prst="rect">
            <a:avLst/>
          </a:prstGeom>
          <a:solidFill>
            <a:srgbClr val="00B4B0">
              <a:alpha val="58039"/>
            </a:srgb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1" eaLnBrk="1" latinLnBrk="0" hangingPunct="1"/>
            <a:r>
              <a:rPr lang="en-US" sz="4800" dirty="0">
                <a:solidFill>
                  <a:schemeClr val="bg1"/>
                </a:solidFill>
              </a:rPr>
              <a:t>33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8A7007-92CF-E443-8A4E-A481FBBB8200}"/>
              </a:ext>
            </a:extLst>
          </p:cNvPr>
          <p:cNvSpPr/>
          <p:nvPr/>
        </p:nvSpPr>
        <p:spPr>
          <a:xfrm>
            <a:off x="3352800" y="2758440"/>
            <a:ext cx="1828800" cy="1828800"/>
          </a:xfrm>
          <a:prstGeom prst="rect">
            <a:avLst/>
          </a:prstGeom>
          <a:solidFill>
            <a:srgbClr val="00B4B0">
              <a:alpha val="58039"/>
            </a:srgb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r>
              <a:rPr lang="en-US" sz="4800" dirty="0">
                <a:solidFill>
                  <a:schemeClr val="bg1"/>
                </a:solidFill>
              </a:rPr>
              <a:t>44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4E02EE8-E4B0-144E-BF5D-7D6836982742}"/>
              </a:ext>
            </a:extLst>
          </p:cNvPr>
          <p:cNvSpPr/>
          <p:nvPr/>
        </p:nvSpPr>
        <p:spPr>
          <a:xfrm>
            <a:off x="5181600" y="2758440"/>
            <a:ext cx="1828800" cy="1828800"/>
          </a:xfrm>
          <a:prstGeom prst="rect">
            <a:avLst/>
          </a:prstGeom>
          <a:solidFill>
            <a:srgbClr val="00B4B0">
              <a:alpha val="58039"/>
            </a:srgb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r>
              <a:rPr lang="en-US" sz="4800" dirty="0">
                <a:solidFill>
                  <a:schemeClr val="bg1"/>
                </a:solidFill>
              </a:rPr>
              <a:t>11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97BEE9A-599F-6A42-A6C6-0FE05D0DE175}"/>
              </a:ext>
            </a:extLst>
          </p:cNvPr>
          <p:cNvSpPr/>
          <p:nvPr/>
        </p:nvSpPr>
        <p:spPr>
          <a:xfrm>
            <a:off x="7010400" y="2758440"/>
            <a:ext cx="1828800" cy="1828800"/>
          </a:xfrm>
          <a:prstGeom prst="rect">
            <a:avLst/>
          </a:prstGeom>
          <a:solidFill>
            <a:srgbClr val="C00000">
              <a:alpha val="58039"/>
            </a:srgb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r>
              <a:rPr lang="en-US" sz="4800" dirty="0">
                <a:solidFill>
                  <a:schemeClr val="bg1"/>
                </a:solidFill>
              </a:rPr>
              <a:t>77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3AA745F-4564-1441-92E3-7FA3E02D98A1}"/>
              </a:ext>
            </a:extLst>
          </p:cNvPr>
          <p:cNvSpPr/>
          <p:nvPr/>
        </p:nvSpPr>
        <p:spPr>
          <a:xfrm>
            <a:off x="8839200" y="2758440"/>
            <a:ext cx="1828800" cy="1828800"/>
          </a:xfrm>
          <a:prstGeom prst="rect">
            <a:avLst/>
          </a:prstGeom>
          <a:solidFill>
            <a:srgbClr val="002060">
              <a:alpha val="58039"/>
            </a:srgb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r>
              <a:rPr lang="en-US" sz="4800" dirty="0">
                <a:solidFill>
                  <a:schemeClr val="bg1"/>
                </a:solidFill>
              </a:rPr>
              <a:t>88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5C7E56-DBBF-0E43-B1A8-9F7255AEF1AF}"/>
              </a:ext>
            </a:extLst>
          </p:cNvPr>
          <p:cNvSpPr txBox="1"/>
          <p:nvPr/>
        </p:nvSpPr>
        <p:spPr>
          <a:xfrm>
            <a:off x="2178496" y="472440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Euclid" panose="02020503060505020303" pitchFamily="18" charset="77"/>
              </a:rPr>
              <a:t>0</a:t>
            </a:r>
            <a:endParaRPr lang="en-US" dirty="0">
              <a:solidFill>
                <a:schemeClr val="bg1"/>
              </a:solidFill>
              <a:latin typeface="Euclid" panose="02020503060505020303" pitchFamily="18" charset="7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52EEDF5-AFF1-1445-BE44-2873045862EA}"/>
              </a:ext>
            </a:extLst>
          </p:cNvPr>
          <p:cNvSpPr txBox="1"/>
          <p:nvPr/>
        </p:nvSpPr>
        <p:spPr>
          <a:xfrm>
            <a:off x="4007296" y="472440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Euclid" panose="02020503060505020303" pitchFamily="18" charset="77"/>
              </a:rPr>
              <a:t>1</a:t>
            </a:r>
            <a:endParaRPr lang="en-US" dirty="0">
              <a:solidFill>
                <a:schemeClr val="bg1"/>
              </a:solidFill>
              <a:latin typeface="Euclid" panose="02020503060505020303" pitchFamily="18" charset="7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383EC44-673E-2A41-AE90-F26D5870DE31}"/>
              </a:ext>
            </a:extLst>
          </p:cNvPr>
          <p:cNvSpPr txBox="1"/>
          <p:nvPr/>
        </p:nvSpPr>
        <p:spPr>
          <a:xfrm>
            <a:off x="5836096" y="4724400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Euclid" panose="02020503060505020303" pitchFamily="18" charset="77"/>
              </a:rPr>
              <a:t>2</a:t>
            </a:r>
            <a:endParaRPr lang="en-US" dirty="0">
              <a:solidFill>
                <a:schemeClr val="bg1"/>
              </a:solidFill>
              <a:latin typeface="Euclid" panose="02020503060505020303" pitchFamily="18" charset="7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0C51595-E185-6645-876A-F12F2C61A4B0}"/>
              </a:ext>
            </a:extLst>
          </p:cNvPr>
          <p:cNvSpPr txBox="1"/>
          <p:nvPr/>
        </p:nvSpPr>
        <p:spPr>
          <a:xfrm>
            <a:off x="7664896" y="472440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Euclid" panose="02020503060505020303" pitchFamily="18" charset="77"/>
              </a:rPr>
              <a:t>3</a:t>
            </a:r>
            <a:endParaRPr lang="en-US" dirty="0">
              <a:solidFill>
                <a:schemeClr val="bg1"/>
              </a:solidFill>
              <a:latin typeface="Euclid" panose="02020503060505020303" pitchFamily="18" charset="7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4F004E-C93C-1548-9D8C-C4D2387FB7EC}"/>
              </a:ext>
            </a:extLst>
          </p:cNvPr>
          <p:cNvSpPr txBox="1"/>
          <p:nvPr/>
        </p:nvSpPr>
        <p:spPr>
          <a:xfrm>
            <a:off x="9496902" y="472440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Euclid" panose="02020503060505020303" pitchFamily="18" charset="77"/>
              </a:rPr>
              <a:t>4</a:t>
            </a:r>
            <a:endParaRPr lang="en-US" dirty="0">
              <a:solidFill>
                <a:schemeClr val="bg1"/>
              </a:solidFill>
              <a:latin typeface="Euclid" panose="02020503060505020303" pitchFamily="18" charset="7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5D18C0F-1678-774E-84B0-2ACD46D1539E}"/>
              </a:ext>
            </a:extLst>
          </p:cNvPr>
          <p:cNvSpPr txBox="1"/>
          <p:nvPr/>
        </p:nvSpPr>
        <p:spPr>
          <a:xfrm>
            <a:off x="5848175" y="1962954"/>
            <a:ext cx="4956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Euclid" panose="02020503060505020303" pitchFamily="18" charset="77"/>
              </a:rPr>
              <a:t>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F3EB452-242B-E04C-A1B3-0C59A674AA78}"/>
              </a:ext>
            </a:extLst>
          </p:cNvPr>
          <p:cNvSpPr txBox="1"/>
          <p:nvPr/>
        </p:nvSpPr>
        <p:spPr>
          <a:xfrm>
            <a:off x="2983130" y="5548312"/>
            <a:ext cx="62257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Euclid" panose="02020503060505020303" pitchFamily="18" charset="77"/>
              </a:rPr>
              <a:t>current = 3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Euclid" panose="02020503060505020303" pitchFamily="18" charset="77"/>
              </a:rPr>
              <a:t>Compare </a:t>
            </a:r>
            <a:r>
              <a:rPr lang="en-US" sz="2400" b="1" dirty="0">
                <a:solidFill>
                  <a:schemeClr val="bg1"/>
                </a:solidFill>
                <a:latin typeface="Euclid" panose="02020503060505020303" pitchFamily="18" charset="77"/>
              </a:rPr>
              <a:t>A</a:t>
            </a:r>
            <a:r>
              <a:rPr lang="en-US" sz="2400" dirty="0">
                <a:solidFill>
                  <a:schemeClr val="bg1"/>
                </a:solidFill>
                <a:latin typeface="Euclid" panose="02020503060505020303" pitchFamily="18" charset="77"/>
              </a:rPr>
              <a:t>[current] with all its left elements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8F6531E-D24B-814D-9C7C-314CDF01377A}"/>
              </a:ext>
            </a:extLst>
          </p:cNvPr>
          <p:cNvSpPr/>
          <p:nvPr/>
        </p:nvSpPr>
        <p:spPr>
          <a:xfrm>
            <a:off x="1524000" y="2760494"/>
            <a:ext cx="7315200" cy="1828800"/>
          </a:xfrm>
          <a:prstGeom prst="rect">
            <a:avLst/>
          </a:prstGeom>
          <a:noFill/>
          <a:ln w="57150">
            <a:solidFill>
              <a:schemeClr val="accent4"/>
            </a:solidFill>
            <a:extLst>
              <a:ext uri="{C807C97D-BFC1-408E-A445-0C87EB9F89A2}">
                <ask:lineSketchStyleProps xmlns:ask="http://schemas.microsoft.com/office/drawing/2018/sketchyshapes" sd="1982038771">
                  <a:custGeom>
                    <a:avLst/>
                    <a:gdLst>
                      <a:gd name="connsiteX0" fmla="*/ 0 w 7315200"/>
                      <a:gd name="connsiteY0" fmla="*/ 0 h 1828800"/>
                      <a:gd name="connsiteX1" fmla="*/ 811322 w 7315200"/>
                      <a:gd name="connsiteY1" fmla="*/ 0 h 1828800"/>
                      <a:gd name="connsiteX2" fmla="*/ 1549492 w 7315200"/>
                      <a:gd name="connsiteY2" fmla="*/ 0 h 1828800"/>
                      <a:gd name="connsiteX3" fmla="*/ 2360815 w 7315200"/>
                      <a:gd name="connsiteY3" fmla="*/ 0 h 1828800"/>
                      <a:gd name="connsiteX4" fmla="*/ 3025833 w 7315200"/>
                      <a:gd name="connsiteY4" fmla="*/ 0 h 1828800"/>
                      <a:gd name="connsiteX5" fmla="*/ 3544547 w 7315200"/>
                      <a:gd name="connsiteY5" fmla="*/ 0 h 1828800"/>
                      <a:gd name="connsiteX6" fmla="*/ 3990109 w 7315200"/>
                      <a:gd name="connsiteY6" fmla="*/ 0 h 1828800"/>
                      <a:gd name="connsiteX7" fmla="*/ 4435671 w 7315200"/>
                      <a:gd name="connsiteY7" fmla="*/ 0 h 1828800"/>
                      <a:gd name="connsiteX8" fmla="*/ 4954385 w 7315200"/>
                      <a:gd name="connsiteY8" fmla="*/ 0 h 1828800"/>
                      <a:gd name="connsiteX9" fmla="*/ 5692556 w 7315200"/>
                      <a:gd name="connsiteY9" fmla="*/ 0 h 1828800"/>
                      <a:gd name="connsiteX10" fmla="*/ 6503878 w 7315200"/>
                      <a:gd name="connsiteY10" fmla="*/ 0 h 1828800"/>
                      <a:gd name="connsiteX11" fmla="*/ 7315200 w 7315200"/>
                      <a:gd name="connsiteY11" fmla="*/ 0 h 1828800"/>
                      <a:gd name="connsiteX12" fmla="*/ 7315200 w 7315200"/>
                      <a:gd name="connsiteY12" fmla="*/ 591312 h 1828800"/>
                      <a:gd name="connsiteX13" fmla="*/ 7315200 w 7315200"/>
                      <a:gd name="connsiteY13" fmla="*/ 1146048 h 1828800"/>
                      <a:gd name="connsiteX14" fmla="*/ 7315200 w 7315200"/>
                      <a:gd name="connsiteY14" fmla="*/ 1828800 h 1828800"/>
                      <a:gd name="connsiteX15" fmla="*/ 6650182 w 7315200"/>
                      <a:gd name="connsiteY15" fmla="*/ 1828800 h 1828800"/>
                      <a:gd name="connsiteX16" fmla="*/ 5912012 w 7315200"/>
                      <a:gd name="connsiteY16" fmla="*/ 1828800 h 1828800"/>
                      <a:gd name="connsiteX17" fmla="*/ 5393297 w 7315200"/>
                      <a:gd name="connsiteY17" fmla="*/ 1828800 h 1828800"/>
                      <a:gd name="connsiteX18" fmla="*/ 4728279 w 7315200"/>
                      <a:gd name="connsiteY18" fmla="*/ 1828800 h 1828800"/>
                      <a:gd name="connsiteX19" fmla="*/ 3990109 w 7315200"/>
                      <a:gd name="connsiteY19" fmla="*/ 1828800 h 1828800"/>
                      <a:gd name="connsiteX20" fmla="*/ 3178787 w 7315200"/>
                      <a:gd name="connsiteY20" fmla="*/ 1828800 h 1828800"/>
                      <a:gd name="connsiteX21" fmla="*/ 2733225 w 7315200"/>
                      <a:gd name="connsiteY21" fmla="*/ 1828800 h 1828800"/>
                      <a:gd name="connsiteX22" fmla="*/ 2141359 w 7315200"/>
                      <a:gd name="connsiteY22" fmla="*/ 1828800 h 1828800"/>
                      <a:gd name="connsiteX23" fmla="*/ 1403188 w 7315200"/>
                      <a:gd name="connsiteY23" fmla="*/ 1828800 h 1828800"/>
                      <a:gd name="connsiteX24" fmla="*/ 591866 w 7315200"/>
                      <a:gd name="connsiteY24" fmla="*/ 1828800 h 1828800"/>
                      <a:gd name="connsiteX25" fmla="*/ 0 w 7315200"/>
                      <a:gd name="connsiteY25" fmla="*/ 1828800 h 1828800"/>
                      <a:gd name="connsiteX26" fmla="*/ 0 w 7315200"/>
                      <a:gd name="connsiteY26" fmla="*/ 1182624 h 1828800"/>
                      <a:gd name="connsiteX27" fmla="*/ 0 w 7315200"/>
                      <a:gd name="connsiteY27" fmla="*/ 591312 h 1828800"/>
                      <a:gd name="connsiteX28" fmla="*/ 0 w 7315200"/>
                      <a:gd name="connsiteY28" fmla="*/ 0 h 18288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</a:cxnLst>
                    <a:rect l="l" t="t" r="r" b="b"/>
                    <a:pathLst>
                      <a:path w="7315200" h="1828800" extrusionOk="0">
                        <a:moveTo>
                          <a:pt x="0" y="0"/>
                        </a:moveTo>
                        <a:cubicBezTo>
                          <a:pt x="381832" y="-16805"/>
                          <a:pt x="573171" y="2279"/>
                          <a:pt x="811322" y="0"/>
                        </a:cubicBezTo>
                        <a:cubicBezTo>
                          <a:pt x="1049473" y="-2279"/>
                          <a:pt x="1234268" y="1498"/>
                          <a:pt x="1549492" y="0"/>
                        </a:cubicBezTo>
                        <a:cubicBezTo>
                          <a:pt x="1864716" y="-1498"/>
                          <a:pt x="2075194" y="-4299"/>
                          <a:pt x="2360815" y="0"/>
                        </a:cubicBezTo>
                        <a:cubicBezTo>
                          <a:pt x="2646436" y="4299"/>
                          <a:pt x="2737361" y="-29442"/>
                          <a:pt x="3025833" y="0"/>
                        </a:cubicBezTo>
                        <a:cubicBezTo>
                          <a:pt x="3314305" y="29442"/>
                          <a:pt x="3419843" y="-16292"/>
                          <a:pt x="3544547" y="0"/>
                        </a:cubicBezTo>
                        <a:cubicBezTo>
                          <a:pt x="3669251" y="16292"/>
                          <a:pt x="3883415" y="8906"/>
                          <a:pt x="3990109" y="0"/>
                        </a:cubicBezTo>
                        <a:cubicBezTo>
                          <a:pt x="4096803" y="-8906"/>
                          <a:pt x="4234986" y="-18169"/>
                          <a:pt x="4435671" y="0"/>
                        </a:cubicBezTo>
                        <a:cubicBezTo>
                          <a:pt x="4636356" y="18169"/>
                          <a:pt x="4850464" y="20448"/>
                          <a:pt x="4954385" y="0"/>
                        </a:cubicBezTo>
                        <a:cubicBezTo>
                          <a:pt x="5058306" y="-20448"/>
                          <a:pt x="5418996" y="17834"/>
                          <a:pt x="5692556" y="0"/>
                        </a:cubicBezTo>
                        <a:cubicBezTo>
                          <a:pt x="5966116" y="-17834"/>
                          <a:pt x="6150957" y="36257"/>
                          <a:pt x="6503878" y="0"/>
                        </a:cubicBezTo>
                        <a:cubicBezTo>
                          <a:pt x="6856799" y="-36257"/>
                          <a:pt x="7080880" y="25049"/>
                          <a:pt x="7315200" y="0"/>
                        </a:cubicBezTo>
                        <a:cubicBezTo>
                          <a:pt x="7319039" y="228496"/>
                          <a:pt x="7341610" y="447630"/>
                          <a:pt x="7315200" y="591312"/>
                        </a:cubicBezTo>
                        <a:cubicBezTo>
                          <a:pt x="7288790" y="734994"/>
                          <a:pt x="7328878" y="950239"/>
                          <a:pt x="7315200" y="1146048"/>
                        </a:cubicBezTo>
                        <a:cubicBezTo>
                          <a:pt x="7301522" y="1341857"/>
                          <a:pt x="7324116" y="1605914"/>
                          <a:pt x="7315200" y="1828800"/>
                        </a:cubicBezTo>
                        <a:cubicBezTo>
                          <a:pt x="7004838" y="1799899"/>
                          <a:pt x="6951567" y="1795984"/>
                          <a:pt x="6650182" y="1828800"/>
                        </a:cubicBezTo>
                        <a:cubicBezTo>
                          <a:pt x="6348797" y="1861616"/>
                          <a:pt x="6279167" y="1831895"/>
                          <a:pt x="5912012" y="1828800"/>
                        </a:cubicBezTo>
                        <a:cubicBezTo>
                          <a:pt x="5544857" y="1825706"/>
                          <a:pt x="5629580" y="1809921"/>
                          <a:pt x="5393297" y="1828800"/>
                        </a:cubicBezTo>
                        <a:cubicBezTo>
                          <a:pt x="5157015" y="1847679"/>
                          <a:pt x="4907228" y="1800442"/>
                          <a:pt x="4728279" y="1828800"/>
                        </a:cubicBezTo>
                        <a:cubicBezTo>
                          <a:pt x="4549330" y="1857158"/>
                          <a:pt x="4199240" y="1848148"/>
                          <a:pt x="3990109" y="1828800"/>
                        </a:cubicBezTo>
                        <a:cubicBezTo>
                          <a:pt x="3780978" y="1809453"/>
                          <a:pt x="3539451" y="1849022"/>
                          <a:pt x="3178787" y="1828800"/>
                        </a:cubicBezTo>
                        <a:cubicBezTo>
                          <a:pt x="2818123" y="1808578"/>
                          <a:pt x="2870450" y="1825297"/>
                          <a:pt x="2733225" y="1828800"/>
                        </a:cubicBezTo>
                        <a:cubicBezTo>
                          <a:pt x="2596000" y="1832303"/>
                          <a:pt x="2420809" y="1818547"/>
                          <a:pt x="2141359" y="1828800"/>
                        </a:cubicBezTo>
                        <a:cubicBezTo>
                          <a:pt x="1861909" y="1839053"/>
                          <a:pt x="1764583" y="1853257"/>
                          <a:pt x="1403188" y="1828800"/>
                        </a:cubicBezTo>
                        <a:cubicBezTo>
                          <a:pt x="1041793" y="1804343"/>
                          <a:pt x="850393" y="1852915"/>
                          <a:pt x="591866" y="1828800"/>
                        </a:cubicBezTo>
                        <a:cubicBezTo>
                          <a:pt x="333339" y="1804685"/>
                          <a:pt x="267000" y="1815636"/>
                          <a:pt x="0" y="1828800"/>
                        </a:cubicBezTo>
                        <a:cubicBezTo>
                          <a:pt x="13552" y="1606514"/>
                          <a:pt x="13560" y="1359838"/>
                          <a:pt x="0" y="1182624"/>
                        </a:cubicBezTo>
                        <a:cubicBezTo>
                          <a:pt x="-13560" y="1005410"/>
                          <a:pt x="-25700" y="746523"/>
                          <a:pt x="0" y="591312"/>
                        </a:cubicBezTo>
                        <a:cubicBezTo>
                          <a:pt x="25700" y="436101"/>
                          <a:pt x="6445" y="201918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74089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E7A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2071E-5718-5547-8452-0617CDB6E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  <a:latin typeface="Euclid" panose="02020503060505020303" pitchFamily="18" charset="77"/>
              </a:rPr>
              <a:t> Insertion Sort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81A2C70-7DB5-4C4B-B32E-B1BC524E9C0C}"/>
              </a:ext>
            </a:extLst>
          </p:cNvPr>
          <p:cNvSpPr/>
          <p:nvPr/>
        </p:nvSpPr>
        <p:spPr>
          <a:xfrm>
            <a:off x="1524000" y="2758440"/>
            <a:ext cx="1828800" cy="1828800"/>
          </a:xfrm>
          <a:prstGeom prst="rect">
            <a:avLst/>
          </a:prstGeom>
          <a:solidFill>
            <a:srgbClr val="00B4B0">
              <a:alpha val="58039"/>
            </a:srgb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1" eaLnBrk="1" latinLnBrk="0" hangingPunct="1"/>
            <a:r>
              <a:rPr lang="en-US" sz="4800" dirty="0">
                <a:solidFill>
                  <a:schemeClr val="bg1"/>
                </a:solidFill>
              </a:rPr>
              <a:t>33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8A7007-92CF-E443-8A4E-A481FBBB8200}"/>
              </a:ext>
            </a:extLst>
          </p:cNvPr>
          <p:cNvSpPr/>
          <p:nvPr/>
        </p:nvSpPr>
        <p:spPr>
          <a:xfrm>
            <a:off x="3352800" y="2758440"/>
            <a:ext cx="1828800" cy="1828800"/>
          </a:xfrm>
          <a:prstGeom prst="rect">
            <a:avLst/>
          </a:prstGeom>
          <a:solidFill>
            <a:srgbClr val="00B4B0">
              <a:alpha val="58039"/>
            </a:srgb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r>
              <a:rPr lang="en-US" sz="4800" dirty="0">
                <a:solidFill>
                  <a:schemeClr val="bg1"/>
                </a:solidFill>
              </a:rPr>
              <a:t>11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4E02EE8-E4B0-144E-BF5D-7D6836982742}"/>
              </a:ext>
            </a:extLst>
          </p:cNvPr>
          <p:cNvSpPr/>
          <p:nvPr/>
        </p:nvSpPr>
        <p:spPr>
          <a:xfrm>
            <a:off x="5181600" y="2758440"/>
            <a:ext cx="1828800" cy="1828800"/>
          </a:xfrm>
          <a:prstGeom prst="rect">
            <a:avLst/>
          </a:prstGeom>
          <a:solidFill>
            <a:srgbClr val="00B4B0">
              <a:alpha val="58039"/>
            </a:srgb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r>
              <a:rPr lang="en-US" sz="4800" dirty="0">
                <a:solidFill>
                  <a:schemeClr val="bg1"/>
                </a:solidFill>
              </a:rPr>
              <a:t>44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97BEE9A-599F-6A42-A6C6-0FE05D0DE175}"/>
              </a:ext>
            </a:extLst>
          </p:cNvPr>
          <p:cNvSpPr/>
          <p:nvPr/>
        </p:nvSpPr>
        <p:spPr>
          <a:xfrm>
            <a:off x="7010400" y="2758440"/>
            <a:ext cx="1828800" cy="1828800"/>
          </a:xfrm>
          <a:prstGeom prst="rect">
            <a:avLst/>
          </a:prstGeom>
          <a:solidFill>
            <a:srgbClr val="C00000">
              <a:alpha val="58039"/>
            </a:srgb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r>
              <a:rPr lang="en-US" sz="4800" dirty="0">
                <a:solidFill>
                  <a:schemeClr val="bg1"/>
                </a:solidFill>
              </a:rPr>
              <a:t>77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3AA745F-4564-1441-92E3-7FA3E02D98A1}"/>
              </a:ext>
            </a:extLst>
          </p:cNvPr>
          <p:cNvSpPr/>
          <p:nvPr/>
        </p:nvSpPr>
        <p:spPr>
          <a:xfrm>
            <a:off x="8839200" y="2758440"/>
            <a:ext cx="1828800" cy="1828800"/>
          </a:xfrm>
          <a:prstGeom prst="rect">
            <a:avLst/>
          </a:prstGeom>
          <a:solidFill>
            <a:srgbClr val="002060">
              <a:alpha val="58039"/>
            </a:srgb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r>
              <a:rPr lang="en-US" sz="4800" dirty="0">
                <a:solidFill>
                  <a:schemeClr val="bg1"/>
                </a:solidFill>
              </a:rPr>
              <a:t>88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5C7E56-DBBF-0E43-B1A8-9F7255AEF1AF}"/>
              </a:ext>
            </a:extLst>
          </p:cNvPr>
          <p:cNvSpPr txBox="1"/>
          <p:nvPr/>
        </p:nvSpPr>
        <p:spPr>
          <a:xfrm>
            <a:off x="2178496" y="472440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Euclid" panose="02020503060505020303" pitchFamily="18" charset="77"/>
              </a:rPr>
              <a:t>0</a:t>
            </a:r>
            <a:endParaRPr lang="en-US" dirty="0">
              <a:solidFill>
                <a:schemeClr val="bg1"/>
              </a:solidFill>
              <a:latin typeface="Euclid" panose="02020503060505020303" pitchFamily="18" charset="7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52EEDF5-AFF1-1445-BE44-2873045862EA}"/>
              </a:ext>
            </a:extLst>
          </p:cNvPr>
          <p:cNvSpPr txBox="1"/>
          <p:nvPr/>
        </p:nvSpPr>
        <p:spPr>
          <a:xfrm>
            <a:off x="4007296" y="472440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Euclid" panose="02020503060505020303" pitchFamily="18" charset="77"/>
              </a:rPr>
              <a:t>1</a:t>
            </a:r>
            <a:endParaRPr lang="en-US" dirty="0">
              <a:solidFill>
                <a:schemeClr val="bg1"/>
              </a:solidFill>
              <a:latin typeface="Euclid" panose="02020503060505020303" pitchFamily="18" charset="7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383EC44-673E-2A41-AE90-F26D5870DE31}"/>
              </a:ext>
            </a:extLst>
          </p:cNvPr>
          <p:cNvSpPr txBox="1"/>
          <p:nvPr/>
        </p:nvSpPr>
        <p:spPr>
          <a:xfrm>
            <a:off x="5836096" y="4724400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Euclid" panose="02020503060505020303" pitchFamily="18" charset="77"/>
              </a:rPr>
              <a:t>2</a:t>
            </a:r>
            <a:endParaRPr lang="en-US" dirty="0">
              <a:solidFill>
                <a:schemeClr val="bg1"/>
              </a:solidFill>
              <a:latin typeface="Euclid" panose="02020503060505020303" pitchFamily="18" charset="7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0C51595-E185-6645-876A-F12F2C61A4B0}"/>
              </a:ext>
            </a:extLst>
          </p:cNvPr>
          <p:cNvSpPr txBox="1"/>
          <p:nvPr/>
        </p:nvSpPr>
        <p:spPr>
          <a:xfrm>
            <a:off x="7664896" y="472440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Euclid" panose="02020503060505020303" pitchFamily="18" charset="77"/>
              </a:rPr>
              <a:t>3</a:t>
            </a:r>
            <a:endParaRPr lang="en-US" dirty="0">
              <a:solidFill>
                <a:schemeClr val="bg1"/>
              </a:solidFill>
              <a:latin typeface="Euclid" panose="02020503060505020303" pitchFamily="18" charset="7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4F004E-C93C-1548-9D8C-C4D2387FB7EC}"/>
              </a:ext>
            </a:extLst>
          </p:cNvPr>
          <p:cNvSpPr txBox="1"/>
          <p:nvPr/>
        </p:nvSpPr>
        <p:spPr>
          <a:xfrm>
            <a:off x="9496902" y="472440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Euclid" panose="02020503060505020303" pitchFamily="18" charset="77"/>
              </a:rPr>
              <a:t>4</a:t>
            </a:r>
            <a:endParaRPr lang="en-US" dirty="0">
              <a:solidFill>
                <a:schemeClr val="bg1"/>
              </a:solidFill>
              <a:latin typeface="Euclid" panose="02020503060505020303" pitchFamily="18" charset="7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5D18C0F-1678-774E-84B0-2ACD46D1539E}"/>
              </a:ext>
            </a:extLst>
          </p:cNvPr>
          <p:cNvSpPr txBox="1"/>
          <p:nvPr/>
        </p:nvSpPr>
        <p:spPr>
          <a:xfrm>
            <a:off x="5848175" y="1962954"/>
            <a:ext cx="4956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Euclid" panose="02020503060505020303" pitchFamily="18" charset="77"/>
              </a:rPr>
              <a:t>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F3EB452-242B-E04C-A1B3-0C59A674AA78}"/>
              </a:ext>
            </a:extLst>
          </p:cNvPr>
          <p:cNvSpPr txBox="1"/>
          <p:nvPr/>
        </p:nvSpPr>
        <p:spPr>
          <a:xfrm>
            <a:off x="2983130" y="5548312"/>
            <a:ext cx="62257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Euclid" panose="02020503060505020303" pitchFamily="18" charset="77"/>
              </a:rPr>
              <a:t>current = 3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Euclid" panose="02020503060505020303" pitchFamily="18" charset="77"/>
              </a:rPr>
              <a:t>Compare </a:t>
            </a:r>
            <a:r>
              <a:rPr lang="en-US" sz="2400" b="1" dirty="0">
                <a:solidFill>
                  <a:schemeClr val="bg1"/>
                </a:solidFill>
                <a:latin typeface="Euclid" panose="02020503060505020303" pitchFamily="18" charset="77"/>
              </a:rPr>
              <a:t>A</a:t>
            </a:r>
            <a:r>
              <a:rPr lang="en-US" sz="2400" dirty="0">
                <a:solidFill>
                  <a:schemeClr val="bg1"/>
                </a:solidFill>
                <a:latin typeface="Euclid" panose="02020503060505020303" pitchFamily="18" charset="77"/>
              </a:rPr>
              <a:t>[current] with all its left elements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8F6531E-D24B-814D-9C7C-314CDF01377A}"/>
              </a:ext>
            </a:extLst>
          </p:cNvPr>
          <p:cNvSpPr/>
          <p:nvPr/>
        </p:nvSpPr>
        <p:spPr>
          <a:xfrm>
            <a:off x="1524000" y="2760494"/>
            <a:ext cx="7315200" cy="1828800"/>
          </a:xfrm>
          <a:prstGeom prst="rect">
            <a:avLst/>
          </a:prstGeom>
          <a:noFill/>
          <a:ln w="57150">
            <a:solidFill>
              <a:schemeClr val="accent4"/>
            </a:solidFill>
            <a:extLst>
              <a:ext uri="{C807C97D-BFC1-408E-A445-0C87EB9F89A2}">
                <ask:lineSketchStyleProps xmlns:ask="http://schemas.microsoft.com/office/drawing/2018/sketchyshapes" sd="1982038771">
                  <a:custGeom>
                    <a:avLst/>
                    <a:gdLst>
                      <a:gd name="connsiteX0" fmla="*/ 0 w 7315200"/>
                      <a:gd name="connsiteY0" fmla="*/ 0 h 1828800"/>
                      <a:gd name="connsiteX1" fmla="*/ 811322 w 7315200"/>
                      <a:gd name="connsiteY1" fmla="*/ 0 h 1828800"/>
                      <a:gd name="connsiteX2" fmla="*/ 1549492 w 7315200"/>
                      <a:gd name="connsiteY2" fmla="*/ 0 h 1828800"/>
                      <a:gd name="connsiteX3" fmla="*/ 2360815 w 7315200"/>
                      <a:gd name="connsiteY3" fmla="*/ 0 h 1828800"/>
                      <a:gd name="connsiteX4" fmla="*/ 3025833 w 7315200"/>
                      <a:gd name="connsiteY4" fmla="*/ 0 h 1828800"/>
                      <a:gd name="connsiteX5" fmla="*/ 3544547 w 7315200"/>
                      <a:gd name="connsiteY5" fmla="*/ 0 h 1828800"/>
                      <a:gd name="connsiteX6" fmla="*/ 3990109 w 7315200"/>
                      <a:gd name="connsiteY6" fmla="*/ 0 h 1828800"/>
                      <a:gd name="connsiteX7" fmla="*/ 4435671 w 7315200"/>
                      <a:gd name="connsiteY7" fmla="*/ 0 h 1828800"/>
                      <a:gd name="connsiteX8" fmla="*/ 4954385 w 7315200"/>
                      <a:gd name="connsiteY8" fmla="*/ 0 h 1828800"/>
                      <a:gd name="connsiteX9" fmla="*/ 5692556 w 7315200"/>
                      <a:gd name="connsiteY9" fmla="*/ 0 h 1828800"/>
                      <a:gd name="connsiteX10" fmla="*/ 6503878 w 7315200"/>
                      <a:gd name="connsiteY10" fmla="*/ 0 h 1828800"/>
                      <a:gd name="connsiteX11" fmla="*/ 7315200 w 7315200"/>
                      <a:gd name="connsiteY11" fmla="*/ 0 h 1828800"/>
                      <a:gd name="connsiteX12" fmla="*/ 7315200 w 7315200"/>
                      <a:gd name="connsiteY12" fmla="*/ 591312 h 1828800"/>
                      <a:gd name="connsiteX13" fmla="*/ 7315200 w 7315200"/>
                      <a:gd name="connsiteY13" fmla="*/ 1146048 h 1828800"/>
                      <a:gd name="connsiteX14" fmla="*/ 7315200 w 7315200"/>
                      <a:gd name="connsiteY14" fmla="*/ 1828800 h 1828800"/>
                      <a:gd name="connsiteX15" fmla="*/ 6650182 w 7315200"/>
                      <a:gd name="connsiteY15" fmla="*/ 1828800 h 1828800"/>
                      <a:gd name="connsiteX16" fmla="*/ 5912012 w 7315200"/>
                      <a:gd name="connsiteY16" fmla="*/ 1828800 h 1828800"/>
                      <a:gd name="connsiteX17" fmla="*/ 5393297 w 7315200"/>
                      <a:gd name="connsiteY17" fmla="*/ 1828800 h 1828800"/>
                      <a:gd name="connsiteX18" fmla="*/ 4728279 w 7315200"/>
                      <a:gd name="connsiteY18" fmla="*/ 1828800 h 1828800"/>
                      <a:gd name="connsiteX19" fmla="*/ 3990109 w 7315200"/>
                      <a:gd name="connsiteY19" fmla="*/ 1828800 h 1828800"/>
                      <a:gd name="connsiteX20" fmla="*/ 3178787 w 7315200"/>
                      <a:gd name="connsiteY20" fmla="*/ 1828800 h 1828800"/>
                      <a:gd name="connsiteX21" fmla="*/ 2733225 w 7315200"/>
                      <a:gd name="connsiteY21" fmla="*/ 1828800 h 1828800"/>
                      <a:gd name="connsiteX22" fmla="*/ 2141359 w 7315200"/>
                      <a:gd name="connsiteY22" fmla="*/ 1828800 h 1828800"/>
                      <a:gd name="connsiteX23" fmla="*/ 1403188 w 7315200"/>
                      <a:gd name="connsiteY23" fmla="*/ 1828800 h 1828800"/>
                      <a:gd name="connsiteX24" fmla="*/ 591866 w 7315200"/>
                      <a:gd name="connsiteY24" fmla="*/ 1828800 h 1828800"/>
                      <a:gd name="connsiteX25" fmla="*/ 0 w 7315200"/>
                      <a:gd name="connsiteY25" fmla="*/ 1828800 h 1828800"/>
                      <a:gd name="connsiteX26" fmla="*/ 0 w 7315200"/>
                      <a:gd name="connsiteY26" fmla="*/ 1182624 h 1828800"/>
                      <a:gd name="connsiteX27" fmla="*/ 0 w 7315200"/>
                      <a:gd name="connsiteY27" fmla="*/ 591312 h 1828800"/>
                      <a:gd name="connsiteX28" fmla="*/ 0 w 7315200"/>
                      <a:gd name="connsiteY28" fmla="*/ 0 h 18288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</a:cxnLst>
                    <a:rect l="l" t="t" r="r" b="b"/>
                    <a:pathLst>
                      <a:path w="7315200" h="1828800" extrusionOk="0">
                        <a:moveTo>
                          <a:pt x="0" y="0"/>
                        </a:moveTo>
                        <a:cubicBezTo>
                          <a:pt x="381832" y="-16805"/>
                          <a:pt x="573171" y="2279"/>
                          <a:pt x="811322" y="0"/>
                        </a:cubicBezTo>
                        <a:cubicBezTo>
                          <a:pt x="1049473" y="-2279"/>
                          <a:pt x="1234268" y="1498"/>
                          <a:pt x="1549492" y="0"/>
                        </a:cubicBezTo>
                        <a:cubicBezTo>
                          <a:pt x="1864716" y="-1498"/>
                          <a:pt x="2075194" y="-4299"/>
                          <a:pt x="2360815" y="0"/>
                        </a:cubicBezTo>
                        <a:cubicBezTo>
                          <a:pt x="2646436" y="4299"/>
                          <a:pt x="2737361" y="-29442"/>
                          <a:pt x="3025833" y="0"/>
                        </a:cubicBezTo>
                        <a:cubicBezTo>
                          <a:pt x="3314305" y="29442"/>
                          <a:pt x="3419843" y="-16292"/>
                          <a:pt x="3544547" y="0"/>
                        </a:cubicBezTo>
                        <a:cubicBezTo>
                          <a:pt x="3669251" y="16292"/>
                          <a:pt x="3883415" y="8906"/>
                          <a:pt x="3990109" y="0"/>
                        </a:cubicBezTo>
                        <a:cubicBezTo>
                          <a:pt x="4096803" y="-8906"/>
                          <a:pt x="4234986" y="-18169"/>
                          <a:pt x="4435671" y="0"/>
                        </a:cubicBezTo>
                        <a:cubicBezTo>
                          <a:pt x="4636356" y="18169"/>
                          <a:pt x="4850464" y="20448"/>
                          <a:pt x="4954385" y="0"/>
                        </a:cubicBezTo>
                        <a:cubicBezTo>
                          <a:pt x="5058306" y="-20448"/>
                          <a:pt x="5418996" y="17834"/>
                          <a:pt x="5692556" y="0"/>
                        </a:cubicBezTo>
                        <a:cubicBezTo>
                          <a:pt x="5966116" y="-17834"/>
                          <a:pt x="6150957" y="36257"/>
                          <a:pt x="6503878" y="0"/>
                        </a:cubicBezTo>
                        <a:cubicBezTo>
                          <a:pt x="6856799" y="-36257"/>
                          <a:pt x="7080880" y="25049"/>
                          <a:pt x="7315200" y="0"/>
                        </a:cubicBezTo>
                        <a:cubicBezTo>
                          <a:pt x="7319039" y="228496"/>
                          <a:pt x="7341610" y="447630"/>
                          <a:pt x="7315200" y="591312"/>
                        </a:cubicBezTo>
                        <a:cubicBezTo>
                          <a:pt x="7288790" y="734994"/>
                          <a:pt x="7328878" y="950239"/>
                          <a:pt x="7315200" y="1146048"/>
                        </a:cubicBezTo>
                        <a:cubicBezTo>
                          <a:pt x="7301522" y="1341857"/>
                          <a:pt x="7324116" y="1605914"/>
                          <a:pt x="7315200" y="1828800"/>
                        </a:cubicBezTo>
                        <a:cubicBezTo>
                          <a:pt x="7004838" y="1799899"/>
                          <a:pt x="6951567" y="1795984"/>
                          <a:pt x="6650182" y="1828800"/>
                        </a:cubicBezTo>
                        <a:cubicBezTo>
                          <a:pt x="6348797" y="1861616"/>
                          <a:pt x="6279167" y="1831895"/>
                          <a:pt x="5912012" y="1828800"/>
                        </a:cubicBezTo>
                        <a:cubicBezTo>
                          <a:pt x="5544857" y="1825706"/>
                          <a:pt x="5629580" y="1809921"/>
                          <a:pt x="5393297" y="1828800"/>
                        </a:cubicBezTo>
                        <a:cubicBezTo>
                          <a:pt x="5157015" y="1847679"/>
                          <a:pt x="4907228" y="1800442"/>
                          <a:pt x="4728279" y="1828800"/>
                        </a:cubicBezTo>
                        <a:cubicBezTo>
                          <a:pt x="4549330" y="1857158"/>
                          <a:pt x="4199240" y="1848148"/>
                          <a:pt x="3990109" y="1828800"/>
                        </a:cubicBezTo>
                        <a:cubicBezTo>
                          <a:pt x="3780978" y="1809453"/>
                          <a:pt x="3539451" y="1849022"/>
                          <a:pt x="3178787" y="1828800"/>
                        </a:cubicBezTo>
                        <a:cubicBezTo>
                          <a:pt x="2818123" y="1808578"/>
                          <a:pt x="2870450" y="1825297"/>
                          <a:pt x="2733225" y="1828800"/>
                        </a:cubicBezTo>
                        <a:cubicBezTo>
                          <a:pt x="2596000" y="1832303"/>
                          <a:pt x="2420809" y="1818547"/>
                          <a:pt x="2141359" y="1828800"/>
                        </a:cubicBezTo>
                        <a:cubicBezTo>
                          <a:pt x="1861909" y="1839053"/>
                          <a:pt x="1764583" y="1853257"/>
                          <a:pt x="1403188" y="1828800"/>
                        </a:cubicBezTo>
                        <a:cubicBezTo>
                          <a:pt x="1041793" y="1804343"/>
                          <a:pt x="850393" y="1852915"/>
                          <a:pt x="591866" y="1828800"/>
                        </a:cubicBezTo>
                        <a:cubicBezTo>
                          <a:pt x="333339" y="1804685"/>
                          <a:pt x="267000" y="1815636"/>
                          <a:pt x="0" y="1828800"/>
                        </a:cubicBezTo>
                        <a:cubicBezTo>
                          <a:pt x="13552" y="1606514"/>
                          <a:pt x="13560" y="1359838"/>
                          <a:pt x="0" y="1182624"/>
                        </a:cubicBezTo>
                        <a:cubicBezTo>
                          <a:pt x="-13560" y="1005410"/>
                          <a:pt x="-25700" y="746523"/>
                          <a:pt x="0" y="591312"/>
                        </a:cubicBezTo>
                        <a:cubicBezTo>
                          <a:pt x="25700" y="436101"/>
                          <a:pt x="6445" y="201918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39321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E7A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2071E-5718-5547-8452-0617CDB6E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  <a:latin typeface="Euclid" panose="02020503060505020303" pitchFamily="18" charset="77"/>
              </a:rPr>
              <a:t> Insertion Sort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81A2C70-7DB5-4C4B-B32E-B1BC524E9C0C}"/>
              </a:ext>
            </a:extLst>
          </p:cNvPr>
          <p:cNvSpPr/>
          <p:nvPr/>
        </p:nvSpPr>
        <p:spPr>
          <a:xfrm>
            <a:off x="1524000" y="2758440"/>
            <a:ext cx="1828800" cy="1828800"/>
          </a:xfrm>
          <a:prstGeom prst="rect">
            <a:avLst/>
          </a:prstGeom>
          <a:solidFill>
            <a:srgbClr val="00B4B0">
              <a:alpha val="58039"/>
            </a:srgb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1" eaLnBrk="1" latinLnBrk="0" hangingPunct="1"/>
            <a:r>
              <a:rPr lang="en-US" sz="4800" dirty="0">
                <a:solidFill>
                  <a:schemeClr val="bg1"/>
                </a:solidFill>
              </a:rPr>
              <a:t>11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8A7007-92CF-E443-8A4E-A481FBBB8200}"/>
              </a:ext>
            </a:extLst>
          </p:cNvPr>
          <p:cNvSpPr/>
          <p:nvPr/>
        </p:nvSpPr>
        <p:spPr>
          <a:xfrm>
            <a:off x="3352800" y="2758440"/>
            <a:ext cx="1828800" cy="1828800"/>
          </a:xfrm>
          <a:prstGeom prst="rect">
            <a:avLst/>
          </a:prstGeom>
          <a:solidFill>
            <a:srgbClr val="00B4B0">
              <a:alpha val="58039"/>
            </a:srgb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r>
              <a:rPr lang="en-US" sz="4800" dirty="0">
                <a:solidFill>
                  <a:schemeClr val="bg1"/>
                </a:solidFill>
              </a:rPr>
              <a:t>33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4E02EE8-E4B0-144E-BF5D-7D6836982742}"/>
              </a:ext>
            </a:extLst>
          </p:cNvPr>
          <p:cNvSpPr/>
          <p:nvPr/>
        </p:nvSpPr>
        <p:spPr>
          <a:xfrm>
            <a:off x="5181600" y="2758440"/>
            <a:ext cx="1828800" cy="1828800"/>
          </a:xfrm>
          <a:prstGeom prst="rect">
            <a:avLst/>
          </a:prstGeom>
          <a:solidFill>
            <a:srgbClr val="00B4B0">
              <a:alpha val="58039"/>
            </a:srgb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r>
              <a:rPr lang="en-US" sz="4800" dirty="0">
                <a:solidFill>
                  <a:schemeClr val="bg1"/>
                </a:solidFill>
              </a:rPr>
              <a:t>44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97BEE9A-599F-6A42-A6C6-0FE05D0DE175}"/>
              </a:ext>
            </a:extLst>
          </p:cNvPr>
          <p:cNvSpPr/>
          <p:nvPr/>
        </p:nvSpPr>
        <p:spPr>
          <a:xfrm>
            <a:off x="7010400" y="2758440"/>
            <a:ext cx="1828800" cy="1828800"/>
          </a:xfrm>
          <a:prstGeom prst="rect">
            <a:avLst/>
          </a:prstGeom>
          <a:solidFill>
            <a:srgbClr val="C00000">
              <a:alpha val="58039"/>
            </a:srgb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r>
              <a:rPr lang="en-US" sz="4800" dirty="0">
                <a:solidFill>
                  <a:schemeClr val="bg1"/>
                </a:solidFill>
              </a:rPr>
              <a:t>77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3AA745F-4564-1441-92E3-7FA3E02D98A1}"/>
              </a:ext>
            </a:extLst>
          </p:cNvPr>
          <p:cNvSpPr/>
          <p:nvPr/>
        </p:nvSpPr>
        <p:spPr>
          <a:xfrm>
            <a:off x="8839200" y="2758440"/>
            <a:ext cx="1828800" cy="1828800"/>
          </a:xfrm>
          <a:prstGeom prst="rect">
            <a:avLst/>
          </a:prstGeom>
          <a:solidFill>
            <a:srgbClr val="002060">
              <a:alpha val="58039"/>
            </a:srgb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r>
              <a:rPr lang="en-US" sz="4800" dirty="0">
                <a:solidFill>
                  <a:schemeClr val="bg1"/>
                </a:solidFill>
              </a:rPr>
              <a:t>88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5C7E56-DBBF-0E43-B1A8-9F7255AEF1AF}"/>
              </a:ext>
            </a:extLst>
          </p:cNvPr>
          <p:cNvSpPr txBox="1"/>
          <p:nvPr/>
        </p:nvSpPr>
        <p:spPr>
          <a:xfrm>
            <a:off x="2178496" y="472440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Euclid" panose="02020503060505020303" pitchFamily="18" charset="77"/>
              </a:rPr>
              <a:t>0</a:t>
            </a:r>
            <a:endParaRPr lang="en-US" dirty="0">
              <a:solidFill>
                <a:schemeClr val="bg1"/>
              </a:solidFill>
              <a:latin typeface="Euclid" panose="02020503060505020303" pitchFamily="18" charset="7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52EEDF5-AFF1-1445-BE44-2873045862EA}"/>
              </a:ext>
            </a:extLst>
          </p:cNvPr>
          <p:cNvSpPr txBox="1"/>
          <p:nvPr/>
        </p:nvSpPr>
        <p:spPr>
          <a:xfrm>
            <a:off x="4007296" y="472440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Euclid" panose="02020503060505020303" pitchFamily="18" charset="77"/>
              </a:rPr>
              <a:t>1</a:t>
            </a:r>
            <a:endParaRPr lang="en-US" dirty="0">
              <a:solidFill>
                <a:schemeClr val="bg1"/>
              </a:solidFill>
              <a:latin typeface="Euclid" panose="02020503060505020303" pitchFamily="18" charset="7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383EC44-673E-2A41-AE90-F26D5870DE31}"/>
              </a:ext>
            </a:extLst>
          </p:cNvPr>
          <p:cNvSpPr txBox="1"/>
          <p:nvPr/>
        </p:nvSpPr>
        <p:spPr>
          <a:xfrm>
            <a:off x="5836096" y="4724400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Euclid" panose="02020503060505020303" pitchFamily="18" charset="77"/>
              </a:rPr>
              <a:t>2</a:t>
            </a:r>
            <a:endParaRPr lang="en-US" dirty="0">
              <a:solidFill>
                <a:schemeClr val="bg1"/>
              </a:solidFill>
              <a:latin typeface="Euclid" panose="02020503060505020303" pitchFamily="18" charset="7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0C51595-E185-6645-876A-F12F2C61A4B0}"/>
              </a:ext>
            </a:extLst>
          </p:cNvPr>
          <p:cNvSpPr txBox="1"/>
          <p:nvPr/>
        </p:nvSpPr>
        <p:spPr>
          <a:xfrm>
            <a:off x="7664896" y="472440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Euclid" panose="02020503060505020303" pitchFamily="18" charset="77"/>
              </a:rPr>
              <a:t>3</a:t>
            </a:r>
            <a:endParaRPr lang="en-US" dirty="0">
              <a:solidFill>
                <a:schemeClr val="bg1"/>
              </a:solidFill>
              <a:latin typeface="Euclid" panose="02020503060505020303" pitchFamily="18" charset="7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4F004E-C93C-1548-9D8C-C4D2387FB7EC}"/>
              </a:ext>
            </a:extLst>
          </p:cNvPr>
          <p:cNvSpPr txBox="1"/>
          <p:nvPr/>
        </p:nvSpPr>
        <p:spPr>
          <a:xfrm>
            <a:off x="9496902" y="472440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Euclid" panose="02020503060505020303" pitchFamily="18" charset="77"/>
              </a:rPr>
              <a:t>4</a:t>
            </a:r>
            <a:endParaRPr lang="en-US" dirty="0">
              <a:solidFill>
                <a:schemeClr val="bg1"/>
              </a:solidFill>
              <a:latin typeface="Euclid" panose="02020503060505020303" pitchFamily="18" charset="7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5D18C0F-1678-774E-84B0-2ACD46D1539E}"/>
              </a:ext>
            </a:extLst>
          </p:cNvPr>
          <p:cNvSpPr txBox="1"/>
          <p:nvPr/>
        </p:nvSpPr>
        <p:spPr>
          <a:xfrm>
            <a:off x="5848175" y="1962954"/>
            <a:ext cx="4956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Euclid" panose="02020503060505020303" pitchFamily="18" charset="77"/>
              </a:rPr>
              <a:t>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F3EB452-242B-E04C-A1B3-0C59A674AA78}"/>
              </a:ext>
            </a:extLst>
          </p:cNvPr>
          <p:cNvSpPr txBox="1"/>
          <p:nvPr/>
        </p:nvSpPr>
        <p:spPr>
          <a:xfrm>
            <a:off x="2983130" y="5548312"/>
            <a:ext cx="62257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Euclid" panose="02020503060505020303" pitchFamily="18" charset="77"/>
              </a:rPr>
              <a:t>current = 3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Euclid" panose="02020503060505020303" pitchFamily="18" charset="77"/>
              </a:rPr>
              <a:t>Compare </a:t>
            </a:r>
            <a:r>
              <a:rPr lang="en-US" sz="2400" b="1" dirty="0">
                <a:solidFill>
                  <a:schemeClr val="bg1"/>
                </a:solidFill>
                <a:latin typeface="Euclid" panose="02020503060505020303" pitchFamily="18" charset="77"/>
              </a:rPr>
              <a:t>A</a:t>
            </a:r>
            <a:r>
              <a:rPr lang="en-US" sz="2400" dirty="0">
                <a:solidFill>
                  <a:schemeClr val="bg1"/>
                </a:solidFill>
                <a:latin typeface="Euclid" panose="02020503060505020303" pitchFamily="18" charset="77"/>
              </a:rPr>
              <a:t>[current] with all its left elements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8F6531E-D24B-814D-9C7C-314CDF01377A}"/>
              </a:ext>
            </a:extLst>
          </p:cNvPr>
          <p:cNvSpPr/>
          <p:nvPr/>
        </p:nvSpPr>
        <p:spPr>
          <a:xfrm>
            <a:off x="1524000" y="2760494"/>
            <a:ext cx="7315200" cy="1828800"/>
          </a:xfrm>
          <a:prstGeom prst="rect">
            <a:avLst/>
          </a:prstGeom>
          <a:noFill/>
          <a:ln w="57150">
            <a:solidFill>
              <a:schemeClr val="accent4"/>
            </a:solidFill>
            <a:extLst>
              <a:ext uri="{C807C97D-BFC1-408E-A445-0C87EB9F89A2}">
                <ask:lineSketchStyleProps xmlns:ask="http://schemas.microsoft.com/office/drawing/2018/sketchyshapes" sd="1982038771">
                  <a:custGeom>
                    <a:avLst/>
                    <a:gdLst>
                      <a:gd name="connsiteX0" fmla="*/ 0 w 7315200"/>
                      <a:gd name="connsiteY0" fmla="*/ 0 h 1828800"/>
                      <a:gd name="connsiteX1" fmla="*/ 811322 w 7315200"/>
                      <a:gd name="connsiteY1" fmla="*/ 0 h 1828800"/>
                      <a:gd name="connsiteX2" fmla="*/ 1549492 w 7315200"/>
                      <a:gd name="connsiteY2" fmla="*/ 0 h 1828800"/>
                      <a:gd name="connsiteX3" fmla="*/ 2360815 w 7315200"/>
                      <a:gd name="connsiteY3" fmla="*/ 0 h 1828800"/>
                      <a:gd name="connsiteX4" fmla="*/ 3025833 w 7315200"/>
                      <a:gd name="connsiteY4" fmla="*/ 0 h 1828800"/>
                      <a:gd name="connsiteX5" fmla="*/ 3544547 w 7315200"/>
                      <a:gd name="connsiteY5" fmla="*/ 0 h 1828800"/>
                      <a:gd name="connsiteX6" fmla="*/ 3990109 w 7315200"/>
                      <a:gd name="connsiteY6" fmla="*/ 0 h 1828800"/>
                      <a:gd name="connsiteX7" fmla="*/ 4435671 w 7315200"/>
                      <a:gd name="connsiteY7" fmla="*/ 0 h 1828800"/>
                      <a:gd name="connsiteX8" fmla="*/ 4954385 w 7315200"/>
                      <a:gd name="connsiteY8" fmla="*/ 0 h 1828800"/>
                      <a:gd name="connsiteX9" fmla="*/ 5692556 w 7315200"/>
                      <a:gd name="connsiteY9" fmla="*/ 0 h 1828800"/>
                      <a:gd name="connsiteX10" fmla="*/ 6503878 w 7315200"/>
                      <a:gd name="connsiteY10" fmla="*/ 0 h 1828800"/>
                      <a:gd name="connsiteX11" fmla="*/ 7315200 w 7315200"/>
                      <a:gd name="connsiteY11" fmla="*/ 0 h 1828800"/>
                      <a:gd name="connsiteX12" fmla="*/ 7315200 w 7315200"/>
                      <a:gd name="connsiteY12" fmla="*/ 591312 h 1828800"/>
                      <a:gd name="connsiteX13" fmla="*/ 7315200 w 7315200"/>
                      <a:gd name="connsiteY13" fmla="*/ 1146048 h 1828800"/>
                      <a:gd name="connsiteX14" fmla="*/ 7315200 w 7315200"/>
                      <a:gd name="connsiteY14" fmla="*/ 1828800 h 1828800"/>
                      <a:gd name="connsiteX15" fmla="*/ 6650182 w 7315200"/>
                      <a:gd name="connsiteY15" fmla="*/ 1828800 h 1828800"/>
                      <a:gd name="connsiteX16" fmla="*/ 5912012 w 7315200"/>
                      <a:gd name="connsiteY16" fmla="*/ 1828800 h 1828800"/>
                      <a:gd name="connsiteX17" fmla="*/ 5393297 w 7315200"/>
                      <a:gd name="connsiteY17" fmla="*/ 1828800 h 1828800"/>
                      <a:gd name="connsiteX18" fmla="*/ 4728279 w 7315200"/>
                      <a:gd name="connsiteY18" fmla="*/ 1828800 h 1828800"/>
                      <a:gd name="connsiteX19" fmla="*/ 3990109 w 7315200"/>
                      <a:gd name="connsiteY19" fmla="*/ 1828800 h 1828800"/>
                      <a:gd name="connsiteX20" fmla="*/ 3178787 w 7315200"/>
                      <a:gd name="connsiteY20" fmla="*/ 1828800 h 1828800"/>
                      <a:gd name="connsiteX21" fmla="*/ 2733225 w 7315200"/>
                      <a:gd name="connsiteY21" fmla="*/ 1828800 h 1828800"/>
                      <a:gd name="connsiteX22" fmla="*/ 2141359 w 7315200"/>
                      <a:gd name="connsiteY22" fmla="*/ 1828800 h 1828800"/>
                      <a:gd name="connsiteX23" fmla="*/ 1403188 w 7315200"/>
                      <a:gd name="connsiteY23" fmla="*/ 1828800 h 1828800"/>
                      <a:gd name="connsiteX24" fmla="*/ 591866 w 7315200"/>
                      <a:gd name="connsiteY24" fmla="*/ 1828800 h 1828800"/>
                      <a:gd name="connsiteX25" fmla="*/ 0 w 7315200"/>
                      <a:gd name="connsiteY25" fmla="*/ 1828800 h 1828800"/>
                      <a:gd name="connsiteX26" fmla="*/ 0 w 7315200"/>
                      <a:gd name="connsiteY26" fmla="*/ 1182624 h 1828800"/>
                      <a:gd name="connsiteX27" fmla="*/ 0 w 7315200"/>
                      <a:gd name="connsiteY27" fmla="*/ 591312 h 1828800"/>
                      <a:gd name="connsiteX28" fmla="*/ 0 w 7315200"/>
                      <a:gd name="connsiteY28" fmla="*/ 0 h 18288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</a:cxnLst>
                    <a:rect l="l" t="t" r="r" b="b"/>
                    <a:pathLst>
                      <a:path w="7315200" h="1828800" extrusionOk="0">
                        <a:moveTo>
                          <a:pt x="0" y="0"/>
                        </a:moveTo>
                        <a:cubicBezTo>
                          <a:pt x="381832" y="-16805"/>
                          <a:pt x="573171" y="2279"/>
                          <a:pt x="811322" y="0"/>
                        </a:cubicBezTo>
                        <a:cubicBezTo>
                          <a:pt x="1049473" y="-2279"/>
                          <a:pt x="1234268" y="1498"/>
                          <a:pt x="1549492" y="0"/>
                        </a:cubicBezTo>
                        <a:cubicBezTo>
                          <a:pt x="1864716" y="-1498"/>
                          <a:pt x="2075194" y="-4299"/>
                          <a:pt x="2360815" y="0"/>
                        </a:cubicBezTo>
                        <a:cubicBezTo>
                          <a:pt x="2646436" y="4299"/>
                          <a:pt x="2737361" y="-29442"/>
                          <a:pt x="3025833" y="0"/>
                        </a:cubicBezTo>
                        <a:cubicBezTo>
                          <a:pt x="3314305" y="29442"/>
                          <a:pt x="3419843" y="-16292"/>
                          <a:pt x="3544547" y="0"/>
                        </a:cubicBezTo>
                        <a:cubicBezTo>
                          <a:pt x="3669251" y="16292"/>
                          <a:pt x="3883415" y="8906"/>
                          <a:pt x="3990109" y="0"/>
                        </a:cubicBezTo>
                        <a:cubicBezTo>
                          <a:pt x="4096803" y="-8906"/>
                          <a:pt x="4234986" y="-18169"/>
                          <a:pt x="4435671" y="0"/>
                        </a:cubicBezTo>
                        <a:cubicBezTo>
                          <a:pt x="4636356" y="18169"/>
                          <a:pt x="4850464" y="20448"/>
                          <a:pt x="4954385" y="0"/>
                        </a:cubicBezTo>
                        <a:cubicBezTo>
                          <a:pt x="5058306" y="-20448"/>
                          <a:pt x="5418996" y="17834"/>
                          <a:pt x="5692556" y="0"/>
                        </a:cubicBezTo>
                        <a:cubicBezTo>
                          <a:pt x="5966116" y="-17834"/>
                          <a:pt x="6150957" y="36257"/>
                          <a:pt x="6503878" y="0"/>
                        </a:cubicBezTo>
                        <a:cubicBezTo>
                          <a:pt x="6856799" y="-36257"/>
                          <a:pt x="7080880" y="25049"/>
                          <a:pt x="7315200" y="0"/>
                        </a:cubicBezTo>
                        <a:cubicBezTo>
                          <a:pt x="7319039" y="228496"/>
                          <a:pt x="7341610" y="447630"/>
                          <a:pt x="7315200" y="591312"/>
                        </a:cubicBezTo>
                        <a:cubicBezTo>
                          <a:pt x="7288790" y="734994"/>
                          <a:pt x="7328878" y="950239"/>
                          <a:pt x="7315200" y="1146048"/>
                        </a:cubicBezTo>
                        <a:cubicBezTo>
                          <a:pt x="7301522" y="1341857"/>
                          <a:pt x="7324116" y="1605914"/>
                          <a:pt x="7315200" y="1828800"/>
                        </a:cubicBezTo>
                        <a:cubicBezTo>
                          <a:pt x="7004838" y="1799899"/>
                          <a:pt x="6951567" y="1795984"/>
                          <a:pt x="6650182" y="1828800"/>
                        </a:cubicBezTo>
                        <a:cubicBezTo>
                          <a:pt x="6348797" y="1861616"/>
                          <a:pt x="6279167" y="1831895"/>
                          <a:pt x="5912012" y="1828800"/>
                        </a:cubicBezTo>
                        <a:cubicBezTo>
                          <a:pt x="5544857" y="1825706"/>
                          <a:pt x="5629580" y="1809921"/>
                          <a:pt x="5393297" y="1828800"/>
                        </a:cubicBezTo>
                        <a:cubicBezTo>
                          <a:pt x="5157015" y="1847679"/>
                          <a:pt x="4907228" y="1800442"/>
                          <a:pt x="4728279" y="1828800"/>
                        </a:cubicBezTo>
                        <a:cubicBezTo>
                          <a:pt x="4549330" y="1857158"/>
                          <a:pt x="4199240" y="1848148"/>
                          <a:pt x="3990109" y="1828800"/>
                        </a:cubicBezTo>
                        <a:cubicBezTo>
                          <a:pt x="3780978" y="1809453"/>
                          <a:pt x="3539451" y="1849022"/>
                          <a:pt x="3178787" y="1828800"/>
                        </a:cubicBezTo>
                        <a:cubicBezTo>
                          <a:pt x="2818123" y="1808578"/>
                          <a:pt x="2870450" y="1825297"/>
                          <a:pt x="2733225" y="1828800"/>
                        </a:cubicBezTo>
                        <a:cubicBezTo>
                          <a:pt x="2596000" y="1832303"/>
                          <a:pt x="2420809" y="1818547"/>
                          <a:pt x="2141359" y="1828800"/>
                        </a:cubicBezTo>
                        <a:cubicBezTo>
                          <a:pt x="1861909" y="1839053"/>
                          <a:pt x="1764583" y="1853257"/>
                          <a:pt x="1403188" y="1828800"/>
                        </a:cubicBezTo>
                        <a:cubicBezTo>
                          <a:pt x="1041793" y="1804343"/>
                          <a:pt x="850393" y="1852915"/>
                          <a:pt x="591866" y="1828800"/>
                        </a:cubicBezTo>
                        <a:cubicBezTo>
                          <a:pt x="333339" y="1804685"/>
                          <a:pt x="267000" y="1815636"/>
                          <a:pt x="0" y="1828800"/>
                        </a:cubicBezTo>
                        <a:cubicBezTo>
                          <a:pt x="13552" y="1606514"/>
                          <a:pt x="13560" y="1359838"/>
                          <a:pt x="0" y="1182624"/>
                        </a:cubicBezTo>
                        <a:cubicBezTo>
                          <a:pt x="-13560" y="1005410"/>
                          <a:pt x="-25700" y="746523"/>
                          <a:pt x="0" y="591312"/>
                        </a:cubicBezTo>
                        <a:cubicBezTo>
                          <a:pt x="25700" y="436101"/>
                          <a:pt x="6445" y="201918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40898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E7A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2071E-5718-5547-8452-0617CDB6E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  <a:latin typeface="Euclid" panose="02020503060505020303" pitchFamily="18" charset="77"/>
              </a:rPr>
              <a:t> Insertion Sort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81A2C70-7DB5-4C4B-B32E-B1BC524E9C0C}"/>
              </a:ext>
            </a:extLst>
          </p:cNvPr>
          <p:cNvSpPr/>
          <p:nvPr/>
        </p:nvSpPr>
        <p:spPr>
          <a:xfrm>
            <a:off x="1524000" y="2758440"/>
            <a:ext cx="1828800" cy="1828800"/>
          </a:xfrm>
          <a:prstGeom prst="rect">
            <a:avLst/>
          </a:prstGeom>
          <a:solidFill>
            <a:srgbClr val="00B4B0">
              <a:alpha val="58039"/>
            </a:srgb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1" eaLnBrk="1" latinLnBrk="0" hangingPunct="1"/>
            <a:r>
              <a:rPr lang="en-US" sz="4800" dirty="0">
                <a:solidFill>
                  <a:schemeClr val="bg1"/>
                </a:solidFill>
              </a:rPr>
              <a:t>11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8A7007-92CF-E443-8A4E-A481FBBB8200}"/>
              </a:ext>
            </a:extLst>
          </p:cNvPr>
          <p:cNvSpPr/>
          <p:nvPr/>
        </p:nvSpPr>
        <p:spPr>
          <a:xfrm>
            <a:off x="3352800" y="2758440"/>
            <a:ext cx="1828800" cy="1828800"/>
          </a:xfrm>
          <a:prstGeom prst="rect">
            <a:avLst/>
          </a:prstGeom>
          <a:solidFill>
            <a:srgbClr val="00B4B0">
              <a:alpha val="58039"/>
            </a:srgb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r>
              <a:rPr lang="en-US" sz="4800" dirty="0">
                <a:solidFill>
                  <a:schemeClr val="bg1"/>
                </a:solidFill>
              </a:rPr>
              <a:t>33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4E02EE8-E4B0-144E-BF5D-7D6836982742}"/>
              </a:ext>
            </a:extLst>
          </p:cNvPr>
          <p:cNvSpPr/>
          <p:nvPr/>
        </p:nvSpPr>
        <p:spPr>
          <a:xfrm>
            <a:off x="5181600" y="2758440"/>
            <a:ext cx="1828800" cy="1828800"/>
          </a:xfrm>
          <a:prstGeom prst="rect">
            <a:avLst/>
          </a:prstGeom>
          <a:solidFill>
            <a:srgbClr val="00B4B0">
              <a:alpha val="58039"/>
            </a:srgb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r>
              <a:rPr lang="en-US" sz="4800" dirty="0">
                <a:solidFill>
                  <a:schemeClr val="bg1"/>
                </a:solidFill>
              </a:rPr>
              <a:t>44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97BEE9A-599F-6A42-A6C6-0FE05D0DE175}"/>
              </a:ext>
            </a:extLst>
          </p:cNvPr>
          <p:cNvSpPr/>
          <p:nvPr/>
        </p:nvSpPr>
        <p:spPr>
          <a:xfrm>
            <a:off x="7010400" y="2758440"/>
            <a:ext cx="1828800" cy="1828800"/>
          </a:xfrm>
          <a:prstGeom prst="rect">
            <a:avLst/>
          </a:prstGeom>
          <a:solidFill>
            <a:srgbClr val="00B4B0">
              <a:alpha val="58039"/>
            </a:srgb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r>
              <a:rPr lang="en-US" sz="4800" dirty="0">
                <a:solidFill>
                  <a:schemeClr val="bg1"/>
                </a:solidFill>
              </a:rPr>
              <a:t>77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3AA745F-4564-1441-92E3-7FA3E02D98A1}"/>
              </a:ext>
            </a:extLst>
          </p:cNvPr>
          <p:cNvSpPr/>
          <p:nvPr/>
        </p:nvSpPr>
        <p:spPr>
          <a:xfrm>
            <a:off x="8839200" y="2758440"/>
            <a:ext cx="1828800" cy="1828800"/>
          </a:xfrm>
          <a:prstGeom prst="rect">
            <a:avLst/>
          </a:prstGeom>
          <a:solidFill>
            <a:srgbClr val="C00000">
              <a:alpha val="58039"/>
            </a:srgb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r>
              <a:rPr lang="en-US" sz="4800" dirty="0">
                <a:solidFill>
                  <a:schemeClr val="bg1"/>
                </a:solidFill>
              </a:rPr>
              <a:t>88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5C7E56-DBBF-0E43-B1A8-9F7255AEF1AF}"/>
              </a:ext>
            </a:extLst>
          </p:cNvPr>
          <p:cNvSpPr txBox="1"/>
          <p:nvPr/>
        </p:nvSpPr>
        <p:spPr>
          <a:xfrm>
            <a:off x="2178496" y="472440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Euclid" panose="02020503060505020303" pitchFamily="18" charset="77"/>
              </a:rPr>
              <a:t>0</a:t>
            </a:r>
            <a:endParaRPr lang="en-US" dirty="0">
              <a:solidFill>
                <a:schemeClr val="bg1"/>
              </a:solidFill>
              <a:latin typeface="Euclid" panose="02020503060505020303" pitchFamily="18" charset="7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52EEDF5-AFF1-1445-BE44-2873045862EA}"/>
              </a:ext>
            </a:extLst>
          </p:cNvPr>
          <p:cNvSpPr txBox="1"/>
          <p:nvPr/>
        </p:nvSpPr>
        <p:spPr>
          <a:xfrm>
            <a:off x="4007296" y="472440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Euclid" panose="02020503060505020303" pitchFamily="18" charset="77"/>
              </a:rPr>
              <a:t>1</a:t>
            </a:r>
            <a:endParaRPr lang="en-US" dirty="0">
              <a:solidFill>
                <a:schemeClr val="bg1"/>
              </a:solidFill>
              <a:latin typeface="Euclid" panose="02020503060505020303" pitchFamily="18" charset="7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383EC44-673E-2A41-AE90-F26D5870DE31}"/>
              </a:ext>
            </a:extLst>
          </p:cNvPr>
          <p:cNvSpPr txBox="1"/>
          <p:nvPr/>
        </p:nvSpPr>
        <p:spPr>
          <a:xfrm>
            <a:off x="5836096" y="4724400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Euclid" panose="02020503060505020303" pitchFamily="18" charset="77"/>
              </a:rPr>
              <a:t>2</a:t>
            </a:r>
            <a:endParaRPr lang="en-US" dirty="0">
              <a:solidFill>
                <a:schemeClr val="bg1"/>
              </a:solidFill>
              <a:latin typeface="Euclid" panose="02020503060505020303" pitchFamily="18" charset="7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0C51595-E185-6645-876A-F12F2C61A4B0}"/>
              </a:ext>
            </a:extLst>
          </p:cNvPr>
          <p:cNvSpPr txBox="1"/>
          <p:nvPr/>
        </p:nvSpPr>
        <p:spPr>
          <a:xfrm>
            <a:off x="7664896" y="472440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Euclid" panose="02020503060505020303" pitchFamily="18" charset="77"/>
              </a:rPr>
              <a:t>3</a:t>
            </a:r>
            <a:endParaRPr lang="en-US" dirty="0">
              <a:solidFill>
                <a:schemeClr val="bg1"/>
              </a:solidFill>
              <a:latin typeface="Euclid" panose="02020503060505020303" pitchFamily="18" charset="7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4F004E-C93C-1548-9D8C-C4D2387FB7EC}"/>
              </a:ext>
            </a:extLst>
          </p:cNvPr>
          <p:cNvSpPr txBox="1"/>
          <p:nvPr/>
        </p:nvSpPr>
        <p:spPr>
          <a:xfrm>
            <a:off x="9496902" y="472440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Euclid" panose="02020503060505020303" pitchFamily="18" charset="77"/>
              </a:rPr>
              <a:t>4</a:t>
            </a:r>
            <a:endParaRPr lang="en-US" dirty="0">
              <a:solidFill>
                <a:schemeClr val="bg1"/>
              </a:solidFill>
              <a:latin typeface="Euclid" panose="02020503060505020303" pitchFamily="18" charset="7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5D18C0F-1678-774E-84B0-2ACD46D1539E}"/>
              </a:ext>
            </a:extLst>
          </p:cNvPr>
          <p:cNvSpPr txBox="1"/>
          <p:nvPr/>
        </p:nvSpPr>
        <p:spPr>
          <a:xfrm>
            <a:off x="5848175" y="1962954"/>
            <a:ext cx="4956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Euclid" panose="02020503060505020303" pitchFamily="18" charset="77"/>
              </a:rPr>
              <a:t>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F3EB452-242B-E04C-A1B3-0C59A674AA78}"/>
              </a:ext>
            </a:extLst>
          </p:cNvPr>
          <p:cNvSpPr txBox="1"/>
          <p:nvPr/>
        </p:nvSpPr>
        <p:spPr>
          <a:xfrm>
            <a:off x="2983130" y="5548312"/>
            <a:ext cx="62257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Euclid" panose="02020503060505020303" pitchFamily="18" charset="77"/>
              </a:rPr>
              <a:t>current = 4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Euclid" panose="02020503060505020303" pitchFamily="18" charset="77"/>
              </a:rPr>
              <a:t>Compare </a:t>
            </a:r>
            <a:r>
              <a:rPr lang="en-US" sz="2400" b="1" dirty="0">
                <a:solidFill>
                  <a:schemeClr val="bg1"/>
                </a:solidFill>
                <a:latin typeface="Euclid" panose="02020503060505020303" pitchFamily="18" charset="77"/>
              </a:rPr>
              <a:t>A</a:t>
            </a:r>
            <a:r>
              <a:rPr lang="en-US" sz="2400" dirty="0">
                <a:solidFill>
                  <a:schemeClr val="bg1"/>
                </a:solidFill>
                <a:latin typeface="Euclid" panose="02020503060505020303" pitchFamily="18" charset="77"/>
              </a:rPr>
              <a:t>[current] with all its left elements</a:t>
            </a:r>
          </a:p>
        </p:txBody>
      </p:sp>
    </p:spTree>
    <p:extLst>
      <p:ext uri="{BB962C8B-B14F-4D97-AF65-F5344CB8AC3E}">
        <p14:creationId xmlns:p14="http://schemas.microsoft.com/office/powerpoint/2010/main" val="3681559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E7A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2071E-5718-5547-8452-0617CDB6E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  <a:latin typeface="Euclid" panose="02020503060505020303" pitchFamily="18" charset="77"/>
              </a:rPr>
              <a:t> Bubble Sort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81A2C70-7DB5-4C4B-B32E-B1BC524E9C0C}"/>
              </a:ext>
            </a:extLst>
          </p:cNvPr>
          <p:cNvSpPr/>
          <p:nvPr/>
        </p:nvSpPr>
        <p:spPr>
          <a:xfrm>
            <a:off x="716280" y="2758440"/>
            <a:ext cx="1828800" cy="1828800"/>
          </a:xfrm>
          <a:prstGeom prst="rect">
            <a:avLst/>
          </a:prstGeom>
          <a:solidFill>
            <a:srgbClr val="C00000">
              <a:alpha val="58039"/>
            </a:srgb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1" eaLnBrk="1" latinLnBrk="0" hangingPunct="1"/>
            <a:r>
              <a:rPr lang="en-US" sz="4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8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8A7007-92CF-E443-8A4E-A481FBBB8200}"/>
              </a:ext>
            </a:extLst>
          </p:cNvPr>
          <p:cNvSpPr/>
          <p:nvPr/>
        </p:nvSpPr>
        <p:spPr>
          <a:xfrm>
            <a:off x="2545080" y="2758440"/>
            <a:ext cx="1828800" cy="1828800"/>
          </a:xfrm>
          <a:prstGeom prst="rect">
            <a:avLst/>
          </a:prstGeom>
          <a:solidFill>
            <a:srgbClr val="C00000">
              <a:alpha val="58039"/>
            </a:srgb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r>
              <a:rPr lang="en-US" sz="4800" dirty="0"/>
              <a:t>3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4E02EE8-E4B0-144E-BF5D-7D6836982742}"/>
              </a:ext>
            </a:extLst>
          </p:cNvPr>
          <p:cNvSpPr/>
          <p:nvPr/>
        </p:nvSpPr>
        <p:spPr>
          <a:xfrm>
            <a:off x="4373880" y="2758440"/>
            <a:ext cx="1828800" cy="1828800"/>
          </a:xfrm>
          <a:prstGeom prst="rect">
            <a:avLst/>
          </a:prstGeom>
          <a:solidFill>
            <a:srgbClr val="002060">
              <a:alpha val="58039"/>
            </a:srgb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r>
              <a:rPr lang="en-US" sz="4800" dirty="0"/>
              <a:t>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97BEE9A-599F-6A42-A6C6-0FE05D0DE175}"/>
              </a:ext>
            </a:extLst>
          </p:cNvPr>
          <p:cNvSpPr/>
          <p:nvPr/>
        </p:nvSpPr>
        <p:spPr>
          <a:xfrm>
            <a:off x="6202680" y="2758440"/>
            <a:ext cx="1828800" cy="1828800"/>
          </a:xfrm>
          <a:prstGeom prst="rect">
            <a:avLst/>
          </a:prstGeom>
          <a:solidFill>
            <a:srgbClr val="002060">
              <a:alpha val="58039"/>
            </a:srgb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r>
              <a:rPr lang="en-US" sz="4800" dirty="0"/>
              <a:t>5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3AA745F-4564-1441-92E3-7FA3E02D98A1}"/>
              </a:ext>
            </a:extLst>
          </p:cNvPr>
          <p:cNvSpPr/>
          <p:nvPr/>
        </p:nvSpPr>
        <p:spPr>
          <a:xfrm>
            <a:off x="8031480" y="2758440"/>
            <a:ext cx="1828800" cy="1828800"/>
          </a:xfrm>
          <a:prstGeom prst="rect">
            <a:avLst/>
          </a:prstGeom>
          <a:solidFill>
            <a:srgbClr val="002060">
              <a:alpha val="58039"/>
            </a:srgb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r>
              <a:rPr lang="en-US" sz="4800" dirty="0"/>
              <a:t>4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5E2F8DA-930F-8A45-9A56-0B292322626A}"/>
              </a:ext>
            </a:extLst>
          </p:cNvPr>
          <p:cNvSpPr/>
          <p:nvPr/>
        </p:nvSpPr>
        <p:spPr>
          <a:xfrm>
            <a:off x="9860280" y="2758440"/>
            <a:ext cx="1828800" cy="1828800"/>
          </a:xfrm>
          <a:prstGeom prst="rect">
            <a:avLst/>
          </a:prstGeom>
          <a:solidFill>
            <a:srgbClr val="002060">
              <a:alpha val="58039"/>
            </a:srgb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r>
              <a:rPr lang="en-US" sz="4800" dirty="0"/>
              <a:t>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99692A5-1BBD-0A40-B120-0ADA5DF63464}"/>
              </a:ext>
            </a:extLst>
          </p:cNvPr>
          <p:cNvSpPr/>
          <p:nvPr/>
        </p:nvSpPr>
        <p:spPr>
          <a:xfrm>
            <a:off x="716280" y="2758440"/>
            <a:ext cx="3657600" cy="1828800"/>
          </a:xfrm>
          <a:prstGeom prst="rect">
            <a:avLst/>
          </a:prstGeom>
          <a:noFill/>
          <a:ln w="57150">
            <a:solidFill>
              <a:schemeClr val="accent4"/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5C7E56-DBBF-0E43-B1A8-9F7255AEF1AF}"/>
              </a:ext>
            </a:extLst>
          </p:cNvPr>
          <p:cNvSpPr txBox="1"/>
          <p:nvPr/>
        </p:nvSpPr>
        <p:spPr>
          <a:xfrm>
            <a:off x="1446976" y="472440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Euclid" panose="02020503060505020303" pitchFamily="18" charset="77"/>
              </a:rPr>
              <a:t>0</a:t>
            </a:r>
            <a:endParaRPr lang="en-US" dirty="0">
              <a:solidFill>
                <a:schemeClr val="bg1"/>
              </a:solidFill>
              <a:latin typeface="Euclid" panose="02020503060505020303" pitchFamily="18" charset="7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52EEDF5-AFF1-1445-BE44-2873045862EA}"/>
              </a:ext>
            </a:extLst>
          </p:cNvPr>
          <p:cNvSpPr txBox="1"/>
          <p:nvPr/>
        </p:nvSpPr>
        <p:spPr>
          <a:xfrm>
            <a:off x="3275776" y="472440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Euclid" panose="02020503060505020303" pitchFamily="18" charset="77"/>
              </a:rPr>
              <a:t>1</a:t>
            </a:r>
            <a:endParaRPr lang="en-US" dirty="0">
              <a:solidFill>
                <a:schemeClr val="bg1"/>
              </a:solidFill>
              <a:latin typeface="Euclid" panose="02020503060505020303" pitchFamily="18" charset="7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383EC44-673E-2A41-AE90-F26D5870DE31}"/>
              </a:ext>
            </a:extLst>
          </p:cNvPr>
          <p:cNvSpPr txBox="1"/>
          <p:nvPr/>
        </p:nvSpPr>
        <p:spPr>
          <a:xfrm>
            <a:off x="5104576" y="4724400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Euclid" panose="02020503060505020303" pitchFamily="18" charset="77"/>
              </a:rPr>
              <a:t>2</a:t>
            </a:r>
            <a:endParaRPr lang="en-US" dirty="0">
              <a:solidFill>
                <a:schemeClr val="bg1"/>
              </a:solidFill>
              <a:latin typeface="Euclid" panose="02020503060505020303" pitchFamily="18" charset="7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0C51595-E185-6645-876A-F12F2C61A4B0}"/>
              </a:ext>
            </a:extLst>
          </p:cNvPr>
          <p:cNvSpPr txBox="1"/>
          <p:nvPr/>
        </p:nvSpPr>
        <p:spPr>
          <a:xfrm>
            <a:off x="6933376" y="472440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Euclid" panose="02020503060505020303" pitchFamily="18" charset="77"/>
              </a:rPr>
              <a:t>3</a:t>
            </a:r>
            <a:endParaRPr lang="en-US" dirty="0">
              <a:solidFill>
                <a:schemeClr val="bg1"/>
              </a:solidFill>
              <a:latin typeface="Euclid" panose="02020503060505020303" pitchFamily="18" charset="7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4F004E-C93C-1548-9D8C-C4D2387FB7EC}"/>
              </a:ext>
            </a:extLst>
          </p:cNvPr>
          <p:cNvSpPr txBox="1"/>
          <p:nvPr/>
        </p:nvSpPr>
        <p:spPr>
          <a:xfrm>
            <a:off x="8765382" y="472440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Euclid" panose="02020503060505020303" pitchFamily="18" charset="77"/>
              </a:rPr>
              <a:t>4</a:t>
            </a:r>
            <a:endParaRPr lang="en-US" dirty="0">
              <a:solidFill>
                <a:schemeClr val="bg1"/>
              </a:solidFill>
              <a:latin typeface="Euclid" panose="02020503060505020303" pitchFamily="18" charset="7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810D4F9-4504-8846-AAAC-C6D8AA544A3F}"/>
              </a:ext>
            </a:extLst>
          </p:cNvPr>
          <p:cNvSpPr txBox="1"/>
          <p:nvPr/>
        </p:nvSpPr>
        <p:spPr>
          <a:xfrm>
            <a:off x="10597388" y="472440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Euclid" panose="02020503060505020303" pitchFamily="18" charset="77"/>
              </a:rPr>
              <a:t>5</a:t>
            </a:r>
            <a:endParaRPr lang="en-US" dirty="0">
              <a:solidFill>
                <a:schemeClr val="bg1"/>
              </a:solidFill>
              <a:latin typeface="Euclid" panose="02020503060505020303" pitchFamily="18" charset="7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5D18C0F-1678-774E-84B0-2ACD46D1539E}"/>
              </a:ext>
            </a:extLst>
          </p:cNvPr>
          <p:cNvSpPr txBox="1"/>
          <p:nvPr/>
        </p:nvSpPr>
        <p:spPr>
          <a:xfrm>
            <a:off x="5848175" y="1962954"/>
            <a:ext cx="4956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Euclid" panose="02020503060505020303" pitchFamily="18" charset="77"/>
              </a:rPr>
              <a:t>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D124D6D-C631-7A4A-9E29-B65FB234AA33}"/>
              </a:ext>
            </a:extLst>
          </p:cNvPr>
          <p:cNvSpPr txBox="1"/>
          <p:nvPr/>
        </p:nvSpPr>
        <p:spPr>
          <a:xfrm>
            <a:off x="3071133" y="5793104"/>
            <a:ext cx="65453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Euclid" panose="02020503060505020303" pitchFamily="18" charset="77"/>
              </a:rPr>
              <a:t>A[0] &gt; A[1] </a:t>
            </a:r>
            <a:r>
              <a:rPr lang="en-US" sz="2800" b="1" dirty="0">
                <a:solidFill>
                  <a:schemeClr val="bg1"/>
                </a:solidFill>
                <a:latin typeface="Euclid" panose="02020503060505020303" pitchFamily="18" charset="77"/>
                <a:sym typeface="Wingdings" pitchFamily="2" charset="2"/>
              </a:rPr>
              <a:t> swap(</a:t>
            </a:r>
            <a:r>
              <a:rPr lang="en-US" sz="2800" b="1" dirty="0">
                <a:solidFill>
                  <a:schemeClr val="bg1"/>
                </a:solidFill>
                <a:latin typeface="Euclid" panose="02020503060505020303" pitchFamily="18" charset="77"/>
              </a:rPr>
              <a:t>A[0] , A[1] </a:t>
            </a:r>
            <a:r>
              <a:rPr lang="en-US" sz="2800" b="1" dirty="0">
                <a:solidFill>
                  <a:schemeClr val="bg1"/>
                </a:solidFill>
                <a:latin typeface="Euclid" panose="02020503060505020303" pitchFamily="18" charset="77"/>
                <a:sym typeface="Wingdings" pitchFamily="2" charset="2"/>
              </a:rPr>
              <a:t>)</a:t>
            </a:r>
            <a:endParaRPr lang="en-US" sz="2800" b="1" dirty="0">
              <a:solidFill>
                <a:schemeClr val="bg1"/>
              </a:solidFill>
              <a:latin typeface="Euclid" panose="02020503060505020303" pitchFamily="18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82342740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E7A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2071E-5718-5547-8452-0617CDB6E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  <a:latin typeface="Euclid" panose="02020503060505020303" pitchFamily="18" charset="77"/>
              </a:rPr>
              <a:t> Insertion Sort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81A2C70-7DB5-4C4B-B32E-B1BC524E9C0C}"/>
              </a:ext>
            </a:extLst>
          </p:cNvPr>
          <p:cNvSpPr/>
          <p:nvPr/>
        </p:nvSpPr>
        <p:spPr>
          <a:xfrm>
            <a:off x="1524000" y="2758440"/>
            <a:ext cx="1828800" cy="1828800"/>
          </a:xfrm>
          <a:prstGeom prst="rect">
            <a:avLst/>
          </a:prstGeom>
          <a:solidFill>
            <a:srgbClr val="00B4B0">
              <a:alpha val="58039"/>
            </a:srgb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1" eaLnBrk="1" latinLnBrk="0" hangingPunct="1"/>
            <a:r>
              <a:rPr lang="en-US" sz="4800" dirty="0">
                <a:solidFill>
                  <a:schemeClr val="bg1"/>
                </a:solidFill>
              </a:rPr>
              <a:t>11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8A7007-92CF-E443-8A4E-A481FBBB8200}"/>
              </a:ext>
            </a:extLst>
          </p:cNvPr>
          <p:cNvSpPr/>
          <p:nvPr/>
        </p:nvSpPr>
        <p:spPr>
          <a:xfrm>
            <a:off x="3352800" y="2758440"/>
            <a:ext cx="1828800" cy="1828800"/>
          </a:xfrm>
          <a:prstGeom prst="rect">
            <a:avLst/>
          </a:prstGeom>
          <a:solidFill>
            <a:srgbClr val="00B4B0">
              <a:alpha val="58039"/>
            </a:srgb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r>
              <a:rPr lang="en-US" sz="4800" dirty="0">
                <a:solidFill>
                  <a:schemeClr val="bg1"/>
                </a:solidFill>
              </a:rPr>
              <a:t>33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4E02EE8-E4B0-144E-BF5D-7D6836982742}"/>
              </a:ext>
            </a:extLst>
          </p:cNvPr>
          <p:cNvSpPr/>
          <p:nvPr/>
        </p:nvSpPr>
        <p:spPr>
          <a:xfrm>
            <a:off x="5181600" y="2758440"/>
            <a:ext cx="1828800" cy="1828800"/>
          </a:xfrm>
          <a:prstGeom prst="rect">
            <a:avLst/>
          </a:prstGeom>
          <a:solidFill>
            <a:srgbClr val="00B4B0">
              <a:alpha val="58039"/>
            </a:srgb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r>
              <a:rPr lang="en-US" sz="4800" dirty="0">
                <a:solidFill>
                  <a:schemeClr val="bg1"/>
                </a:solidFill>
              </a:rPr>
              <a:t>44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97BEE9A-599F-6A42-A6C6-0FE05D0DE175}"/>
              </a:ext>
            </a:extLst>
          </p:cNvPr>
          <p:cNvSpPr/>
          <p:nvPr/>
        </p:nvSpPr>
        <p:spPr>
          <a:xfrm>
            <a:off x="7010400" y="2758440"/>
            <a:ext cx="1828800" cy="1828800"/>
          </a:xfrm>
          <a:prstGeom prst="rect">
            <a:avLst/>
          </a:prstGeom>
          <a:solidFill>
            <a:srgbClr val="00B4B0">
              <a:alpha val="58039"/>
            </a:srgb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r>
              <a:rPr lang="en-US" sz="4800" dirty="0">
                <a:solidFill>
                  <a:schemeClr val="bg1"/>
                </a:solidFill>
              </a:rPr>
              <a:t>77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3AA745F-4564-1441-92E3-7FA3E02D98A1}"/>
              </a:ext>
            </a:extLst>
          </p:cNvPr>
          <p:cNvSpPr/>
          <p:nvPr/>
        </p:nvSpPr>
        <p:spPr>
          <a:xfrm>
            <a:off x="8839200" y="2758440"/>
            <a:ext cx="1828800" cy="1828800"/>
          </a:xfrm>
          <a:prstGeom prst="rect">
            <a:avLst/>
          </a:prstGeom>
          <a:solidFill>
            <a:srgbClr val="C00000">
              <a:alpha val="58039"/>
            </a:srgb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r>
              <a:rPr lang="en-US" sz="4800" dirty="0">
                <a:solidFill>
                  <a:schemeClr val="bg1"/>
                </a:solidFill>
              </a:rPr>
              <a:t>88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5C7E56-DBBF-0E43-B1A8-9F7255AEF1AF}"/>
              </a:ext>
            </a:extLst>
          </p:cNvPr>
          <p:cNvSpPr txBox="1"/>
          <p:nvPr/>
        </p:nvSpPr>
        <p:spPr>
          <a:xfrm>
            <a:off x="2178496" y="472440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Euclid" panose="02020503060505020303" pitchFamily="18" charset="77"/>
              </a:rPr>
              <a:t>0</a:t>
            </a:r>
            <a:endParaRPr lang="en-US" dirty="0">
              <a:solidFill>
                <a:schemeClr val="bg1"/>
              </a:solidFill>
              <a:latin typeface="Euclid" panose="02020503060505020303" pitchFamily="18" charset="7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52EEDF5-AFF1-1445-BE44-2873045862EA}"/>
              </a:ext>
            </a:extLst>
          </p:cNvPr>
          <p:cNvSpPr txBox="1"/>
          <p:nvPr/>
        </p:nvSpPr>
        <p:spPr>
          <a:xfrm>
            <a:off x="4007296" y="472440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Euclid" panose="02020503060505020303" pitchFamily="18" charset="77"/>
              </a:rPr>
              <a:t>1</a:t>
            </a:r>
            <a:endParaRPr lang="en-US" dirty="0">
              <a:solidFill>
                <a:schemeClr val="bg1"/>
              </a:solidFill>
              <a:latin typeface="Euclid" panose="02020503060505020303" pitchFamily="18" charset="7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383EC44-673E-2A41-AE90-F26D5870DE31}"/>
              </a:ext>
            </a:extLst>
          </p:cNvPr>
          <p:cNvSpPr txBox="1"/>
          <p:nvPr/>
        </p:nvSpPr>
        <p:spPr>
          <a:xfrm>
            <a:off x="5836096" y="4724400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Euclid" panose="02020503060505020303" pitchFamily="18" charset="77"/>
              </a:rPr>
              <a:t>2</a:t>
            </a:r>
            <a:endParaRPr lang="en-US" dirty="0">
              <a:solidFill>
                <a:schemeClr val="bg1"/>
              </a:solidFill>
              <a:latin typeface="Euclid" panose="02020503060505020303" pitchFamily="18" charset="7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0C51595-E185-6645-876A-F12F2C61A4B0}"/>
              </a:ext>
            </a:extLst>
          </p:cNvPr>
          <p:cNvSpPr txBox="1"/>
          <p:nvPr/>
        </p:nvSpPr>
        <p:spPr>
          <a:xfrm>
            <a:off x="7664896" y="472440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Euclid" panose="02020503060505020303" pitchFamily="18" charset="77"/>
              </a:rPr>
              <a:t>3</a:t>
            </a:r>
            <a:endParaRPr lang="en-US" dirty="0">
              <a:solidFill>
                <a:schemeClr val="bg1"/>
              </a:solidFill>
              <a:latin typeface="Euclid" panose="02020503060505020303" pitchFamily="18" charset="7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4F004E-C93C-1548-9D8C-C4D2387FB7EC}"/>
              </a:ext>
            </a:extLst>
          </p:cNvPr>
          <p:cNvSpPr txBox="1"/>
          <p:nvPr/>
        </p:nvSpPr>
        <p:spPr>
          <a:xfrm>
            <a:off x="9496902" y="472440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Euclid" panose="02020503060505020303" pitchFamily="18" charset="77"/>
              </a:rPr>
              <a:t>4</a:t>
            </a:r>
            <a:endParaRPr lang="en-US" dirty="0">
              <a:solidFill>
                <a:schemeClr val="bg1"/>
              </a:solidFill>
              <a:latin typeface="Euclid" panose="02020503060505020303" pitchFamily="18" charset="7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5D18C0F-1678-774E-84B0-2ACD46D1539E}"/>
              </a:ext>
            </a:extLst>
          </p:cNvPr>
          <p:cNvSpPr txBox="1"/>
          <p:nvPr/>
        </p:nvSpPr>
        <p:spPr>
          <a:xfrm>
            <a:off x="5848175" y="1962954"/>
            <a:ext cx="4956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Euclid" panose="02020503060505020303" pitchFamily="18" charset="77"/>
              </a:rPr>
              <a:t>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F3EB452-242B-E04C-A1B3-0C59A674AA78}"/>
              </a:ext>
            </a:extLst>
          </p:cNvPr>
          <p:cNvSpPr txBox="1"/>
          <p:nvPr/>
        </p:nvSpPr>
        <p:spPr>
          <a:xfrm>
            <a:off x="2983130" y="5548312"/>
            <a:ext cx="62257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Euclid" panose="02020503060505020303" pitchFamily="18" charset="77"/>
              </a:rPr>
              <a:t>current = 4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Euclid" panose="02020503060505020303" pitchFamily="18" charset="77"/>
              </a:rPr>
              <a:t>Compare </a:t>
            </a:r>
            <a:r>
              <a:rPr lang="en-US" sz="2400" b="1" dirty="0">
                <a:solidFill>
                  <a:schemeClr val="bg1"/>
                </a:solidFill>
                <a:latin typeface="Euclid" panose="02020503060505020303" pitchFamily="18" charset="77"/>
              </a:rPr>
              <a:t>A</a:t>
            </a:r>
            <a:r>
              <a:rPr lang="en-US" sz="2400" dirty="0">
                <a:solidFill>
                  <a:schemeClr val="bg1"/>
                </a:solidFill>
                <a:latin typeface="Euclid" panose="02020503060505020303" pitchFamily="18" charset="77"/>
              </a:rPr>
              <a:t>[current] with all its left elements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6E08457-3D1A-C84E-AA2B-245F116E74EC}"/>
              </a:ext>
            </a:extLst>
          </p:cNvPr>
          <p:cNvSpPr/>
          <p:nvPr/>
        </p:nvSpPr>
        <p:spPr>
          <a:xfrm>
            <a:off x="1524000" y="2760494"/>
            <a:ext cx="9144000" cy="1828800"/>
          </a:xfrm>
          <a:prstGeom prst="rect">
            <a:avLst/>
          </a:prstGeom>
          <a:noFill/>
          <a:ln w="57150">
            <a:solidFill>
              <a:schemeClr val="accent4"/>
            </a:solidFill>
            <a:extLst>
              <a:ext uri="{C807C97D-BFC1-408E-A445-0C87EB9F89A2}">
                <ask:lineSketchStyleProps xmlns:ask="http://schemas.microsoft.com/office/drawing/2018/sketchyshapes" sd="1982038771">
                  <a:custGeom>
                    <a:avLst/>
                    <a:gdLst>
                      <a:gd name="connsiteX0" fmla="*/ 0 w 9144000"/>
                      <a:gd name="connsiteY0" fmla="*/ 0 h 1828800"/>
                      <a:gd name="connsiteX1" fmla="*/ 836023 w 9144000"/>
                      <a:gd name="connsiteY1" fmla="*/ 0 h 1828800"/>
                      <a:gd name="connsiteX2" fmla="*/ 1580606 w 9144000"/>
                      <a:gd name="connsiteY2" fmla="*/ 0 h 1828800"/>
                      <a:gd name="connsiteX3" fmla="*/ 2416629 w 9144000"/>
                      <a:gd name="connsiteY3" fmla="*/ 0 h 1828800"/>
                      <a:gd name="connsiteX4" fmla="*/ 3069771 w 9144000"/>
                      <a:gd name="connsiteY4" fmla="*/ 0 h 1828800"/>
                      <a:gd name="connsiteX5" fmla="*/ 3540034 w 9144000"/>
                      <a:gd name="connsiteY5" fmla="*/ 0 h 1828800"/>
                      <a:gd name="connsiteX6" fmla="*/ 3918857 w 9144000"/>
                      <a:gd name="connsiteY6" fmla="*/ 0 h 1828800"/>
                      <a:gd name="connsiteX7" fmla="*/ 4297680 w 9144000"/>
                      <a:gd name="connsiteY7" fmla="*/ 0 h 1828800"/>
                      <a:gd name="connsiteX8" fmla="*/ 4767943 w 9144000"/>
                      <a:gd name="connsiteY8" fmla="*/ 0 h 1828800"/>
                      <a:gd name="connsiteX9" fmla="*/ 5512526 w 9144000"/>
                      <a:gd name="connsiteY9" fmla="*/ 0 h 1828800"/>
                      <a:gd name="connsiteX10" fmla="*/ 6348549 w 9144000"/>
                      <a:gd name="connsiteY10" fmla="*/ 0 h 1828800"/>
                      <a:gd name="connsiteX11" fmla="*/ 6818811 w 9144000"/>
                      <a:gd name="connsiteY11" fmla="*/ 0 h 1828800"/>
                      <a:gd name="connsiteX12" fmla="*/ 7380514 w 9144000"/>
                      <a:gd name="connsiteY12" fmla="*/ 0 h 1828800"/>
                      <a:gd name="connsiteX13" fmla="*/ 7942217 w 9144000"/>
                      <a:gd name="connsiteY13" fmla="*/ 0 h 1828800"/>
                      <a:gd name="connsiteX14" fmla="*/ 9144000 w 9144000"/>
                      <a:gd name="connsiteY14" fmla="*/ 0 h 1828800"/>
                      <a:gd name="connsiteX15" fmla="*/ 9144000 w 9144000"/>
                      <a:gd name="connsiteY15" fmla="*/ 646176 h 1828800"/>
                      <a:gd name="connsiteX16" fmla="*/ 9144000 w 9144000"/>
                      <a:gd name="connsiteY16" fmla="*/ 1274064 h 1828800"/>
                      <a:gd name="connsiteX17" fmla="*/ 9144000 w 9144000"/>
                      <a:gd name="connsiteY17" fmla="*/ 1828800 h 1828800"/>
                      <a:gd name="connsiteX18" fmla="*/ 8399417 w 9144000"/>
                      <a:gd name="connsiteY18" fmla="*/ 1828800 h 1828800"/>
                      <a:gd name="connsiteX19" fmla="*/ 7654834 w 9144000"/>
                      <a:gd name="connsiteY19" fmla="*/ 1828800 h 1828800"/>
                      <a:gd name="connsiteX20" fmla="*/ 6818811 w 9144000"/>
                      <a:gd name="connsiteY20" fmla="*/ 1828800 h 1828800"/>
                      <a:gd name="connsiteX21" fmla="*/ 6439989 w 9144000"/>
                      <a:gd name="connsiteY21" fmla="*/ 1828800 h 1828800"/>
                      <a:gd name="connsiteX22" fmla="*/ 5878286 w 9144000"/>
                      <a:gd name="connsiteY22" fmla="*/ 1828800 h 1828800"/>
                      <a:gd name="connsiteX23" fmla="*/ 5133703 w 9144000"/>
                      <a:gd name="connsiteY23" fmla="*/ 1828800 h 1828800"/>
                      <a:gd name="connsiteX24" fmla="*/ 4297680 w 9144000"/>
                      <a:gd name="connsiteY24" fmla="*/ 1828800 h 1828800"/>
                      <a:gd name="connsiteX25" fmla="*/ 3827417 w 9144000"/>
                      <a:gd name="connsiteY25" fmla="*/ 1828800 h 1828800"/>
                      <a:gd name="connsiteX26" fmla="*/ 2991394 w 9144000"/>
                      <a:gd name="connsiteY26" fmla="*/ 1828800 h 1828800"/>
                      <a:gd name="connsiteX27" fmla="*/ 2246811 w 9144000"/>
                      <a:gd name="connsiteY27" fmla="*/ 1828800 h 1828800"/>
                      <a:gd name="connsiteX28" fmla="*/ 1867989 w 9144000"/>
                      <a:gd name="connsiteY28" fmla="*/ 1828800 h 1828800"/>
                      <a:gd name="connsiteX29" fmla="*/ 1397726 w 9144000"/>
                      <a:gd name="connsiteY29" fmla="*/ 1828800 h 1828800"/>
                      <a:gd name="connsiteX30" fmla="*/ 653143 w 9144000"/>
                      <a:gd name="connsiteY30" fmla="*/ 1828800 h 1828800"/>
                      <a:gd name="connsiteX31" fmla="*/ 0 w 9144000"/>
                      <a:gd name="connsiteY31" fmla="*/ 1828800 h 1828800"/>
                      <a:gd name="connsiteX32" fmla="*/ 0 w 9144000"/>
                      <a:gd name="connsiteY32" fmla="*/ 1274064 h 1828800"/>
                      <a:gd name="connsiteX33" fmla="*/ 0 w 9144000"/>
                      <a:gd name="connsiteY33" fmla="*/ 719328 h 1828800"/>
                      <a:gd name="connsiteX34" fmla="*/ 0 w 9144000"/>
                      <a:gd name="connsiteY34" fmla="*/ 0 h 18288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</a:cxnLst>
                    <a:rect l="l" t="t" r="r" b="b"/>
                    <a:pathLst>
                      <a:path w="9144000" h="1828800" extrusionOk="0">
                        <a:moveTo>
                          <a:pt x="0" y="0"/>
                        </a:moveTo>
                        <a:cubicBezTo>
                          <a:pt x="250604" y="-33876"/>
                          <a:pt x="440772" y="1017"/>
                          <a:pt x="836023" y="0"/>
                        </a:cubicBezTo>
                        <a:cubicBezTo>
                          <a:pt x="1231274" y="-1017"/>
                          <a:pt x="1337968" y="34254"/>
                          <a:pt x="1580606" y="0"/>
                        </a:cubicBezTo>
                        <a:cubicBezTo>
                          <a:pt x="1823244" y="-34254"/>
                          <a:pt x="2049290" y="16787"/>
                          <a:pt x="2416629" y="0"/>
                        </a:cubicBezTo>
                        <a:cubicBezTo>
                          <a:pt x="2783968" y="-16787"/>
                          <a:pt x="2799922" y="5976"/>
                          <a:pt x="3069771" y="0"/>
                        </a:cubicBezTo>
                        <a:cubicBezTo>
                          <a:pt x="3339620" y="-5976"/>
                          <a:pt x="3334973" y="-21844"/>
                          <a:pt x="3540034" y="0"/>
                        </a:cubicBezTo>
                        <a:cubicBezTo>
                          <a:pt x="3745095" y="21844"/>
                          <a:pt x="3749941" y="9176"/>
                          <a:pt x="3918857" y="0"/>
                        </a:cubicBezTo>
                        <a:cubicBezTo>
                          <a:pt x="4087773" y="-9176"/>
                          <a:pt x="4129197" y="-529"/>
                          <a:pt x="4297680" y="0"/>
                        </a:cubicBezTo>
                        <a:cubicBezTo>
                          <a:pt x="4466163" y="529"/>
                          <a:pt x="4665379" y="-21105"/>
                          <a:pt x="4767943" y="0"/>
                        </a:cubicBezTo>
                        <a:cubicBezTo>
                          <a:pt x="4870507" y="21105"/>
                          <a:pt x="5175004" y="-20531"/>
                          <a:pt x="5512526" y="0"/>
                        </a:cubicBezTo>
                        <a:cubicBezTo>
                          <a:pt x="5850048" y="20531"/>
                          <a:pt x="5988139" y="36011"/>
                          <a:pt x="6348549" y="0"/>
                        </a:cubicBezTo>
                        <a:cubicBezTo>
                          <a:pt x="6708959" y="-36011"/>
                          <a:pt x="6619496" y="-12265"/>
                          <a:pt x="6818811" y="0"/>
                        </a:cubicBezTo>
                        <a:cubicBezTo>
                          <a:pt x="7018126" y="12265"/>
                          <a:pt x="7174218" y="5702"/>
                          <a:pt x="7380514" y="0"/>
                        </a:cubicBezTo>
                        <a:cubicBezTo>
                          <a:pt x="7586810" y="-5702"/>
                          <a:pt x="7810699" y="-16023"/>
                          <a:pt x="7942217" y="0"/>
                        </a:cubicBezTo>
                        <a:cubicBezTo>
                          <a:pt x="8073735" y="16023"/>
                          <a:pt x="8739307" y="46054"/>
                          <a:pt x="9144000" y="0"/>
                        </a:cubicBezTo>
                        <a:cubicBezTo>
                          <a:pt x="9131368" y="156620"/>
                          <a:pt x="9159623" y="459018"/>
                          <a:pt x="9144000" y="646176"/>
                        </a:cubicBezTo>
                        <a:cubicBezTo>
                          <a:pt x="9128377" y="833334"/>
                          <a:pt x="9125160" y="992590"/>
                          <a:pt x="9144000" y="1274064"/>
                        </a:cubicBezTo>
                        <a:cubicBezTo>
                          <a:pt x="9162840" y="1555538"/>
                          <a:pt x="9127678" y="1685559"/>
                          <a:pt x="9144000" y="1828800"/>
                        </a:cubicBezTo>
                        <a:cubicBezTo>
                          <a:pt x="8814061" y="1839195"/>
                          <a:pt x="8602547" y="1806100"/>
                          <a:pt x="8399417" y="1828800"/>
                        </a:cubicBezTo>
                        <a:cubicBezTo>
                          <a:pt x="8196287" y="1851500"/>
                          <a:pt x="7815762" y="1826833"/>
                          <a:pt x="7654834" y="1828800"/>
                        </a:cubicBezTo>
                        <a:cubicBezTo>
                          <a:pt x="7493906" y="1830767"/>
                          <a:pt x="7180871" y="1843368"/>
                          <a:pt x="6818811" y="1828800"/>
                        </a:cubicBezTo>
                        <a:cubicBezTo>
                          <a:pt x="6456751" y="1814232"/>
                          <a:pt x="6544178" y="1842802"/>
                          <a:pt x="6439989" y="1828800"/>
                        </a:cubicBezTo>
                        <a:cubicBezTo>
                          <a:pt x="6335800" y="1814798"/>
                          <a:pt x="6111175" y="1845925"/>
                          <a:pt x="5878286" y="1828800"/>
                        </a:cubicBezTo>
                        <a:cubicBezTo>
                          <a:pt x="5645397" y="1811675"/>
                          <a:pt x="5339854" y="1820522"/>
                          <a:pt x="5133703" y="1828800"/>
                        </a:cubicBezTo>
                        <a:cubicBezTo>
                          <a:pt x="4927552" y="1837078"/>
                          <a:pt x="4493489" y="1810084"/>
                          <a:pt x="4297680" y="1828800"/>
                        </a:cubicBezTo>
                        <a:cubicBezTo>
                          <a:pt x="4101871" y="1847516"/>
                          <a:pt x="4023014" y="1822007"/>
                          <a:pt x="3827417" y="1828800"/>
                        </a:cubicBezTo>
                        <a:cubicBezTo>
                          <a:pt x="3631820" y="1835593"/>
                          <a:pt x="3245519" y="1842653"/>
                          <a:pt x="2991394" y="1828800"/>
                        </a:cubicBezTo>
                        <a:cubicBezTo>
                          <a:pt x="2737269" y="1814947"/>
                          <a:pt x="2576304" y="1792208"/>
                          <a:pt x="2246811" y="1828800"/>
                        </a:cubicBezTo>
                        <a:cubicBezTo>
                          <a:pt x="1917318" y="1865392"/>
                          <a:pt x="1983089" y="1843467"/>
                          <a:pt x="1867989" y="1828800"/>
                        </a:cubicBezTo>
                        <a:cubicBezTo>
                          <a:pt x="1752889" y="1814133"/>
                          <a:pt x="1575426" y="1817615"/>
                          <a:pt x="1397726" y="1828800"/>
                        </a:cubicBezTo>
                        <a:cubicBezTo>
                          <a:pt x="1220026" y="1839985"/>
                          <a:pt x="830604" y="1863965"/>
                          <a:pt x="653143" y="1828800"/>
                        </a:cubicBezTo>
                        <a:cubicBezTo>
                          <a:pt x="475682" y="1793635"/>
                          <a:pt x="145424" y="1831825"/>
                          <a:pt x="0" y="1828800"/>
                        </a:cubicBezTo>
                        <a:cubicBezTo>
                          <a:pt x="9400" y="1597472"/>
                          <a:pt x="26065" y="1417310"/>
                          <a:pt x="0" y="1274064"/>
                        </a:cubicBezTo>
                        <a:cubicBezTo>
                          <a:pt x="-26065" y="1130818"/>
                          <a:pt x="6895" y="836796"/>
                          <a:pt x="0" y="719328"/>
                        </a:cubicBezTo>
                        <a:cubicBezTo>
                          <a:pt x="-6895" y="601860"/>
                          <a:pt x="9064" y="18877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17549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E7A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2071E-5718-5547-8452-0617CDB6E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  <a:latin typeface="Euclid" panose="02020503060505020303" pitchFamily="18" charset="77"/>
              </a:rPr>
              <a:t> Insertion Sort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81A2C70-7DB5-4C4B-B32E-B1BC524E9C0C}"/>
              </a:ext>
            </a:extLst>
          </p:cNvPr>
          <p:cNvSpPr/>
          <p:nvPr/>
        </p:nvSpPr>
        <p:spPr>
          <a:xfrm>
            <a:off x="1524000" y="2758440"/>
            <a:ext cx="1828800" cy="1828800"/>
          </a:xfrm>
          <a:prstGeom prst="rect">
            <a:avLst/>
          </a:prstGeom>
          <a:solidFill>
            <a:srgbClr val="FFC000">
              <a:alpha val="58039"/>
            </a:srgb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1" eaLnBrk="1" latinLnBrk="0" hangingPunct="1"/>
            <a:r>
              <a:rPr lang="en-US" sz="4800" dirty="0">
                <a:solidFill>
                  <a:schemeClr val="bg1"/>
                </a:solidFill>
              </a:rPr>
              <a:t>11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8A7007-92CF-E443-8A4E-A481FBBB8200}"/>
              </a:ext>
            </a:extLst>
          </p:cNvPr>
          <p:cNvSpPr/>
          <p:nvPr/>
        </p:nvSpPr>
        <p:spPr>
          <a:xfrm>
            <a:off x="3352800" y="2758440"/>
            <a:ext cx="1828800" cy="1828800"/>
          </a:xfrm>
          <a:prstGeom prst="rect">
            <a:avLst/>
          </a:prstGeom>
          <a:solidFill>
            <a:srgbClr val="FFC000">
              <a:alpha val="58039"/>
            </a:srgb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r>
              <a:rPr lang="en-US" sz="4800" dirty="0">
                <a:solidFill>
                  <a:schemeClr val="bg1"/>
                </a:solidFill>
              </a:rPr>
              <a:t>33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4E02EE8-E4B0-144E-BF5D-7D6836982742}"/>
              </a:ext>
            </a:extLst>
          </p:cNvPr>
          <p:cNvSpPr/>
          <p:nvPr/>
        </p:nvSpPr>
        <p:spPr>
          <a:xfrm>
            <a:off x="5181600" y="2758440"/>
            <a:ext cx="1828800" cy="1828800"/>
          </a:xfrm>
          <a:prstGeom prst="rect">
            <a:avLst/>
          </a:prstGeom>
          <a:solidFill>
            <a:srgbClr val="FFC000">
              <a:alpha val="58039"/>
            </a:srgb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r>
              <a:rPr lang="en-US" sz="4800" dirty="0">
                <a:solidFill>
                  <a:schemeClr val="bg1"/>
                </a:solidFill>
              </a:rPr>
              <a:t>44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97BEE9A-599F-6A42-A6C6-0FE05D0DE175}"/>
              </a:ext>
            </a:extLst>
          </p:cNvPr>
          <p:cNvSpPr/>
          <p:nvPr/>
        </p:nvSpPr>
        <p:spPr>
          <a:xfrm>
            <a:off x="7010400" y="2758440"/>
            <a:ext cx="1828800" cy="1828800"/>
          </a:xfrm>
          <a:prstGeom prst="rect">
            <a:avLst/>
          </a:prstGeom>
          <a:solidFill>
            <a:srgbClr val="FFC000">
              <a:alpha val="58039"/>
            </a:srgb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r>
              <a:rPr lang="en-US" sz="4800" dirty="0">
                <a:solidFill>
                  <a:schemeClr val="bg1"/>
                </a:solidFill>
              </a:rPr>
              <a:t>77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3AA745F-4564-1441-92E3-7FA3E02D98A1}"/>
              </a:ext>
            </a:extLst>
          </p:cNvPr>
          <p:cNvSpPr/>
          <p:nvPr/>
        </p:nvSpPr>
        <p:spPr>
          <a:xfrm>
            <a:off x="8839200" y="2758440"/>
            <a:ext cx="1828800" cy="1828800"/>
          </a:xfrm>
          <a:prstGeom prst="rect">
            <a:avLst/>
          </a:prstGeom>
          <a:solidFill>
            <a:srgbClr val="FFC000">
              <a:alpha val="58039"/>
            </a:srgb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r>
              <a:rPr lang="en-US" sz="4800" dirty="0">
                <a:solidFill>
                  <a:schemeClr val="bg1"/>
                </a:solidFill>
              </a:rPr>
              <a:t>88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5C7E56-DBBF-0E43-B1A8-9F7255AEF1AF}"/>
              </a:ext>
            </a:extLst>
          </p:cNvPr>
          <p:cNvSpPr txBox="1"/>
          <p:nvPr/>
        </p:nvSpPr>
        <p:spPr>
          <a:xfrm>
            <a:off x="2178496" y="472440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Euclid" panose="02020503060505020303" pitchFamily="18" charset="77"/>
              </a:rPr>
              <a:t>0</a:t>
            </a:r>
            <a:endParaRPr lang="en-US" dirty="0">
              <a:solidFill>
                <a:schemeClr val="bg1"/>
              </a:solidFill>
              <a:latin typeface="Euclid" panose="02020503060505020303" pitchFamily="18" charset="7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52EEDF5-AFF1-1445-BE44-2873045862EA}"/>
              </a:ext>
            </a:extLst>
          </p:cNvPr>
          <p:cNvSpPr txBox="1"/>
          <p:nvPr/>
        </p:nvSpPr>
        <p:spPr>
          <a:xfrm>
            <a:off x="4007296" y="472440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Euclid" panose="02020503060505020303" pitchFamily="18" charset="77"/>
              </a:rPr>
              <a:t>1</a:t>
            </a:r>
            <a:endParaRPr lang="en-US" dirty="0">
              <a:solidFill>
                <a:schemeClr val="bg1"/>
              </a:solidFill>
              <a:latin typeface="Euclid" panose="02020503060505020303" pitchFamily="18" charset="7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383EC44-673E-2A41-AE90-F26D5870DE31}"/>
              </a:ext>
            </a:extLst>
          </p:cNvPr>
          <p:cNvSpPr txBox="1"/>
          <p:nvPr/>
        </p:nvSpPr>
        <p:spPr>
          <a:xfrm>
            <a:off x="5836096" y="4724400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Euclid" panose="02020503060505020303" pitchFamily="18" charset="77"/>
              </a:rPr>
              <a:t>2</a:t>
            </a:r>
            <a:endParaRPr lang="en-US" dirty="0">
              <a:solidFill>
                <a:schemeClr val="bg1"/>
              </a:solidFill>
              <a:latin typeface="Euclid" panose="02020503060505020303" pitchFamily="18" charset="7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0C51595-E185-6645-876A-F12F2C61A4B0}"/>
              </a:ext>
            </a:extLst>
          </p:cNvPr>
          <p:cNvSpPr txBox="1"/>
          <p:nvPr/>
        </p:nvSpPr>
        <p:spPr>
          <a:xfrm>
            <a:off x="7664896" y="472440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Euclid" panose="02020503060505020303" pitchFamily="18" charset="77"/>
              </a:rPr>
              <a:t>3</a:t>
            </a:r>
            <a:endParaRPr lang="en-US" dirty="0">
              <a:solidFill>
                <a:schemeClr val="bg1"/>
              </a:solidFill>
              <a:latin typeface="Euclid" panose="02020503060505020303" pitchFamily="18" charset="7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4F004E-C93C-1548-9D8C-C4D2387FB7EC}"/>
              </a:ext>
            </a:extLst>
          </p:cNvPr>
          <p:cNvSpPr txBox="1"/>
          <p:nvPr/>
        </p:nvSpPr>
        <p:spPr>
          <a:xfrm>
            <a:off x="9496902" y="472440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Euclid" panose="02020503060505020303" pitchFamily="18" charset="77"/>
              </a:rPr>
              <a:t>4</a:t>
            </a:r>
            <a:endParaRPr lang="en-US" dirty="0">
              <a:solidFill>
                <a:schemeClr val="bg1"/>
              </a:solidFill>
              <a:latin typeface="Euclid" panose="02020503060505020303" pitchFamily="18" charset="7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5D18C0F-1678-774E-84B0-2ACD46D1539E}"/>
              </a:ext>
            </a:extLst>
          </p:cNvPr>
          <p:cNvSpPr txBox="1"/>
          <p:nvPr/>
        </p:nvSpPr>
        <p:spPr>
          <a:xfrm>
            <a:off x="5848175" y="1962954"/>
            <a:ext cx="4956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Euclid" panose="02020503060505020303" pitchFamily="18" charset="77"/>
              </a:rPr>
              <a:t>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F3EB452-242B-E04C-A1B3-0C59A674AA78}"/>
              </a:ext>
            </a:extLst>
          </p:cNvPr>
          <p:cNvSpPr txBox="1"/>
          <p:nvPr/>
        </p:nvSpPr>
        <p:spPr>
          <a:xfrm>
            <a:off x="5220756" y="5548312"/>
            <a:ext cx="17504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Euclid" panose="02020503060505020303" pitchFamily="18" charset="77"/>
              </a:rPr>
              <a:t>current = 4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Euclid" panose="02020503060505020303" pitchFamily="18" charset="77"/>
              </a:rPr>
              <a:t>A is sorted!</a:t>
            </a:r>
          </a:p>
        </p:txBody>
      </p:sp>
    </p:spTree>
    <p:extLst>
      <p:ext uri="{BB962C8B-B14F-4D97-AF65-F5344CB8AC3E}">
        <p14:creationId xmlns:p14="http://schemas.microsoft.com/office/powerpoint/2010/main" val="200066459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46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AE91033-00BB-2A45-A550-2D39C3249000}"/>
              </a:ext>
            </a:extLst>
          </p:cNvPr>
          <p:cNvSpPr txBox="1"/>
          <p:nvPr/>
        </p:nvSpPr>
        <p:spPr>
          <a:xfrm>
            <a:off x="4180251" y="2967335"/>
            <a:ext cx="35541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Euclid" panose="02020503060505020303" pitchFamily="18" charset="77"/>
              </a:rPr>
              <a:t>Merge Sort</a:t>
            </a:r>
          </a:p>
        </p:txBody>
      </p:sp>
    </p:spTree>
    <p:extLst>
      <p:ext uri="{BB962C8B-B14F-4D97-AF65-F5344CB8AC3E}">
        <p14:creationId xmlns:p14="http://schemas.microsoft.com/office/powerpoint/2010/main" val="416305397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E7A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2071E-5718-5547-8452-0617CDB6E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  <a:latin typeface="Euclid" panose="02020503060505020303" pitchFamily="18" charset="77"/>
              </a:rPr>
              <a:t> Merge Sort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81A2C70-7DB5-4C4B-B32E-B1BC524E9C0C}"/>
              </a:ext>
            </a:extLst>
          </p:cNvPr>
          <p:cNvSpPr/>
          <p:nvPr/>
        </p:nvSpPr>
        <p:spPr>
          <a:xfrm>
            <a:off x="681033" y="2758440"/>
            <a:ext cx="1828800" cy="1828800"/>
          </a:xfrm>
          <a:prstGeom prst="rect">
            <a:avLst/>
          </a:prstGeom>
          <a:solidFill>
            <a:srgbClr val="002060">
              <a:alpha val="58039"/>
            </a:srgb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1" eaLnBrk="1" latinLnBrk="0" hangingPunct="1"/>
            <a:r>
              <a:rPr lang="en-US" sz="4800" dirty="0">
                <a:solidFill>
                  <a:schemeClr val="bg1"/>
                </a:solidFill>
              </a:rPr>
              <a:t>12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8A7007-92CF-E443-8A4E-A481FBBB8200}"/>
              </a:ext>
            </a:extLst>
          </p:cNvPr>
          <p:cNvSpPr/>
          <p:nvPr/>
        </p:nvSpPr>
        <p:spPr>
          <a:xfrm>
            <a:off x="2524121" y="2758440"/>
            <a:ext cx="1828800" cy="1828800"/>
          </a:xfrm>
          <a:prstGeom prst="rect">
            <a:avLst/>
          </a:prstGeom>
          <a:solidFill>
            <a:srgbClr val="002060">
              <a:alpha val="58039"/>
            </a:srgb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r>
              <a:rPr lang="en-US" sz="4800" dirty="0">
                <a:solidFill>
                  <a:schemeClr val="bg1"/>
                </a:solidFill>
              </a:rPr>
              <a:t>11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4E02EE8-E4B0-144E-BF5D-7D6836982742}"/>
              </a:ext>
            </a:extLst>
          </p:cNvPr>
          <p:cNvSpPr/>
          <p:nvPr/>
        </p:nvSpPr>
        <p:spPr>
          <a:xfrm>
            <a:off x="4352921" y="2758440"/>
            <a:ext cx="1828800" cy="1828800"/>
          </a:xfrm>
          <a:prstGeom prst="rect">
            <a:avLst/>
          </a:prstGeom>
          <a:solidFill>
            <a:srgbClr val="002060">
              <a:alpha val="58039"/>
            </a:srgb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r>
              <a:rPr lang="en-US" sz="4800" dirty="0">
                <a:solidFill>
                  <a:schemeClr val="bg1"/>
                </a:solidFill>
              </a:rPr>
              <a:t>13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97BEE9A-599F-6A42-A6C6-0FE05D0DE175}"/>
              </a:ext>
            </a:extLst>
          </p:cNvPr>
          <p:cNvSpPr/>
          <p:nvPr/>
        </p:nvSpPr>
        <p:spPr>
          <a:xfrm>
            <a:off x="6181721" y="2758440"/>
            <a:ext cx="1828800" cy="1828800"/>
          </a:xfrm>
          <a:prstGeom prst="rect">
            <a:avLst/>
          </a:prstGeom>
          <a:solidFill>
            <a:srgbClr val="002060">
              <a:alpha val="58039"/>
            </a:srgb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r>
              <a:rPr lang="en-US" sz="4800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3AA745F-4564-1441-92E3-7FA3E02D98A1}"/>
              </a:ext>
            </a:extLst>
          </p:cNvPr>
          <p:cNvSpPr/>
          <p:nvPr/>
        </p:nvSpPr>
        <p:spPr>
          <a:xfrm>
            <a:off x="8010521" y="2758440"/>
            <a:ext cx="1828800" cy="1828800"/>
          </a:xfrm>
          <a:prstGeom prst="rect">
            <a:avLst/>
          </a:prstGeom>
          <a:solidFill>
            <a:srgbClr val="002060">
              <a:alpha val="58039"/>
            </a:srgb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r>
              <a:rPr lang="en-US" sz="4800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5C7E56-DBBF-0E43-B1A8-9F7255AEF1AF}"/>
              </a:ext>
            </a:extLst>
          </p:cNvPr>
          <p:cNvSpPr txBox="1"/>
          <p:nvPr/>
        </p:nvSpPr>
        <p:spPr>
          <a:xfrm>
            <a:off x="1392673" y="472440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Euclid" panose="02020503060505020303" pitchFamily="18" charset="77"/>
              </a:rPr>
              <a:t>0</a:t>
            </a:r>
            <a:endParaRPr lang="en-US" dirty="0">
              <a:solidFill>
                <a:schemeClr val="bg1"/>
              </a:solidFill>
              <a:latin typeface="Euclid" panose="02020503060505020303" pitchFamily="18" charset="7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52EEDF5-AFF1-1445-BE44-2873045862EA}"/>
              </a:ext>
            </a:extLst>
          </p:cNvPr>
          <p:cNvSpPr txBox="1"/>
          <p:nvPr/>
        </p:nvSpPr>
        <p:spPr>
          <a:xfrm>
            <a:off x="3278633" y="472440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Euclid" panose="02020503060505020303" pitchFamily="18" charset="77"/>
              </a:rPr>
              <a:t>1</a:t>
            </a:r>
            <a:endParaRPr lang="en-US" dirty="0">
              <a:solidFill>
                <a:schemeClr val="bg1"/>
              </a:solidFill>
              <a:latin typeface="Euclid" panose="02020503060505020303" pitchFamily="18" charset="7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383EC44-673E-2A41-AE90-F26D5870DE31}"/>
              </a:ext>
            </a:extLst>
          </p:cNvPr>
          <p:cNvSpPr txBox="1"/>
          <p:nvPr/>
        </p:nvSpPr>
        <p:spPr>
          <a:xfrm>
            <a:off x="5178866" y="4724400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Euclid" panose="02020503060505020303" pitchFamily="18" charset="77"/>
              </a:rPr>
              <a:t>2</a:t>
            </a:r>
            <a:endParaRPr lang="en-US" dirty="0">
              <a:solidFill>
                <a:schemeClr val="bg1"/>
              </a:solidFill>
              <a:latin typeface="Euclid" panose="02020503060505020303" pitchFamily="18" charset="7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0C51595-E185-6645-876A-F12F2C61A4B0}"/>
              </a:ext>
            </a:extLst>
          </p:cNvPr>
          <p:cNvSpPr txBox="1"/>
          <p:nvPr/>
        </p:nvSpPr>
        <p:spPr>
          <a:xfrm>
            <a:off x="7021952" y="472440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Euclid" panose="02020503060505020303" pitchFamily="18" charset="77"/>
              </a:rPr>
              <a:t>3</a:t>
            </a:r>
            <a:endParaRPr lang="en-US" dirty="0">
              <a:solidFill>
                <a:schemeClr val="bg1"/>
              </a:solidFill>
              <a:latin typeface="Euclid" panose="02020503060505020303" pitchFamily="18" charset="7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4F004E-C93C-1548-9D8C-C4D2387FB7EC}"/>
              </a:ext>
            </a:extLst>
          </p:cNvPr>
          <p:cNvSpPr txBox="1"/>
          <p:nvPr/>
        </p:nvSpPr>
        <p:spPr>
          <a:xfrm>
            <a:off x="8811096" y="472440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Euclid" panose="02020503060505020303" pitchFamily="18" charset="77"/>
              </a:rPr>
              <a:t>4</a:t>
            </a:r>
            <a:endParaRPr lang="en-US" dirty="0">
              <a:solidFill>
                <a:schemeClr val="bg1"/>
              </a:solidFill>
              <a:latin typeface="Euclid" panose="02020503060505020303" pitchFamily="18" charset="7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5D18C0F-1678-774E-84B0-2ACD46D1539E}"/>
              </a:ext>
            </a:extLst>
          </p:cNvPr>
          <p:cNvSpPr txBox="1"/>
          <p:nvPr/>
        </p:nvSpPr>
        <p:spPr>
          <a:xfrm>
            <a:off x="5848175" y="1962954"/>
            <a:ext cx="4956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Euclid" panose="02020503060505020303" pitchFamily="18" charset="77"/>
              </a:rPr>
              <a:t>A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08CBB82-86D7-3C44-B463-1DAE5EB72079}"/>
              </a:ext>
            </a:extLst>
          </p:cNvPr>
          <p:cNvSpPr/>
          <p:nvPr/>
        </p:nvSpPr>
        <p:spPr>
          <a:xfrm>
            <a:off x="9823000" y="2758440"/>
            <a:ext cx="1828800" cy="1828800"/>
          </a:xfrm>
          <a:prstGeom prst="rect">
            <a:avLst/>
          </a:prstGeom>
          <a:solidFill>
            <a:srgbClr val="002060">
              <a:alpha val="58039"/>
            </a:srgb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r>
              <a:rPr lang="en-US" sz="4800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6460AC5-8241-7842-8A1B-8BEF676AFDCC}"/>
              </a:ext>
            </a:extLst>
          </p:cNvPr>
          <p:cNvSpPr txBox="1"/>
          <p:nvPr/>
        </p:nvSpPr>
        <p:spPr>
          <a:xfrm>
            <a:off x="10553696" y="472440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Euclid" panose="02020503060505020303" pitchFamily="18" charset="77"/>
              </a:rPr>
              <a:t>5</a:t>
            </a:r>
            <a:endParaRPr lang="en-US" dirty="0">
              <a:solidFill>
                <a:schemeClr val="bg1"/>
              </a:solidFill>
              <a:latin typeface="Euclid" panose="02020503060505020303" pitchFamily="18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66842497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E7A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2071E-5718-5547-8452-0617CDB6E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  <a:latin typeface="Euclid" panose="02020503060505020303" pitchFamily="18" charset="77"/>
              </a:rPr>
              <a:t> Merge Sort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81A2C70-7DB5-4C4B-B32E-B1BC524E9C0C}"/>
              </a:ext>
            </a:extLst>
          </p:cNvPr>
          <p:cNvSpPr/>
          <p:nvPr/>
        </p:nvSpPr>
        <p:spPr>
          <a:xfrm>
            <a:off x="681033" y="2758440"/>
            <a:ext cx="1828800" cy="1828800"/>
          </a:xfrm>
          <a:prstGeom prst="rect">
            <a:avLst/>
          </a:prstGeom>
          <a:solidFill>
            <a:srgbClr val="002060">
              <a:alpha val="58039"/>
            </a:srgb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1" eaLnBrk="1" latinLnBrk="0" hangingPunct="1"/>
            <a:r>
              <a:rPr lang="en-US" sz="4800" dirty="0">
                <a:solidFill>
                  <a:schemeClr val="bg1"/>
                </a:solidFill>
              </a:rPr>
              <a:t>12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8A7007-92CF-E443-8A4E-A481FBBB8200}"/>
              </a:ext>
            </a:extLst>
          </p:cNvPr>
          <p:cNvSpPr/>
          <p:nvPr/>
        </p:nvSpPr>
        <p:spPr>
          <a:xfrm>
            <a:off x="2524121" y="2758440"/>
            <a:ext cx="1828800" cy="1828800"/>
          </a:xfrm>
          <a:prstGeom prst="rect">
            <a:avLst/>
          </a:prstGeom>
          <a:solidFill>
            <a:srgbClr val="002060">
              <a:alpha val="58039"/>
            </a:srgb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r>
              <a:rPr lang="en-US" sz="4800" dirty="0">
                <a:solidFill>
                  <a:schemeClr val="bg1"/>
                </a:solidFill>
              </a:rPr>
              <a:t>11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4E02EE8-E4B0-144E-BF5D-7D6836982742}"/>
              </a:ext>
            </a:extLst>
          </p:cNvPr>
          <p:cNvSpPr/>
          <p:nvPr/>
        </p:nvSpPr>
        <p:spPr>
          <a:xfrm>
            <a:off x="4352921" y="2758440"/>
            <a:ext cx="1828800" cy="1828800"/>
          </a:xfrm>
          <a:prstGeom prst="rect">
            <a:avLst/>
          </a:prstGeom>
          <a:solidFill>
            <a:srgbClr val="002060">
              <a:alpha val="58039"/>
            </a:srgb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r>
              <a:rPr lang="en-US" sz="4800" dirty="0">
                <a:solidFill>
                  <a:schemeClr val="bg1"/>
                </a:solidFill>
              </a:rPr>
              <a:t>13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97BEE9A-599F-6A42-A6C6-0FE05D0DE175}"/>
              </a:ext>
            </a:extLst>
          </p:cNvPr>
          <p:cNvSpPr/>
          <p:nvPr/>
        </p:nvSpPr>
        <p:spPr>
          <a:xfrm>
            <a:off x="6181721" y="2758440"/>
            <a:ext cx="1828800" cy="1828800"/>
          </a:xfrm>
          <a:prstGeom prst="rect">
            <a:avLst/>
          </a:prstGeom>
          <a:solidFill>
            <a:srgbClr val="002060">
              <a:alpha val="58039"/>
            </a:srgb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r>
              <a:rPr lang="en-US" sz="4800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3AA745F-4564-1441-92E3-7FA3E02D98A1}"/>
              </a:ext>
            </a:extLst>
          </p:cNvPr>
          <p:cNvSpPr/>
          <p:nvPr/>
        </p:nvSpPr>
        <p:spPr>
          <a:xfrm>
            <a:off x="8010521" y="2758440"/>
            <a:ext cx="1828800" cy="1828800"/>
          </a:xfrm>
          <a:prstGeom prst="rect">
            <a:avLst/>
          </a:prstGeom>
          <a:solidFill>
            <a:srgbClr val="002060">
              <a:alpha val="58039"/>
            </a:srgb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r>
              <a:rPr lang="en-US" sz="4800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5C7E56-DBBF-0E43-B1A8-9F7255AEF1AF}"/>
              </a:ext>
            </a:extLst>
          </p:cNvPr>
          <p:cNvSpPr txBox="1"/>
          <p:nvPr/>
        </p:nvSpPr>
        <p:spPr>
          <a:xfrm>
            <a:off x="1392673" y="472440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Euclid" panose="02020503060505020303" pitchFamily="18" charset="77"/>
              </a:rPr>
              <a:t>0</a:t>
            </a:r>
            <a:endParaRPr lang="en-US" dirty="0">
              <a:solidFill>
                <a:schemeClr val="bg1"/>
              </a:solidFill>
              <a:latin typeface="Euclid" panose="02020503060505020303" pitchFamily="18" charset="7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52EEDF5-AFF1-1445-BE44-2873045862EA}"/>
              </a:ext>
            </a:extLst>
          </p:cNvPr>
          <p:cNvSpPr txBox="1"/>
          <p:nvPr/>
        </p:nvSpPr>
        <p:spPr>
          <a:xfrm>
            <a:off x="3278633" y="472440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Euclid" panose="02020503060505020303" pitchFamily="18" charset="77"/>
              </a:rPr>
              <a:t>1</a:t>
            </a:r>
            <a:endParaRPr lang="en-US" dirty="0">
              <a:solidFill>
                <a:schemeClr val="bg1"/>
              </a:solidFill>
              <a:latin typeface="Euclid" panose="02020503060505020303" pitchFamily="18" charset="7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383EC44-673E-2A41-AE90-F26D5870DE31}"/>
              </a:ext>
            </a:extLst>
          </p:cNvPr>
          <p:cNvSpPr txBox="1"/>
          <p:nvPr/>
        </p:nvSpPr>
        <p:spPr>
          <a:xfrm>
            <a:off x="5178866" y="4724400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Euclid" panose="02020503060505020303" pitchFamily="18" charset="77"/>
              </a:rPr>
              <a:t>2</a:t>
            </a:r>
            <a:endParaRPr lang="en-US" dirty="0">
              <a:solidFill>
                <a:schemeClr val="bg1"/>
              </a:solidFill>
              <a:latin typeface="Euclid" panose="02020503060505020303" pitchFamily="18" charset="7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0C51595-E185-6645-876A-F12F2C61A4B0}"/>
              </a:ext>
            </a:extLst>
          </p:cNvPr>
          <p:cNvSpPr txBox="1"/>
          <p:nvPr/>
        </p:nvSpPr>
        <p:spPr>
          <a:xfrm>
            <a:off x="7021952" y="472440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Euclid" panose="02020503060505020303" pitchFamily="18" charset="77"/>
              </a:rPr>
              <a:t>3</a:t>
            </a:r>
            <a:endParaRPr lang="en-US" dirty="0">
              <a:solidFill>
                <a:schemeClr val="bg1"/>
              </a:solidFill>
              <a:latin typeface="Euclid" panose="02020503060505020303" pitchFamily="18" charset="7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4F004E-C93C-1548-9D8C-C4D2387FB7EC}"/>
              </a:ext>
            </a:extLst>
          </p:cNvPr>
          <p:cNvSpPr txBox="1"/>
          <p:nvPr/>
        </p:nvSpPr>
        <p:spPr>
          <a:xfrm>
            <a:off x="8811096" y="472440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Euclid" panose="02020503060505020303" pitchFamily="18" charset="77"/>
              </a:rPr>
              <a:t>4</a:t>
            </a:r>
            <a:endParaRPr lang="en-US" dirty="0">
              <a:solidFill>
                <a:schemeClr val="bg1"/>
              </a:solidFill>
              <a:latin typeface="Euclid" panose="02020503060505020303" pitchFamily="18" charset="7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5D18C0F-1678-774E-84B0-2ACD46D1539E}"/>
              </a:ext>
            </a:extLst>
          </p:cNvPr>
          <p:cNvSpPr txBox="1"/>
          <p:nvPr/>
        </p:nvSpPr>
        <p:spPr>
          <a:xfrm>
            <a:off x="5848175" y="1962954"/>
            <a:ext cx="4956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Euclid" panose="02020503060505020303" pitchFamily="18" charset="77"/>
              </a:rPr>
              <a:t>A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08CBB82-86D7-3C44-B463-1DAE5EB72079}"/>
              </a:ext>
            </a:extLst>
          </p:cNvPr>
          <p:cNvSpPr/>
          <p:nvPr/>
        </p:nvSpPr>
        <p:spPr>
          <a:xfrm>
            <a:off x="9823000" y="2758440"/>
            <a:ext cx="1828800" cy="1828800"/>
          </a:xfrm>
          <a:prstGeom prst="rect">
            <a:avLst/>
          </a:prstGeom>
          <a:solidFill>
            <a:srgbClr val="002060">
              <a:alpha val="58039"/>
            </a:srgb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r>
              <a:rPr lang="en-US" sz="4800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6460AC5-8241-7842-8A1B-8BEF676AFDCC}"/>
              </a:ext>
            </a:extLst>
          </p:cNvPr>
          <p:cNvSpPr txBox="1"/>
          <p:nvPr/>
        </p:nvSpPr>
        <p:spPr>
          <a:xfrm>
            <a:off x="10553696" y="472440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Euclid" panose="02020503060505020303" pitchFamily="18" charset="77"/>
              </a:rPr>
              <a:t>5</a:t>
            </a:r>
            <a:endParaRPr lang="en-US" dirty="0">
              <a:solidFill>
                <a:schemeClr val="bg1"/>
              </a:solidFill>
              <a:latin typeface="Euclid" panose="02020503060505020303" pitchFamily="18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76744133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E7A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2071E-5718-5547-8452-0617CDB6E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739521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Euclid" panose="02020503060505020303" pitchFamily="18" charset="77"/>
              </a:rPr>
              <a:t> Merge Sort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81A2C70-7DB5-4C4B-B32E-B1BC524E9C0C}"/>
              </a:ext>
            </a:extLst>
          </p:cNvPr>
          <p:cNvSpPr/>
          <p:nvPr/>
        </p:nvSpPr>
        <p:spPr>
          <a:xfrm>
            <a:off x="4139436" y="419562"/>
            <a:ext cx="670560" cy="670560"/>
          </a:xfrm>
          <a:prstGeom prst="rect">
            <a:avLst/>
          </a:prstGeom>
          <a:solidFill>
            <a:srgbClr val="002060">
              <a:alpha val="58039"/>
            </a:srgb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1" eaLnBrk="1" latinLnBrk="0" hangingPunct="1"/>
            <a:r>
              <a:rPr lang="en-US" sz="2400" dirty="0">
                <a:solidFill>
                  <a:schemeClr val="bg1"/>
                </a:solidFill>
              </a:rPr>
              <a:t>12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8A7007-92CF-E443-8A4E-A481FBBB8200}"/>
              </a:ext>
            </a:extLst>
          </p:cNvPr>
          <p:cNvSpPr/>
          <p:nvPr/>
        </p:nvSpPr>
        <p:spPr>
          <a:xfrm>
            <a:off x="4829298" y="419562"/>
            <a:ext cx="670560" cy="670560"/>
          </a:xfrm>
          <a:prstGeom prst="rect">
            <a:avLst/>
          </a:prstGeom>
          <a:solidFill>
            <a:srgbClr val="002060">
              <a:alpha val="58039"/>
            </a:srgb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r>
              <a:rPr lang="en-US" sz="2400" dirty="0">
                <a:solidFill>
                  <a:schemeClr val="bg1"/>
                </a:solidFill>
              </a:rPr>
              <a:t>11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4E02EE8-E4B0-144E-BF5D-7D6836982742}"/>
              </a:ext>
            </a:extLst>
          </p:cNvPr>
          <p:cNvSpPr/>
          <p:nvPr/>
        </p:nvSpPr>
        <p:spPr>
          <a:xfrm>
            <a:off x="5514492" y="420063"/>
            <a:ext cx="670560" cy="670560"/>
          </a:xfrm>
          <a:prstGeom prst="rect">
            <a:avLst/>
          </a:prstGeom>
          <a:solidFill>
            <a:srgbClr val="002060">
              <a:alpha val="58039"/>
            </a:srgb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r>
              <a:rPr lang="en-US" sz="2400" dirty="0">
                <a:solidFill>
                  <a:schemeClr val="bg1"/>
                </a:solidFill>
              </a:rPr>
              <a:t>13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97BEE9A-599F-6A42-A6C6-0FE05D0DE175}"/>
              </a:ext>
            </a:extLst>
          </p:cNvPr>
          <p:cNvSpPr/>
          <p:nvPr/>
        </p:nvSpPr>
        <p:spPr>
          <a:xfrm>
            <a:off x="6199686" y="419562"/>
            <a:ext cx="670560" cy="670560"/>
          </a:xfrm>
          <a:prstGeom prst="rect">
            <a:avLst/>
          </a:prstGeom>
          <a:solidFill>
            <a:srgbClr val="002060">
              <a:alpha val="58039"/>
            </a:srgb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r>
              <a:rPr lang="en-US" sz="2400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3AA745F-4564-1441-92E3-7FA3E02D98A1}"/>
              </a:ext>
            </a:extLst>
          </p:cNvPr>
          <p:cNvSpPr/>
          <p:nvPr/>
        </p:nvSpPr>
        <p:spPr>
          <a:xfrm>
            <a:off x="6878494" y="419562"/>
            <a:ext cx="670560" cy="670560"/>
          </a:xfrm>
          <a:prstGeom prst="rect">
            <a:avLst/>
          </a:prstGeom>
          <a:solidFill>
            <a:srgbClr val="002060">
              <a:alpha val="58039"/>
            </a:srgb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r>
              <a:rPr lang="en-US" sz="2400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08CBB82-86D7-3C44-B463-1DAE5EB72079}"/>
              </a:ext>
            </a:extLst>
          </p:cNvPr>
          <p:cNvSpPr/>
          <p:nvPr/>
        </p:nvSpPr>
        <p:spPr>
          <a:xfrm>
            <a:off x="7559564" y="419562"/>
            <a:ext cx="670560" cy="670560"/>
          </a:xfrm>
          <a:prstGeom prst="rect">
            <a:avLst/>
          </a:prstGeom>
          <a:solidFill>
            <a:srgbClr val="002060">
              <a:alpha val="58039"/>
            </a:srgb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r>
              <a:rPr lang="en-US" sz="2400" dirty="0">
                <a:solidFill>
                  <a:schemeClr val="bg1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425106526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E7A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2071E-5718-5547-8452-0617CDB6E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739521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Euclid" panose="02020503060505020303" pitchFamily="18" charset="77"/>
              </a:rPr>
              <a:t> Merge Sort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81A2C70-7DB5-4C4B-B32E-B1BC524E9C0C}"/>
              </a:ext>
            </a:extLst>
          </p:cNvPr>
          <p:cNvSpPr/>
          <p:nvPr/>
        </p:nvSpPr>
        <p:spPr>
          <a:xfrm>
            <a:off x="4139436" y="419562"/>
            <a:ext cx="670560" cy="670560"/>
          </a:xfrm>
          <a:prstGeom prst="rect">
            <a:avLst/>
          </a:prstGeom>
          <a:solidFill>
            <a:srgbClr val="002060">
              <a:alpha val="58039"/>
            </a:srgb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1" eaLnBrk="1" latinLnBrk="0" hangingPunct="1"/>
            <a:r>
              <a:rPr lang="en-US" sz="2400" dirty="0">
                <a:solidFill>
                  <a:schemeClr val="bg1"/>
                </a:solidFill>
              </a:rPr>
              <a:t>12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8A7007-92CF-E443-8A4E-A481FBBB8200}"/>
              </a:ext>
            </a:extLst>
          </p:cNvPr>
          <p:cNvSpPr/>
          <p:nvPr/>
        </p:nvSpPr>
        <p:spPr>
          <a:xfrm>
            <a:off x="4829298" y="419562"/>
            <a:ext cx="670560" cy="670560"/>
          </a:xfrm>
          <a:prstGeom prst="rect">
            <a:avLst/>
          </a:prstGeom>
          <a:solidFill>
            <a:srgbClr val="002060">
              <a:alpha val="58039"/>
            </a:srgb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r>
              <a:rPr lang="en-US" sz="2400" dirty="0">
                <a:solidFill>
                  <a:schemeClr val="bg1"/>
                </a:solidFill>
              </a:rPr>
              <a:t>11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4E02EE8-E4B0-144E-BF5D-7D6836982742}"/>
              </a:ext>
            </a:extLst>
          </p:cNvPr>
          <p:cNvSpPr/>
          <p:nvPr/>
        </p:nvSpPr>
        <p:spPr>
          <a:xfrm>
            <a:off x="5514492" y="420063"/>
            <a:ext cx="670560" cy="670560"/>
          </a:xfrm>
          <a:prstGeom prst="rect">
            <a:avLst/>
          </a:prstGeom>
          <a:solidFill>
            <a:srgbClr val="002060">
              <a:alpha val="58039"/>
            </a:srgb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r>
              <a:rPr lang="en-US" sz="2400" dirty="0">
                <a:solidFill>
                  <a:schemeClr val="bg1"/>
                </a:solidFill>
              </a:rPr>
              <a:t>13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97BEE9A-599F-6A42-A6C6-0FE05D0DE175}"/>
              </a:ext>
            </a:extLst>
          </p:cNvPr>
          <p:cNvSpPr/>
          <p:nvPr/>
        </p:nvSpPr>
        <p:spPr>
          <a:xfrm>
            <a:off x="6199686" y="419562"/>
            <a:ext cx="670560" cy="670560"/>
          </a:xfrm>
          <a:prstGeom prst="rect">
            <a:avLst/>
          </a:prstGeom>
          <a:solidFill>
            <a:srgbClr val="002060">
              <a:alpha val="58039"/>
            </a:srgb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r>
              <a:rPr lang="en-US" sz="2400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3AA745F-4564-1441-92E3-7FA3E02D98A1}"/>
              </a:ext>
            </a:extLst>
          </p:cNvPr>
          <p:cNvSpPr/>
          <p:nvPr/>
        </p:nvSpPr>
        <p:spPr>
          <a:xfrm>
            <a:off x="6878494" y="419562"/>
            <a:ext cx="670560" cy="670560"/>
          </a:xfrm>
          <a:prstGeom prst="rect">
            <a:avLst/>
          </a:prstGeom>
          <a:solidFill>
            <a:srgbClr val="002060">
              <a:alpha val="58039"/>
            </a:srgb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r>
              <a:rPr lang="en-US" sz="2400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08CBB82-86D7-3C44-B463-1DAE5EB72079}"/>
              </a:ext>
            </a:extLst>
          </p:cNvPr>
          <p:cNvSpPr/>
          <p:nvPr/>
        </p:nvSpPr>
        <p:spPr>
          <a:xfrm>
            <a:off x="7559564" y="419562"/>
            <a:ext cx="670560" cy="670560"/>
          </a:xfrm>
          <a:prstGeom prst="rect">
            <a:avLst/>
          </a:prstGeom>
          <a:solidFill>
            <a:srgbClr val="002060">
              <a:alpha val="58039"/>
            </a:srgb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r>
              <a:rPr lang="en-US" sz="2400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FACD395-4D87-C045-BD2C-6A260A070A43}"/>
              </a:ext>
            </a:extLst>
          </p:cNvPr>
          <p:cNvSpPr/>
          <p:nvPr/>
        </p:nvSpPr>
        <p:spPr>
          <a:xfrm>
            <a:off x="2974301" y="1314358"/>
            <a:ext cx="670560" cy="670560"/>
          </a:xfrm>
          <a:prstGeom prst="rect">
            <a:avLst/>
          </a:prstGeom>
          <a:solidFill>
            <a:srgbClr val="002060">
              <a:alpha val="58039"/>
            </a:srgb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1" eaLnBrk="1" latinLnBrk="0" hangingPunct="1"/>
            <a:r>
              <a:rPr lang="en-US" sz="2400" dirty="0">
                <a:solidFill>
                  <a:schemeClr val="bg1"/>
                </a:solidFill>
              </a:rPr>
              <a:t>12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4DDFAA6-5CDC-3840-8DF3-C75664EF384F}"/>
              </a:ext>
            </a:extLst>
          </p:cNvPr>
          <p:cNvSpPr/>
          <p:nvPr/>
        </p:nvSpPr>
        <p:spPr>
          <a:xfrm>
            <a:off x="3664163" y="1314358"/>
            <a:ext cx="670560" cy="670560"/>
          </a:xfrm>
          <a:prstGeom prst="rect">
            <a:avLst/>
          </a:prstGeom>
          <a:solidFill>
            <a:srgbClr val="002060">
              <a:alpha val="58039"/>
            </a:srgb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r>
              <a:rPr lang="en-US" sz="2400" dirty="0">
                <a:solidFill>
                  <a:schemeClr val="bg1"/>
                </a:solidFill>
              </a:rPr>
              <a:t>11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73F3726-813C-4C4D-944C-03E68EC96003}"/>
              </a:ext>
            </a:extLst>
          </p:cNvPr>
          <p:cNvSpPr/>
          <p:nvPr/>
        </p:nvSpPr>
        <p:spPr>
          <a:xfrm>
            <a:off x="4349357" y="1314859"/>
            <a:ext cx="670560" cy="670560"/>
          </a:xfrm>
          <a:prstGeom prst="rect">
            <a:avLst/>
          </a:prstGeom>
          <a:solidFill>
            <a:srgbClr val="002060">
              <a:alpha val="58039"/>
            </a:srgb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r>
              <a:rPr lang="en-US" sz="2400" dirty="0">
                <a:solidFill>
                  <a:schemeClr val="bg1"/>
                </a:solidFill>
              </a:rPr>
              <a:t>13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2E6D740-F8D2-7A4F-96B3-F5A1564B260C}"/>
              </a:ext>
            </a:extLst>
          </p:cNvPr>
          <p:cNvSpPr/>
          <p:nvPr/>
        </p:nvSpPr>
        <p:spPr>
          <a:xfrm>
            <a:off x="7548490" y="1314366"/>
            <a:ext cx="670560" cy="670560"/>
          </a:xfrm>
          <a:prstGeom prst="rect">
            <a:avLst/>
          </a:prstGeom>
          <a:solidFill>
            <a:srgbClr val="002060">
              <a:alpha val="58039"/>
            </a:srgb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r>
              <a:rPr lang="en-US" sz="2400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C50DED2-0E85-D741-A5E6-646A5C5FF147}"/>
              </a:ext>
            </a:extLst>
          </p:cNvPr>
          <p:cNvSpPr/>
          <p:nvPr/>
        </p:nvSpPr>
        <p:spPr>
          <a:xfrm>
            <a:off x="8227298" y="1314366"/>
            <a:ext cx="670560" cy="670560"/>
          </a:xfrm>
          <a:prstGeom prst="rect">
            <a:avLst/>
          </a:prstGeom>
          <a:solidFill>
            <a:srgbClr val="002060">
              <a:alpha val="58039"/>
            </a:srgb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r>
              <a:rPr lang="en-US" sz="2400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304E61E-FF81-DA45-AB03-E2EBB0DB5C29}"/>
              </a:ext>
            </a:extLst>
          </p:cNvPr>
          <p:cNvSpPr/>
          <p:nvPr/>
        </p:nvSpPr>
        <p:spPr>
          <a:xfrm>
            <a:off x="8908368" y="1314366"/>
            <a:ext cx="670560" cy="670560"/>
          </a:xfrm>
          <a:prstGeom prst="rect">
            <a:avLst/>
          </a:prstGeom>
          <a:solidFill>
            <a:srgbClr val="002060">
              <a:alpha val="58039"/>
            </a:srgb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r>
              <a:rPr lang="en-US" sz="2400" dirty="0">
                <a:solidFill>
                  <a:schemeClr val="bg1"/>
                </a:solidFill>
              </a:rPr>
              <a:t>6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7750A6A-7C56-F843-AB4D-977903B03686}"/>
              </a:ext>
            </a:extLst>
          </p:cNvPr>
          <p:cNvCxnSpPr>
            <a:cxnSpLocks/>
            <a:endCxn id="24" idx="0"/>
          </p:cNvCxnSpPr>
          <p:nvPr/>
        </p:nvCxnSpPr>
        <p:spPr>
          <a:xfrm flipH="1">
            <a:off x="3999443" y="1102227"/>
            <a:ext cx="2215031" cy="212131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A2D805F9-0EFD-AD40-8D61-AA4387BE6903}"/>
              </a:ext>
            </a:extLst>
          </p:cNvPr>
          <p:cNvCxnSpPr>
            <a:cxnSpLocks/>
            <a:endCxn id="27" idx="0"/>
          </p:cNvCxnSpPr>
          <p:nvPr/>
        </p:nvCxnSpPr>
        <p:spPr>
          <a:xfrm>
            <a:off x="6214474" y="1108193"/>
            <a:ext cx="2348104" cy="20617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132460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E7A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2071E-5718-5547-8452-0617CDB6E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739521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Euclid" panose="02020503060505020303" pitchFamily="18" charset="77"/>
              </a:rPr>
              <a:t> Merge Sort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81A2C70-7DB5-4C4B-B32E-B1BC524E9C0C}"/>
              </a:ext>
            </a:extLst>
          </p:cNvPr>
          <p:cNvSpPr/>
          <p:nvPr/>
        </p:nvSpPr>
        <p:spPr>
          <a:xfrm>
            <a:off x="4139436" y="419562"/>
            <a:ext cx="670560" cy="670560"/>
          </a:xfrm>
          <a:prstGeom prst="rect">
            <a:avLst/>
          </a:prstGeom>
          <a:solidFill>
            <a:srgbClr val="002060">
              <a:alpha val="58039"/>
            </a:srgb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1" eaLnBrk="1" latinLnBrk="0" hangingPunct="1"/>
            <a:r>
              <a:rPr lang="en-US" sz="2400" dirty="0">
                <a:solidFill>
                  <a:schemeClr val="bg1"/>
                </a:solidFill>
              </a:rPr>
              <a:t>12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8A7007-92CF-E443-8A4E-A481FBBB8200}"/>
              </a:ext>
            </a:extLst>
          </p:cNvPr>
          <p:cNvSpPr/>
          <p:nvPr/>
        </p:nvSpPr>
        <p:spPr>
          <a:xfrm>
            <a:off x="4829298" y="419562"/>
            <a:ext cx="670560" cy="670560"/>
          </a:xfrm>
          <a:prstGeom prst="rect">
            <a:avLst/>
          </a:prstGeom>
          <a:solidFill>
            <a:srgbClr val="002060">
              <a:alpha val="58039"/>
            </a:srgb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r>
              <a:rPr lang="en-US" sz="2400" dirty="0">
                <a:solidFill>
                  <a:schemeClr val="bg1"/>
                </a:solidFill>
              </a:rPr>
              <a:t>11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4E02EE8-E4B0-144E-BF5D-7D6836982742}"/>
              </a:ext>
            </a:extLst>
          </p:cNvPr>
          <p:cNvSpPr/>
          <p:nvPr/>
        </p:nvSpPr>
        <p:spPr>
          <a:xfrm>
            <a:off x="5514492" y="420063"/>
            <a:ext cx="670560" cy="670560"/>
          </a:xfrm>
          <a:prstGeom prst="rect">
            <a:avLst/>
          </a:prstGeom>
          <a:solidFill>
            <a:srgbClr val="002060">
              <a:alpha val="58039"/>
            </a:srgb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r>
              <a:rPr lang="en-US" sz="2400" dirty="0">
                <a:solidFill>
                  <a:schemeClr val="bg1"/>
                </a:solidFill>
              </a:rPr>
              <a:t>13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97BEE9A-599F-6A42-A6C6-0FE05D0DE175}"/>
              </a:ext>
            </a:extLst>
          </p:cNvPr>
          <p:cNvSpPr/>
          <p:nvPr/>
        </p:nvSpPr>
        <p:spPr>
          <a:xfrm>
            <a:off x="6199686" y="419562"/>
            <a:ext cx="670560" cy="670560"/>
          </a:xfrm>
          <a:prstGeom prst="rect">
            <a:avLst/>
          </a:prstGeom>
          <a:solidFill>
            <a:srgbClr val="002060">
              <a:alpha val="58039"/>
            </a:srgb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r>
              <a:rPr lang="en-US" sz="2400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3AA745F-4564-1441-92E3-7FA3E02D98A1}"/>
              </a:ext>
            </a:extLst>
          </p:cNvPr>
          <p:cNvSpPr/>
          <p:nvPr/>
        </p:nvSpPr>
        <p:spPr>
          <a:xfrm>
            <a:off x="6878494" y="419562"/>
            <a:ext cx="670560" cy="670560"/>
          </a:xfrm>
          <a:prstGeom prst="rect">
            <a:avLst/>
          </a:prstGeom>
          <a:solidFill>
            <a:srgbClr val="002060">
              <a:alpha val="58039"/>
            </a:srgb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r>
              <a:rPr lang="en-US" sz="2400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08CBB82-86D7-3C44-B463-1DAE5EB72079}"/>
              </a:ext>
            </a:extLst>
          </p:cNvPr>
          <p:cNvSpPr/>
          <p:nvPr/>
        </p:nvSpPr>
        <p:spPr>
          <a:xfrm>
            <a:off x="7559564" y="419562"/>
            <a:ext cx="670560" cy="670560"/>
          </a:xfrm>
          <a:prstGeom prst="rect">
            <a:avLst/>
          </a:prstGeom>
          <a:solidFill>
            <a:srgbClr val="002060">
              <a:alpha val="58039"/>
            </a:srgb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r>
              <a:rPr lang="en-US" sz="2400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FACD395-4D87-C045-BD2C-6A260A070A43}"/>
              </a:ext>
            </a:extLst>
          </p:cNvPr>
          <p:cNvSpPr/>
          <p:nvPr/>
        </p:nvSpPr>
        <p:spPr>
          <a:xfrm>
            <a:off x="2974301" y="1314358"/>
            <a:ext cx="670560" cy="670560"/>
          </a:xfrm>
          <a:prstGeom prst="rect">
            <a:avLst/>
          </a:prstGeom>
          <a:solidFill>
            <a:srgbClr val="002060">
              <a:alpha val="58039"/>
            </a:srgb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1" eaLnBrk="1" latinLnBrk="0" hangingPunct="1"/>
            <a:r>
              <a:rPr lang="en-US" sz="2400" dirty="0">
                <a:solidFill>
                  <a:schemeClr val="bg1"/>
                </a:solidFill>
              </a:rPr>
              <a:t>12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4DDFAA6-5CDC-3840-8DF3-C75664EF384F}"/>
              </a:ext>
            </a:extLst>
          </p:cNvPr>
          <p:cNvSpPr/>
          <p:nvPr/>
        </p:nvSpPr>
        <p:spPr>
          <a:xfrm>
            <a:off x="3664163" y="1314358"/>
            <a:ext cx="670560" cy="670560"/>
          </a:xfrm>
          <a:prstGeom prst="rect">
            <a:avLst/>
          </a:prstGeom>
          <a:solidFill>
            <a:srgbClr val="002060">
              <a:alpha val="58039"/>
            </a:srgb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r>
              <a:rPr lang="en-US" sz="2400" dirty="0">
                <a:solidFill>
                  <a:schemeClr val="bg1"/>
                </a:solidFill>
              </a:rPr>
              <a:t>11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73F3726-813C-4C4D-944C-03E68EC96003}"/>
              </a:ext>
            </a:extLst>
          </p:cNvPr>
          <p:cNvSpPr/>
          <p:nvPr/>
        </p:nvSpPr>
        <p:spPr>
          <a:xfrm>
            <a:off x="4349357" y="1314859"/>
            <a:ext cx="670560" cy="670560"/>
          </a:xfrm>
          <a:prstGeom prst="rect">
            <a:avLst/>
          </a:prstGeom>
          <a:solidFill>
            <a:srgbClr val="002060">
              <a:alpha val="58039"/>
            </a:srgb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r>
              <a:rPr lang="en-US" sz="2400" dirty="0">
                <a:solidFill>
                  <a:schemeClr val="bg1"/>
                </a:solidFill>
              </a:rPr>
              <a:t>13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2E6D740-F8D2-7A4F-96B3-F5A1564B260C}"/>
              </a:ext>
            </a:extLst>
          </p:cNvPr>
          <p:cNvSpPr/>
          <p:nvPr/>
        </p:nvSpPr>
        <p:spPr>
          <a:xfrm>
            <a:off x="7548490" y="1314366"/>
            <a:ext cx="670560" cy="670560"/>
          </a:xfrm>
          <a:prstGeom prst="rect">
            <a:avLst/>
          </a:prstGeom>
          <a:solidFill>
            <a:srgbClr val="002060">
              <a:alpha val="58039"/>
            </a:srgb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r>
              <a:rPr lang="en-US" sz="2400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C50DED2-0E85-D741-A5E6-646A5C5FF147}"/>
              </a:ext>
            </a:extLst>
          </p:cNvPr>
          <p:cNvSpPr/>
          <p:nvPr/>
        </p:nvSpPr>
        <p:spPr>
          <a:xfrm>
            <a:off x="8227298" y="1314366"/>
            <a:ext cx="670560" cy="670560"/>
          </a:xfrm>
          <a:prstGeom prst="rect">
            <a:avLst/>
          </a:prstGeom>
          <a:solidFill>
            <a:srgbClr val="002060">
              <a:alpha val="58039"/>
            </a:srgb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r>
              <a:rPr lang="en-US" sz="2400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304E61E-FF81-DA45-AB03-E2EBB0DB5C29}"/>
              </a:ext>
            </a:extLst>
          </p:cNvPr>
          <p:cNvSpPr/>
          <p:nvPr/>
        </p:nvSpPr>
        <p:spPr>
          <a:xfrm>
            <a:off x="8908368" y="1314366"/>
            <a:ext cx="670560" cy="670560"/>
          </a:xfrm>
          <a:prstGeom prst="rect">
            <a:avLst/>
          </a:prstGeom>
          <a:solidFill>
            <a:srgbClr val="002060">
              <a:alpha val="58039"/>
            </a:srgb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r>
              <a:rPr lang="en-US" sz="2400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D3AC0F9-19D2-B941-AA8A-ECDD60AD0017}"/>
              </a:ext>
            </a:extLst>
          </p:cNvPr>
          <p:cNvSpPr/>
          <p:nvPr/>
        </p:nvSpPr>
        <p:spPr>
          <a:xfrm>
            <a:off x="4187763" y="2246191"/>
            <a:ext cx="670560" cy="670560"/>
          </a:xfrm>
          <a:prstGeom prst="rect">
            <a:avLst/>
          </a:prstGeom>
          <a:solidFill>
            <a:srgbClr val="002060">
              <a:alpha val="58039"/>
            </a:srgb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r>
              <a:rPr lang="en-US" sz="2400" dirty="0">
                <a:solidFill>
                  <a:schemeClr val="bg1"/>
                </a:solidFill>
              </a:rPr>
              <a:t>11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E8030ED-5D4C-E54C-A7CE-037BABE9F79A}"/>
              </a:ext>
            </a:extLst>
          </p:cNvPr>
          <p:cNvSpPr/>
          <p:nvPr/>
        </p:nvSpPr>
        <p:spPr>
          <a:xfrm>
            <a:off x="4872957" y="2246692"/>
            <a:ext cx="670560" cy="670560"/>
          </a:xfrm>
          <a:prstGeom prst="rect">
            <a:avLst/>
          </a:prstGeom>
          <a:solidFill>
            <a:srgbClr val="002060">
              <a:alpha val="58039"/>
            </a:srgb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r>
              <a:rPr lang="en-US" sz="2400" dirty="0">
                <a:solidFill>
                  <a:schemeClr val="bg1"/>
                </a:solidFill>
              </a:rPr>
              <a:t>13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2AF3126-8414-494F-B462-4CE710E7F4E9}"/>
              </a:ext>
            </a:extLst>
          </p:cNvPr>
          <p:cNvSpPr/>
          <p:nvPr/>
        </p:nvSpPr>
        <p:spPr>
          <a:xfrm>
            <a:off x="2503758" y="2246191"/>
            <a:ext cx="670560" cy="670560"/>
          </a:xfrm>
          <a:prstGeom prst="rect">
            <a:avLst/>
          </a:prstGeom>
          <a:solidFill>
            <a:srgbClr val="002060">
              <a:alpha val="58039"/>
            </a:srgb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1" eaLnBrk="1" latinLnBrk="0" hangingPunct="1"/>
            <a:r>
              <a:rPr lang="en-US" sz="2400" dirty="0">
                <a:solidFill>
                  <a:schemeClr val="bg1"/>
                </a:solidFill>
              </a:rPr>
              <a:t>12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D16A303-2979-2B4B-8B35-E6A0059BEF33}"/>
              </a:ext>
            </a:extLst>
          </p:cNvPr>
          <p:cNvSpPr/>
          <p:nvPr/>
        </p:nvSpPr>
        <p:spPr>
          <a:xfrm>
            <a:off x="7080230" y="2250893"/>
            <a:ext cx="670560" cy="670560"/>
          </a:xfrm>
          <a:prstGeom prst="rect">
            <a:avLst/>
          </a:prstGeom>
          <a:solidFill>
            <a:srgbClr val="002060">
              <a:alpha val="58039"/>
            </a:srgb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r>
              <a:rPr lang="en-US" sz="2400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7B36801-0035-934C-821F-B796A42780ED}"/>
              </a:ext>
            </a:extLst>
          </p:cNvPr>
          <p:cNvSpPr/>
          <p:nvPr/>
        </p:nvSpPr>
        <p:spPr>
          <a:xfrm>
            <a:off x="8753396" y="2262846"/>
            <a:ext cx="670560" cy="670560"/>
          </a:xfrm>
          <a:prstGeom prst="rect">
            <a:avLst/>
          </a:prstGeom>
          <a:solidFill>
            <a:srgbClr val="002060">
              <a:alpha val="58039"/>
            </a:srgb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r>
              <a:rPr lang="en-US" sz="2400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E5BAC90-CBBC-1C40-9841-E5C9C97EBACD}"/>
              </a:ext>
            </a:extLst>
          </p:cNvPr>
          <p:cNvSpPr/>
          <p:nvPr/>
        </p:nvSpPr>
        <p:spPr>
          <a:xfrm>
            <a:off x="9434466" y="2262846"/>
            <a:ext cx="670560" cy="670560"/>
          </a:xfrm>
          <a:prstGeom prst="rect">
            <a:avLst/>
          </a:prstGeom>
          <a:solidFill>
            <a:srgbClr val="002060">
              <a:alpha val="58039"/>
            </a:srgb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r>
              <a:rPr lang="en-US" sz="2400" dirty="0">
                <a:solidFill>
                  <a:schemeClr val="bg1"/>
                </a:solidFill>
              </a:rPr>
              <a:t>6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7750A6A-7C56-F843-AB4D-977903B03686}"/>
              </a:ext>
            </a:extLst>
          </p:cNvPr>
          <p:cNvCxnSpPr>
            <a:cxnSpLocks/>
            <a:endCxn id="24" idx="0"/>
          </p:cNvCxnSpPr>
          <p:nvPr/>
        </p:nvCxnSpPr>
        <p:spPr>
          <a:xfrm flipH="1">
            <a:off x="3999443" y="1102227"/>
            <a:ext cx="2215031" cy="212131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A2D805F9-0EFD-AD40-8D61-AA4387BE6903}"/>
              </a:ext>
            </a:extLst>
          </p:cNvPr>
          <p:cNvCxnSpPr>
            <a:cxnSpLocks/>
            <a:endCxn id="27" idx="0"/>
          </p:cNvCxnSpPr>
          <p:nvPr/>
        </p:nvCxnSpPr>
        <p:spPr>
          <a:xfrm>
            <a:off x="6214474" y="1108193"/>
            <a:ext cx="2348104" cy="20617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E96DB737-AD80-0546-9A00-22F8651DFA1B}"/>
              </a:ext>
            </a:extLst>
          </p:cNvPr>
          <p:cNvCxnSpPr>
            <a:cxnSpLocks/>
            <a:endCxn id="31" idx="0"/>
          </p:cNvCxnSpPr>
          <p:nvPr/>
        </p:nvCxnSpPr>
        <p:spPr>
          <a:xfrm flipH="1">
            <a:off x="2839038" y="1988113"/>
            <a:ext cx="1172566" cy="258078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AB39505-72E7-ED47-A834-882E6252AAE6}"/>
              </a:ext>
            </a:extLst>
          </p:cNvPr>
          <p:cNvCxnSpPr>
            <a:cxnSpLocks/>
            <a:stCxn id="24" idx="2"/>
          </p:cNvCxnSpPr>
          <p:nvPr/>
        </p:nvCxnSpPr>
        <p:spPr>
          <a:xfrm>
            <a:off x="3999443" y="1984918"/>
            <a:ext cx="840365" cy="25732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8CA86D8A-4A49-8348-A17E-61DC5011479F}"/>
              </a:ext>
            </a:extLst>
          </p:cNvPr>
          <p:cNvCxnSpPr>
            <a:cxnSpLocks/>
          </p:cNvCxnSpPr>
          <p:nvPr/>
        </p:nvCxnSpPr>
        <p:spPr>
          <a:xfrm flipH="1">
            <a:off x="7415378" y="2002896"/>
            <a:ext cx="1172566" cy="258078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CFA0CFE8-AE10-2A4B-A8EC-E4585E10B1AE}"/>
              </a:ext>
            </a:extLst>
          </p:cNvPr>
          <p:cNvCxnSpPr>
            <a:cxnSpLocks/>
          </p:cNvCxnSpPr>
          <p:nvPr/>
        </p:nvCxnSpPr>
        <p:spPr>
          <a:xfrm>
            <a:off x="8575783" y="1999701"/>
            <a:ext cx="840365" cy="25732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161588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E7A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2071E-5718-5547-8452-0617CDB6E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739521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Euclid" panose="02020503060505020303" pitchFamily="18" charset="77"/>
              </a:rPr>
              <a:t> Merge Sort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81A2C70-7DB5-4C4B-B32E-B1BC524E9C0C}"/>
              </a:ext>
            </a:extLst>
          </p:cNvPr>
          <p:cNvSpPr/>
          <p:nvPr/>
        </p:nvSpPr>
        <p:spPr>
          <a:xfrm>
            <a:off x="4139436" y="419562"/>
            <a:ext cx="670560" cy="670560"/>
          </a:xfrm>
          <a:prstGeom prst="rect">
            <a:avLst/>
          </a:prstGeom>
          <a:solidFill>
            <a:srgbClr val="002060">
              <a:alpha val="58039"/>
            </a:srgb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1" eaLnBrk="1" latinLnBrk="0" hangingPunct="1"/>
            <a:r>
              <a:rPr lang="en-US" sz="2400" dirty="0">
                <a:solidFill>
                  <a:schemeClr val="bg1"/>
                </a:solidFill>
              </a:rPr>
              <a:t>12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8A7007-92CF-E443-8A4E-A481FBBB8200}"/>
              </a:ext>
            </a:extLst>
          </p:cNvPr>
          <p:cNvSpPr/>
          <p:nvPr/>
        </p:nvSpPr>
        <p:spPr>
          <a:xfrm>
            <a:off x="4829298" y="419562"/>
            <a:ext cx="670560" cy="670560"/>
          </a:xfrm>
          <a:prstGeom prst="rect">
            <a:avLst/>
          </a:prstGeom>
          <a:solidFill>
            <a:srgbClr val="002060">
              <a:alpha val="58039"/>
            </a:srgb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r>
              <a:rPr lang="en-US" sz="2400" dirty="0">
                <a:solidFill>
                  <a:schemeClr val="bg1"/>
                </a:solidFill>
              </a:rPr>
              <a:t>11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4E02EE8-E4B0-144E-BF5D-7D6836982742}"/>
              </a:ext>
            </a:extLst>
          </p:cNvPr>
          <p:cNvSpPr/>
          <p:nvPr/>
        </p:nvSpPr>
        <p:spPr>
          <a:xfrm>
            <a:off x="5514492" y="420063"/>
            <a:ext cx="670560" cy="670560"/>
          </a:xfrm>
          <a:prstGeom prst="rect">
            <a:avLst/>
          </a:prstGeom>
          <a:solidFill>
            <a:srgbClr val="002060">
              <a:alpha val="58039"/>
            </a:srgb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r>
              <a:rPr lang="en-US" sz="2400" dirty="0">
                <a:solidFill>
                  <a:schemeClr val="bg1"/>
                </a:solidFill>
              </a:rPr>
              <a:t>13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97BEE9A-599F-6A42-A6C6-0FE05D0DE175}"/>
              </a:ext>
            </a:extLst>
          </p:cNvPr>
          <p:cNvSpPr/>
          <p:nvPr/>
        </p:nvSpPr>
        <p:spPr>
          <a:xfrm>
            <a:off x="6199686" y="419562"/>
            <a:ext cx="670560" cy="670560"/>
          </a:xfrm>
          <a:prstGeom prst="rect">
            <a:avLst/>
          </a:prstGeom>
          <a:solidFill>
            <a:srgbClr val="002060">
              <a:alpha val="58039"/>
            </a:srgb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r>
              <a:rPr lang="en-US" sz="2400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3AA745F-4564-1441-92E3-7FA3E02D98A1}"/>
              </a:ext>
            </a:extLst>
          </p:cNvPr>
          <p:cNvSpPr/>
          <p:nvPr/>
        </p:nvSpPr>
        <p:spPr>
          <a:xfrm>
            <a:off x="6878494" y="419562"/>
            <a:ext cx="670560" cy="670560"/>
          </a:xfrm>
          <a:prstGeom prst="rect">
            <a:avLst/>
          </a:prstGeom>
          <a:solidFill>
            <a:srgbClr val="002060">
              <a:alpha val="58039"/>
            </a:srgb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r>
              <a:rPr lang="en-US" sz="2400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08CBB82-86D7-3C44-B463-1DAE5EB72079}"/>
              </a:ext>
            </a:extLst>
          </p:cNvPr>
          <p:cNvSpPr/>
          <p:nvPr/>
        </p:nvSpPr>
        <p:spPr>
          <a:xfrm>
            <a:off x="7559564" y="419562"/>
            <a:ext cx="670560" cy="670560"/>
          </a:xfrm>
          <a:prstGeom prst="rect">
            <a:avLst/>
          </a:prstGeom>
          <a:solidFill>
            <a:srgbClr val="002060">
              <a:alpha val="58039"/>
            </a:srgb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r>
              <a:rPr lang="en-US" sz="2400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FACD395-4D87-C045-BD2C-6A260A070A43}"/>
              </a:ext>
            </a:extLst>
          </p:cNvPr>
          <p:cNvSpPr/>
          <p:nvPr/>
        </p:nvSpPr>
        <p:spPr>
          <a:xfrm>
            <a:off x="2974301" y="1314358"/>
            <a:ext cx="670560" cy="670560"/>
          </a:xfrm>
          <a:prstGeom prst="rect">
            <a:avLst/>
          </a:prstGeom>
          <a:solidFill>
            <a:srgbClr val="002060">
              <a:alpha val="58039"/>
            </a:srgb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1" eaLnBrk="1" latinLnBrk="0" hangingPunct="1"/>
            <a:r>
              <a:rPr lang="en-US" sz="2400" dirty="0">
                <a:solidFill>
                  <a:schemeClr val="bg1"/>
                </a:solidFill>
              </a:rPr>
              <a:t>12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4DDFAA6-5CDC-3840-8DF3-C75664EF384F}"/>
              </a:ext>
            </a:extLst>
          </p:cNvPr>
          <p:cNvSpPr/>
          <p:nvPr/>
        </p:nvSpPr>
        <p:spPr>
          <a:xfrm>
            <a:off x="3664163" y="1314358"/>
            <a:ext cx="670560" cy="670560"/>
          </a:xfrm>
          <a:prstGeom prst="rect">
            <a:avLst/>
          </a:prstGeom>
          <a:solidFill>
            <a:srgbClr val="002060">
              <a:alpha val="58039"/>
            </a:srgb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r>
              <a:rPr lang="en-US" sz="2400" dirty="0">
                <a:solidFill>
                  <a:schemeClr val="bg1"/>
                </a:solidFill>
              </a:rPr>
              <a:t>11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73F3726-813C-4C4D-944C-03E68EC96003}"/>
              </a:ext>
            </a:extLst>
          </p:cNvPr>
          <p:cNvSpPr/>
          <p:nvPr/>
        </p:nvSpPr>
        <p:spPr>
          <a:xfrm>
            <a:off x="4349357" y="1314859"/>
            <a:ext cx="670560" cy="670560"/>
          </a:xfrm>
          <a:prstGeom prst="rect">
            <a:avLst/>
          </a:prstGeom>
          <a:solidFill>
            <a:srgbClr val="002060">
              <a:alpha val="58039"/>
            </a:srgb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r>
              <a:rPr lang="en-US" sz="2400" dirty="0">
                <a:solidFill>
                  <a:schemeClr val="bg1"/>
                </a:solidFill>
              </a:rPr>
              <a:t>13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2E6D740-F8D2-7A4F-96B3-F5A1564B260C}"/>
              </a:ext>
            </a:extLst>
          </p:cNvPr>
          <p:cNvSpPr/>
          <p:nvPr/>
        </p:nvSpPr>
        <p:spPr>
          <a:xfrm>
            <a:off x="7548490" y="1314366"/>
            <a:ext cx="670560" cy="670560"/>
          </a:xfrm>
          <a:prstGeom prst="rect">
            <a:avLst/>
          </a:prstGeom>
          <a:solidFill>
            <a:srgbClr val="002060">
              <a:alpha val="58039"/>
            </a:srgb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r>
              <a:rPr lang="en-US" sz="2400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C50DED2-0E85-D741-A5E6-646A5C5FF147}"/>
              </a:ext>
            </a:extLst>
          </p:cNvPr>
          <p:cNvSpPr/>
          <p:nvPr/>
        </p:nvSpPr>
        <p:spPr>
          <a:xfrm>
            <a:off x="8227298" y="1314366"/>
            <a:ext cx="670560" cy="670560"/>
          </a:xfrm>
          <a:prstGeom prst="rect">
            <a:avLst/>
          </a:prstGeom>
          <a:solidFill>
            <a:srgbClr val="002060">
              <a:alpha val="58039"/>
            </a:srgb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r>
              <a:rPr lang="en-US" sz="2400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304E61E-FF81-DA45-AB03-E2EBB0DB5C29}"/>
              </a:ext>
            </a:extLst>
          </p:cNvPr>
          <p:cNvSpPr/>
          <p:nvPr/>
        </p:nvSpPr>
        <p:spPr>
          <a:xfrm>
            <a:off x="8908368" y="1314366"/>
            <a:ext cx="670560" cy="670560"/>
          </a:xfrm>
          <a:prstGeom prst="rect">
            <a:avLst/>
          </a:prstGeom>
          <a:solidFill>
            <a:srgbClr val="002060">
              <a:alpha val="58039"/>
            </a:srgb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r>
              <a:rPr lang="en-US" sz="2400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D3AC0F9-19D2-B941-AA8A-ECDD60AD0017}"/>
              </a:ext>
            </a:extLst>
          </p:cNvPr>
          <p:cNvSpPr/>
          <p:nvPr/>
        </p:nvSpPr>
        <p:spPr>
          <a:xfrm>
            <a:off x="4187763" y="2246191"/>
            <a:ext cx="670560" cy="670560"/>
          </a:xfrm>
          <a:prstGeom prst="rect">
            <a:avLst/>
          </a:prstGeom>
          <a:solidFill>
            <a:srgbClr val="002060">
              <a:alpha val="58039"/>
            </a:srgb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r>
              <a:rPr lang="en-US" sz="2400" dirty="0">
                <a:solidFill>
                  <a:schemeClr val="bg1"/>
                </a:solidFill>
              </a:rPr>
              <a:t>11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E8030ED-5D4C-E54C-A7CE-037BABE9F79A}"/>
              </a:ext>
            </a:extLst>
          </p:cNvPr>
          <p:cNvSpPr/>
          <p:nvPr/>
        </p:nvSpPr>
        <p:spPr>
          <a:xfrm>
            <a:off x="4872957" y="2246692"/>
            <a:ext cx="670560" cy="670560"/>
          </a:xfrm>
          <a:prstGeom prst="rect">
            <a:avLst/>
          </a:prstGeom>
          <a:solidFill>
            <a:srgbClr val="002060">
              <a:alpha val="58039"/>
            </a:srgb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r>
              <a:rPr lang="en-US" sz="2400" dirty="0">
                <a:solidFill>
                  <a:schemeClr val="bg1"/>
                </a:solidFill>
              </a:rPr>
              <a:t>13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2AF3126-8414-494F-B462-4CE710E7F4E9}"/>
              </a:ext>
            </a:extLst>
          </p:cNvPr>
          <p:cNvSpPr/>
          <p:nvPr/>
        </p:nvSpPr>
        <p:spPr>
          <a:xfrm>
            <a:off x="2503758" y="2246191"/>
            <a:ext cx="670560" cy="670560"/>
          </a:xfrm>
          <a:prstGeom prst="rect">
            <a:avLst/>
          </a:prstGeom>
          <a:solidFill>
            <a:srgbClr val="002060">
              <a:alpha val="58039"/>
            </a:srgb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1" eaLnBrk="1" latinLnBrk="0" hangingPunct="1"/>
            <a:r>
              <a:rPr lang="en-US" sz="2400" dirty="0">
                <a:solidFill>
                  <a:schemeClr val="bg1"/>
                </a:solidFill>
              </a:rPr>
              <a:t>12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D16A303-2979-2B4B-8B35-E6A0059BEF33}"/>
              </a:ext>
            </a:extLst>
          </p:cNvPr>
          <p:cNvSpPr/>
          <p:nvPr/>
        </p:nvSpPr>
        <p:spPr>
          <a:xfrm>
            <a:off x="7080230" y="2250893"/>
            <a:ext cx="670560" cy="670560"/>
          </a:xfrm>
          <a:prstGeom prst="rect">
            <a:avLst/>
          </a:prstGeom>
          <a:solidFill>
            <a:srgbClr val="002060">
              <a:alpha val="58039"/>
            </a:srgb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r>
              <a:rPr lang="en-US" sz="2400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7B36801-0035-934C-821F-B796A42780ED}"/>
              </a:ext>
            </a:extLst>
          </p:cNvPr>
          <p:cNvSpPr/>
          <p:nvPr/>
        </p:nvSpPr>
        <p:spPr>
          <a:xfrm>
            <a:off x="8753396" y="2262846"/>
            <a:ext cx="670560" cy="670560"/>
          </a:xfrm>
          <a:prstGeom prst="rect">
            <a:avLst/>
          </a:prstGeom>
          <a:solidFill>
            <a:srgbClr val="002060">
              <a:alpha val="58039"/>
            </a:srgb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r>
              <a:rPr lang="en-US" sz="2400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E5BAC90-CBBC-1C40-9841-E5C9C97EBACD}"/>
              </a:ext>
            </a:extLst>
          </p:cNvPr>
          <p:cNvSpPr/>
          <p:nvPr/>
        </p:nvSpPr>
        <p:spPr>
          <a:xfrm>
            <a:off x="9434466" y="2262846"/>
            <a:ext cx="670560" cy="670560"/>
          </a:xfrm>
          <a:prstGeom prst="rect">
            <a:avLst/>
          </a:prstGeom>
          <a:solidFill>
            <a:srgbClr val="002060">
              <a:alpha val="58039"/>
            </a:srgb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r>
              <a:rPr lang="en-US" sz="2400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C88CBC0-C316-D04B-8BD1-BA7895FBA9F9}"/>
              </a:ext>
            </a:extLst>
          </p:cNvPr>
          <p:cNvSpPr/>
          <p:nvPr/>
        </p:nvSpPr>
        <p:spPr>
          <a:xfrm>
            <a:off x="3931221" y="3132077"/>
            <a:ext cx="670560" cy="670560"/>
          </a:xfrm>
          <a:prstGeom prst="rect">
            <a:avLst/>
          </a:prstGeom>
          <a:solidFill>
            <a:srgbClr val="002060">
              <a:alpha val="58039"/>
            </a:srgb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r>
              <a:rPr lang="en-US" sz="2400" dirty="0">
                <a:solidFill>
                  <a:schemeClr val="bg1"/>
                </a:solidFill>
              </a:rPr>
              <a:t>11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EE2C109-259C-2442-952E-824C1B6CD62B}"/>
              </a:ext>
            </a:extLst>
          </p:cNvPr>
          <p:cNvSpPr/>
          <p:nvPr/>
        </p:nvSpPr>
        <p:spPr>
          <a:xfrm>
            <a:off x="5187919" y="3132578"/>
            <a:ext cx="670560" cy="670560"/>
          </a:xfrm>
          <a:prstGeom prst="rect">
            <a:avLst/>
          </a:prstGeom>
          <a:solidFill>
            <a:srgbClr val="002060">
              <a:alpha val="58039"/>
            </a:srgb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r>
              <a:rPr lang="en-US" sz="2400" dirty="0">
                <a:solidFill>
                  <a:schemeClr val="bg1"/>
                </a:solidFill>
              </a:rPr>
              <a:t>13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78C152D-FA2F-B543-B8C0-76FC0631B584}"/>
              </a:ext>
            </a:extLst>
          </p:cNvPr>
          <p:cNvSpPr/>
          <p:nvPr/>
        </p:nvSpPr>
        <p:spPr>
          <a:xfrm>
            <a:off x="8567404" y="3174518"/>
            <a:ext cx="670560" cy="670560"/>
          </a:xfrm>
          <a:prstGeom prst="rect">
            <a:avLst/>
          </a:prstGeom>
          <a:solidFill>
            <a:srgbClr val="002060">
              <a:alpha val="58039"/>
            </a:srgb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r>
              <a:rPr lang="en-US" sz="2400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8C40F6E-1D93-744C-B1CD-CEEDEB4CCBA3}"/>
              </a:ext>
            </a:extLst>
          </p:cNvPr>
          <p:cNvSpPr/>
          <p:nvPr/>
        </p:nvSpPr>
        <p:spPr>
          <a:xfrm>
            <a:off x="9722001" y="3174518"/>
            <a:ext cx="670560" cy="670560"/>
          </a:xfrm>
          <a:prstGeom prst="rect">
            <a:avLst/>
          </a:prstGeom>
          <a:solidFill>
            <a:srgbClr val="002060">
              <a:alpha val="58039"/>
            </a:srgb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r>
              <a:rPr lang="en-US" sz="2400" dirty="0">
                <a:solidFill>
                  <a:schemeClr val="bg1"/>
                </a:solidFill>
              </a:rPr>
              <a:t>6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7750A6A-7C56-F843-AB4D-977903B03686}"/>
              </a:ext>
            </a:extLst>
          </p:cNvPr>
          <p:cNvCxnSpPr>
            <a:cxnSpLocks/>
            <a:endCxn id="24" idx="0"/>
          </p:cNvCxnSpPr>
          <p:nvPr/>
        </p:nvCxnSpPr>
        <p:spPr>
          <a:xfrm flipH="1">
            <a:off x="3999443" y="1102227"/>
            <a:ext cx="2215031" cy="212131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A2D805F9-0EFD-AD40-8D61-AA4387BE6903}"/>
              </a:ext>
            </a:extLst>
          </p:cNvPr>
          <p:cNvCxnSpPr>
            <a:cxnSpLocks/>
            <a:endCxn id="27" idx="0"/>
          </p:cNvCxnSpPr>
          <p:nvPr/>
        </p:nvCxnSpPr>
        <p:spPr>
          <a:xfrm>
            <a:off x="6214474" y="1108193"/>
            <a:ext cx="2348104" cy="20617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E96DB737-AD80-0546-9A00-22F8651DFA1B}"/>
              </a:ext>
            </a:extLst>
          </p:cNvPr>
          <p:cNvCxnSpPr>
            <a:cxnSpLocks/>
            <a:endCxn id="31" idx="0"/>
          </p:cNvCxnSpPr>
          <p:nvPr/>
        </p:nvCxnSpPr>
        <p:spPr>
          <a:xfrm flipH="1">
            <a:off x="2839038" y="1988113"/>
            <a:ext cx="1172566" cy="258078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AB39505-72E7-ED47-A834-882E6252AAE6}"/>
              </a:ext>
            </a:extLst>
          </p:cNvPr>
          <p:cNvCxnSpPr>
            <a:cxnSpLocks/>
            <a:stCxn id="24" idx="2"/>
          </p:cNvCxnSpPr>
          <p:nvPr/>
        </p:nvCxnSpPr>
        <p:spPr>
          <a:xfrm>
            <a:off x="3999443" y="1984918"/>
            <a:ext cx="840365" cy="25732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8CA86D8A-4A49-8348-A17E-61DC5011479F}"/>
              </a:ext>
            </a:extLst>
          </p:cNvPr>
          <p:cNvCxnSpPr>
            <a:cxnSpLocks/>
          </p:cNvCxnSpPr>
          <p:nvPr/>
        </p:nvCxnSpPr>
        <p:spPr>
          <a:xfrm flipH="1">
            <a:off x="7415378" y="2002896"/>
            <a:ext cx="1172566" cy="258078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CFA0CFE8-AE10-2A4B-A8EC-E4585E10B1AE}"/>
              </a:ext>
            </a:extLst>
          </p:cNvPr>
          <p:cNvCxnSpPr>
            <a:cxnSpLocks/>
          </p:cNvCxnSpPr>
          <p:nvPr/>
        </p:nvCxnSpPr>
        <p:spPr>
          <a:xfrm>
            <a:off x="8575783" y="1999701"/>
            <a:ext cx="840365" cy="25732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6E882889-9FE7-F14D-AD9D-AE058CAF51DF}"/>
              </a:ext>
            </a:extLst>
          </p:cNvPr>
          <p:cNvCxnSpPr>
            <a:cxnSpLocks/>
            <a:endCxn id="43" idx="0"/>
          </p:cNvCxnSpPr>
          <p:nvPr/>
        </p:nvCxnSpPr>
        <p:spPr>
          <a:xfrm>
            <a:off x="4885118" y="2951618"/>
            <a:ext cx="638081" cy="18096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BA53633E-AF9F-834E-B2B1-A0F1C13A5224}"/>
              </a:ext>
            </a:extLst>
          </p:cNvPr>
          <p:cNvCxnSpPr>
            <a:cxnSpLocks/>
            <a:endCxn id="43" idx="0"/>
          </p:cNvCxnSpPr>
          <p:nvPr/>
        </p:nvCxnSpPr>
        <p:spPr>
          <a:xfrm>
            <a:off x="4872957" y="2948423"/>
            <a:ext cx="650242" cy="184155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693F1836-3D0E-784D-8D46-B18A8ED35C1F}"/>
              </a:ext>
            </a:extLst>
          </p:cNvPr>
          <p:cNvCxnSpPr>
            <a:cxnSpLocks/>
          </p:cNvCxnSpPr>
          <p:nvPr/>
        </p:nvCxnSpPr>
        <p:spPr>
          <a:xfrm flipH="1">
            <a:off x="4316882" y="2944121"/>
            <a:ext cx="587700" cy="193585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5E0ED075-2BC5-4645-A5DE-94B293FFFD75}"/>
              </a:ext>
            </a:extLst>
          </p:cNvPr>
          <p:cNvCxnSpPr>
            <a:cxnSpLocks/>
          </p:cNvCxnSpPr>
          <p:nvPr/>
        </p:nvCxnSpPr>
        <p:spPr>
          <a:xfrm>
            <a:off x="9416148" y="2963570"/>
            <a:ext cx="650242" cy="184155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704F703F-DED5-0346-9412-3960CB57CD27}"/>
              </a:ext>
            </a:extLst>
          </p:cNvPr>
          <p:cNvCxnSpPr>
            <a:cxnSpLocks/>
          </p:cNvCxnSpPr>
          <p:nvPr/>
        </p:nvCxnSpPr>
        <p:spPr>
          <a:xfrm flipH="1">
            <a:off x="8860073" y="2959268"/>
            <a:ext cx="587700" cy="193585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081143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E7A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2071E-5718-5547-8452-0617CDB6E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739521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Euclid" panose="02020503060505020303" pitchFamily="18" charset="77"/>
              </a:rPr>
              <a:t> Merge Sort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81A2C70-7DB5-4C4B-B32E-B1BC524E9C0C}"/>
              </a:ext>
            </a:extLst>
          </p:cNvPr>
          <p:cNvSpPr/>
          <p:nvPr/>
        </p:nvSpPr>
        <p:spPr>
          <a:xfrm>
            <a:off x="4139436" y="419562"/>
            <a:ext cx="670560" cy="670560"/>
          </a:xfrm>
          <a:prstGeom prst="rect">
            <a:avLst/>
          </a:prstGeom>
          <a:solidFill>
            <a:srgbClr val="002060">
              <a:alpha val="58039"/>
            </a:srgb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1" eaLnBrk="1" latinLnBrk="0" hangingPunct="1"/>
            <a:r>
              <a:rPr lang="en-US" sz="2400" dirty="0">
                <a:solidFill>
                  <a:schemeClr val="bg1"/>
                </a:solidFill>
              </a:rPr>
              <a:t>12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8A7007-92CF-E443-8A4E-A481FBBB8200}"/>
              </a:ext>
            </a:extLst>
          </p:cNvPr>
          <p:cNvSpPr/>
          <p:nvPr/>
        </p:nvSpPr>
        <p:spPr>
          <a:xfrm>
            <a:off x="4829298" y="419562"/>
            <a:ext cx="670560" cy="670560"/>
          </a:xfrm>
          <a:prstGeom prst="rect">
            <a:avLst/>
          </a:prstGeom>
          <a:solidFill>
            <a:srgbClr val="002060">
              <a:alpha val="58039"/>
            </a:srgb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r>
              <a:rPr lang="en-US" sz="2400" dirty="0">
                <a:solidFill>
                  <a:schemeClr val="bg1"/>
                </a:solidFill>
              </a:rPr>
              <a:t>11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4E02EE8-E4B0-144E-BF5D-7D6836982742}"/>
              </a:ext>
            </a:extLst>
          </p:cNvPr>
          <p:cNvSpPr/>
          <p:nvPr/>
        </p:nvSpPr>
        <p:spPr>
          <a:xfrm>
            <a:off x="5514492" y="420063"/>
            <a:ext cx="670560" cy="670560"/>
          </a:xfrm>
          <a:prstGeom prst="rect">
            <a:avLst/>
          </a:prstGeom>
          <a:solidFill>
            <a:srgbClr val="002060">
              <a:alpha val="58039"/>
            </a:srgb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r>
              <a:rPr lang="en-US" sz="2400" dirty="0">
                <a:solidFill>
                  <a:schemeClr val="bg1"/>
                </a:solidFill>
              </a:rPr>
              <a:t>13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97BEE9A-599F-6A42-A6C6-0FE05D0DE175}"/>
              </a:ext>
            </a:extLst>
          </p:cNvPr>
          <p:cNvSpPr/>
          <p:nvPr/>
        </p:nvSpPr>
        <p:spPr>
          <a:xfrm>
            <a:off x="6199686" y="419562"/>
            <a:ext cx="670560" cy="670560"/>
          </a:xfrm>
          <a:prstGeom prst="rect">
            <a:avLst/>
          </a:prstGeom>
          <a:solidFill>
            <a:srgbClr val="002060">
              <a:alpha val="58039"/>
            </a:srgb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r>
              <a:rPr lang="en-US" sz="2400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3AA745F-4564-1441-92E3-7FA3E02D98A1}"/>
              </a:ext>
            </a:extLst>
          </p:cNvPr>
          <p:cNvSpPr/>
          <p:nvPr/>
        </p:nvSpPr>
        <p:spPr>
          <a:xfrm>
            <a:off x="6878494" y="419562"/>
            <a:ext cx="670560" cy="670560"/>
          </a:xfrm>
          <a:prstGeom prst="rect">
            <a:avLst/>
          </a:prstGeom>
          <a:solidFill>
            <a:srgbClr val="002060">
              <a:alpha val="58039"/>
            </a:srgb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r>
              <a:rPr lang="en-US" sz="2400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08CBB82-86D7-3C44-B463-1DAE5EB72079}"/>
              </a:ext>
            </a:extLst>
          </p:cNvPr>
          <p:cNvSpPr/>
          <p:nvPr/>
        </p:nvSpPr>
        <p:spPr>
          <a:xfrm>
            <a:off x="7559564" y="419562"/>
            <a:ext cx="670560" cy="670560"/>
          </a:xfrm>
          <a:prstGeom prst="rect">
            <a:avLst/>
          </a:prstGeom>
          <a:solidFill>
            <a:srgbClr val="002060">
              <a:alpha val="58039"/>
            </a:srgb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r>
              <a:rPr lang="en-US" sz="2400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FACD395-4D87-C045-BD2C-6A260A070A43}"/>
              </a:ext>
            </a:extLst>
          </p:cNvPr>
          <p:cNvSpPr/>
          <p:nvPr/>
        </p:nvSpPr>
        <p:spPr>
          <a:xfrm>
            <a:off x="2974301" y="1314358"/>
            <a:ext cx="670560" cy="670560"/>
          </a:xfrm>
          <a:prstGeom prst="rect">
            <a:avLst/>
          </a:prstGeom>
          <a:solidFill>
            <a:srgbClr val="002060">
              <a:alpha val="58039"/>
            </a:srgb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1" eaLnBrk="1" latinLnBrk="0" hangingPunct="1"/>
            <a:r>
              <a:rPr lang="en-US" sz="2400" dirty="0">
                <a:solidFill>
                  <a:schemeClr val="bg1"/>
                </a:solidFill>
              </a:rPr>
              <a:t>12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4DDFAA6-5CDC-3840-8DF3-C75664EF384F}"/>
              </a:ext>
            </a:extLst>
          </p:cNvPr>
          <p:cNvSpPr/>
          <p:nvPr/>
        </p:nvSpPr>
        <p:spPr>
          <a:xfrm>
            <a:off x="3664163" y="1314358"/>
            <a:ext cx="670560" cy="670560"/>
          </a:xfrm>
          <a:prstGeom prst="rect">
            <a:avLst/>
          </a:prstGeom>
          <a:solidFill>
            <a:srgbClr val="002060">
              <a:alpha val="58039"/>
            </a:srgb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r>
              <a:rPr lang="en-US" sz="2400" dirty="0">
                <a:solidFill>
                  <a:schemeClr val="bg1"/>
                </a:solidFill>
              </a:rPr>
              <a:t>11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73F3726-813C-4C4D-944C-03E68EC96003}"/>
              </a:ext>
            </a:extLst>
          </p:cNvPr>
          <p:cNvSpPr/>
          <p:nvPr/>
        </p:nvSpPr>
        <p:spPr>
          <a:xfrm>
            <a:off x="4349357" y="1314859"/>
            <a:ext cx="670560" cy="670560"/>
          </a:xfrm>
          <a:prstGeom prst="rect">
            <a:avLst/>
          </a:prstGeom>
          <a:solidFill>
            <a:srgbClr val="002060">
              <a:alpha val="58039"/>
            </a:srgb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r>
              <a:rPr lang="en-US" sz="2400" dirty="0">
                <a:solidFill>
                  <a:schemeClr val="bg1"/>
                </a:solidFill>
              </a:rPr>
              <a:t>13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2E6D740-F8D2-7A4F-96B3-F5A1564B260C}"/>
              </a:ext>
            </a:extLst>
          </p:cNvPr>
          <p:cNvSpPr/>
          <p:nvPr/>
        </p:nvSpPr>
        <p:spPr>
          <a:xfrm>
            <a:off x="7548490" y="1314366"/>
            <a:ext cx="670560" cy="670560"/>
          </a:xfrm>
          <a:prstGeom prst="rect">
            <a:avLst/>
          </a:prstGeom>
          <a:solidFill>
            <a:srgbClr val="002060">
              <a:alpha val="58039"/>
            </a:srgb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r>
              <a:rPr lang="en-US" sz="2400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C50DED2-0E85-D741-A5E6-646A5C5FF147}"/>
              </a:ext>
            </a:extLst>
          </p:cNvPr>
          <p:cNvSpPr/>
          <p:nvPr/>
        </p:nvSpPr>
        <p:spPr>
          <a:xfrm>
            <a:off x="8227298" y="1314366"/>
            <a:ext cx="670560" cy="670560"/>
          </a:xfrm>
          <a:prstGeom prst="rect">
            <a:avLst/>
          </a:prstGeom>
          <a:solidFill>
            <a:srgbClr val="002060">
              <a:alpha val="58039"/>
            </a:srgb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r>
              <a:rPr lang="en-US" sz="2400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304E61E-FF81-DA45-AB03-E2EBB0DB5C29}"/>
              </a:ext>
            </a:extLst>
          </p:cNvPr>
          <p:cNvSpPr/>
          <p:nvPr/>
        </p:nvSpPr>
        <p:spPr>
          <a:xfrm>
            <a:off x="8908368" y="1314366"/>
            <a:ext cx="670560" cy="670560"/>
          </a:xfrm>
          <a:prstGeom prst="rect">
            <a:avLst/>
          </a:prstGeom>
          <a:solidFill>
            <a:srgbClr val="002060">
              <a:alpha val="58039"/>
            </a:srgb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r>
              <a:rPr lang="en-US" sz="2400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D3AC0F9-19D2-B941-AA8A-ECDD60AD0017}"/>
              </a:ext>
            </a:extLst>
          </p:cNvPr>
          <p:cNvSpPr/>
          <p:nvPr/>
        </p:nvSpPr>
        <p:spPr>
          <a:xfrm>
            <a:off x="4187763" y="2246191"/>
            <a:ext cx="670560" cy="670560"/>
          </a:xfrm>
          <a:prstGeom prst="rect">
            <a:avLst/>
          </a:prstGeom>
          <a:solidFill>
            <a:srgbClr val="002060">
              <a:alpha val="58039"/>
            </a:srgb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r>
              <a:rPr lang="en-US" sz="2400" dirty="0">
                <a:solidFill>
                  <a:schemeClr val="bg1"/>
                </a:solidFill>
              </a:rPr>
              <a:t>11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E8030ED-5D4C-E54C-A7CE-037BABE9F79A}"/>
              </a:ext>
            </a:extLst>
          </p:cNvPr>
          <p:cNvSpPr/>
          <p:nvPr/>
        </p:nvSpPr>
        <p:spPr>
          <a:xfrm>
            <a:off x="4872957" y="2246692"/>
            <a:ext cx="670560" cy="670560"/>
          </a:xfrm>
          <a:prstGeom prst="rect">
            <a:avLst/>
          </a:prstGeom>
          <a:solidFill>
            <a:srgbClr val="002060">
              <a:alpha val="58039"/>
            </a:srgb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r>
              <a:rPr lang="en-US" sz="2400" dirty="0">
                <a:solidFill>
                  <a:schemeClr val="bg1"/>
                </a:solidFill>
              </a:rPr>
              <a:t>13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2AF3126-8414-494F-B462-4CE710E7F4E9}"/>
              </a:ext>
            </a:extLst>
          </p:cNvPr>
          <p:cNvSpPr/>
          <p:nvPr/>
        </p:nvSpPr>
        <p:spPr>
          <a:xfrm>
            <a:off x="2503758" y="2246191"/>
            <a:ext cx="670560" cy="670560"/>
          </a:xfrm>
          <a:prstGeom prst="rect">
            <a:avLst/>
          </a:prstGeom>
          <a:solidFill>
            <a:srgbClr val="002060">
              <a:alpha val="58039"/>
            </a:srgb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1" eaLnBrk="1" latinLnBrk="0" hangingPunct="1"/>
            <a:r>
              <a:rPr lang="en-US" sz="2400" dirty="0">
                <a:solidFill>
                  <a:schemeClr val="bg1"/>
                </a:solidFill>
              </a:rPr>
              <a:t>12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D16A303-2979-2B4B-8B35-E6A0059BEF33}"/>
              </a:ext>
            </a:extLst>
          </p:cNvPr>
          <p:cNvSpPr/>
          <p:nvPr/>
        </p:nvSpPr>
        <p:spPr>
          <a:xfrm>
            <a:off x="7080230" y="2250893"/>
            <a:ext cx="670560" cy="670560"/>
          </a:xfrm>
          <a:prstGeom prst="rect">
            <a:avLst/>
          </a:prstGeom>
          <a:solidFill>
            <a:srgbClr val="002060">
              <a:alpha val="58039"/>
            </a:srgb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r>
              <a:rPr lang="en-US" sz="2400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7B36801-0035-934C-821F-B796A42780ED}"/>
              </a:ext>
            </a:extLst>
          </p:cNvPr>
          <p:cNvSpPr/>
          <p:nvPr/>
        </p:nvSpPr>
        <p:spPr>
          <a:xfrm>
            <a:off x="8753396" y="2262846"/>
            <a:ext cx="670560" cy="670560"/>
          </a:xfrm>
          <a:prstGeom prst="rect">
            <a:avLst/>
          </a:prstGeom>
          <a:solidFill>
            <a:srgbClr val="002060">
              <a:alpha val="58039"/>
            </a:srgb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r>
              <a:rPr lang="en-US" sz="2400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E5BAC90-CBBC-1C40-9841-E5C9C97EBACD}"/>
              </a:ext>
            </a:extLst>
          </p:cNvPr>
          <p:cNvSpPr/>
          <p:nvPr/>
        </p:nvSpPr>
        <p:spPr>
          <a:xfrm>
            <a:off x="9434466" y="2262846"/>
            <a:ext cx="670560" cy="670560"/>
          </a:xfrm>
          <a:prstGeom prst="rect">
            <a:avLst/>
          </a:prstGeom>
          <a:solidFill>
            <a:srgbClr val="002060">
              <a:alpha val="58039"/>
            </a:srgb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r>
              <a:rPr lang="en-US" sz="2400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C88CBC0-C316-D04B-8BD1-BA7895FBA9F9}"/>
              </a:ext>
            </a:extLst>
          </p:cNvPr>
          <p:cNvSpPr/>
          <p:nvPr/>
        </p:nvSpPr>
        <p:spPr>
          <a:xfrm>
            <a:off x="3931221" y="3132077"/>
            <a:ext cx="670560" cy="670560"/>
          </a:xfrm>
          <a:prstGeom prst="rect">
            <a:avLst/>
          </a:prstGeom>
          <a:solidFill>
            <a:srgbClr val="002060">
              <a:alpha val="58039"/>
            </a:srgb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r>
              <a:rPr lang="en-US" sz="2400" dirty="0">
                <a:solidFill>
                  <a:schemeClr val="bg1"/>
                </a:solidFill>
              </a:rPr>
              <a:t>11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EE2C109-259C-2442-952E-824C1B6CD62B}"/>
              </a:ext>
            </a:extLst>
          </p:cNvPr>
          <p:cNvSpPr/>
          <p:nvPr/>
        </p:nvSpPr>
        <p:spPr>
          <a:xfrm>
            <a:off x="5187919" y="3132578"/>
            <a:ext cx="670560" cy="670560"/>
          </a:xfrm>
          <a:prstGeom prst="rect">
            <a:avLst/>
          </a:prstGeom>
          <a:solidFill>
            <a:srgbClr val="002060">
              <a:alpha val="58039"/>
            </a:srgb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r>
              <a:rPr lang="en-US" sz="2400" dirty="0">
                <a:solidFill>
                  <a:schemeClr val="bg1"/>
                </a:solidFill>
              </a:rPr>
              <a:t>13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78C152D-FA2F-B543-B8C0-76FC0631B584}"/>
              </a:ext>
            </a:extLst>
          </p:cNvPr>
          <p:cNvSpPr/>
          <p:nvPr/>
        </p:nvSpPr>
        <p:spPr>
          <a:xfrm>
            <a:off x="8567404" y="3174518"/>
            <a:ext cx="670560" cy="670560"/>
          </a:xfrm>
          <a:prstGeom prst="rect">
            <a:avLst/>
          </a:prstGeom>
          <a:solidFill>
            <a:srgbClr val="002060">
              <a:alpha val="58039"/>
            </a:srgb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r>
              <a:rPr lang="en-US" sz="2400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8C40F6E-1D93-744C-B1CD-CEEDEB4CCBA3}"/>
              </a:ext>
            </a:extLst>
          </p:cNvPr>
          <p:cNvSpPr/>
          <p:nvPr/>
        </p:nvSpPr>
        <p:spPr>
          <a:xfrm>
            <a:off x="9722001" y="3174518"/>
            <a:ext cx="670560" cy="670560"/>
          </a:xfrm>
          <a:prstGeom prst="rect">
            <a:avLst/>
          </a:prstGeom>
          <a:solidFill>
            <a:srgbClr val="002060">
              <a:alpha val="58039"/>
            </a:srgb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r>
              <a:rPr lang="en-US" sz="2400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32AF847-C748-8E46-B682-CCF96442EB03}"/>
              </a:ext>
            </a:extLst>
          </p:cNvPr>
          <p:cNvSpPr/>
          <p:nvPr/>
        </p:nvSpPr>
        <p:spPr>
          <a:xfrm>
            <a:off x="4172958" y="4015269"/>
            <a:ext cx="670560" cy="670560"/>
          </a:xfrm>
          <a:prstGeom prst="rect">
            <a:avLst/>
          </a:prstGeom>
          <a:solidFill>
            <a:srgbClr val="002060">
              <a:alpha val="58039"/>
            </a:srgb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r>
              <a:rPr lang="en-US" sz="2400" dirty="0">
                <a:solidFill>
                  <a:schemeClr val="bg1"/>
                </a:solidFill>
              </a:rPr>
              <a:t>11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722F779-7D37-874B-AD33-9B820AA0DB75}"/>
              </a:ext>
            </a:extLst>
          </p:cNvPr>
          <p:cNvSpPr/>
          <p:nvPr/>
        </p:nvSpPr>
        <p:spPr>
          <a:xfrm>
            <a:off x="4862102" y="4015770"/>
            <a:ext cx="670560" cy="670560"/>
          </a:xfrm>
          <a:prstGeom prst="rect">
            <a:avLst/>
          </a:prstGeom>
          <a:solidFill>
            <a:srgbClr val="002060">
              <a:alpha val="58039"/>
            </a:srgb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r>
              <a:rPr lang="en-US" sz="2400" dirty="0">
                <a:solidFill>
                  <a:schemeClr val="bg1"/>
                </a:solidFill>
              </a:rPr>
              <a:t>13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A4B2174-88A2-3B45-AC44-D3977FEED843}"/>
              </a:ext>
            </a:extLst>
          </p:cNvPr>
          <p:cNvSpPr/>
          <p:nvPr/>
        </p:nvSpPr>
        <p:spPr>
          <a:xfrm>
            <a:off x="8787875" y="4120372"/>
            <a:ext cx="670560" cy="670560"/>
          </a:xfrm>
          <a:prstGeom prst="rect">
            <a:avLst/>
          </a:prstGeom>
          <a:solidFill>
            <a:srgbClr val="002060">
              <a:alpha val="58039"/>
            </a:srgb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r>
              <a:rPr lang="en-US" sz="2400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E28F3A0-DB3B-6A49-8D6E-73FCE501B25D}"/>
              </a:ext>
            </a:extLst>
          </p:cNvPr>
          <p:cNvSpPr/>
          <p:nvPr/>
        </p:nvSpPr>
        <p:spPr>
          <a:xfrm>
            <a:off x="9477019" y="4120873"/>
            <a:ext cx="670560" cy="670560"/>
          </a:xfrm>
          <a:prstGeom prst="rect">
            <a:avLst/>
          </a:prstGeom>
          <a:solidFill>
            <a:srgbClr val="002060">
              <a:alpha val="58039"/>
            </a:srgb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r>
              <a:rPr lang="en-US" sz="2400" dirty="0">
                <a:solidFill>
                  <a:schemeClr val="bg1"/>
                </a:solidFill>
              </a:rPr>
              <a:t>7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7750A6A-7C56-F843-AB4D-977903B03686}"/>
              </a:ext>
            </a:extLst>
          </p:cNvPr>
          <p:cNvCxnSpPr>
            <a:cxnSpLocks/>
            <a:endCxn id="24" idx="0"/>
          </p:cNvCxnSpPr>
          <p:nvPr/>
        </p:nvCxnSpPr>
        <p:spPr>
          <a:xfrm flipH="1">
            <a:off x="3999443" y="1102227"/>
            <a:ext cx="2215031" cy="212131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A2D805F9-0EFD-AD40-8D61-AA4387BE6903}"/>
              </a:ext>
            </a:extLst>
          </p:cNvPr>
          <p:cNvCxnSpPr>
            <a:cxnSpLocks/>
            <a:endCxn id="27" idx="0"/>
          </p:cNvCxnSpPr>
          <p:nvPr/>
        </p:nvCxnSpPr>
        <p:spPr>
          <a:xfrm>
            <a:off x="6214474" y="1108193"/>
            <a:ext cx="2348104" cy="20617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E96DB737-AD80-0546-9A00-22F8651DFA1B}"/>
              </a:ext>
            </a:extLst>
          </p:cNvPr>
          <p:cNvCxnSpPr>
            <a:cxnSpLocks/>
            <a:endCxn id="31" idx="0"/>
          </p:cNvCxnSpPr>
          <p:nvPr/>
        </p:nvCxnSpPr>
        <p:spPr>
          <a:xfrm flipH="1">
            <a:off x="2839038" y="1988113"/>
            <a:ext cx="1172566" cy="258078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AB39505-72E7-ED47-A834-882E6252AAE6}"/>
              </a:ext>
            </a:extLst>
          </p:cNvPr>
          <p:cNvCxnSpPr>
            <a:cxnSpLocks/>
            <a:stCxn id="24" idx="2"/>
          </p:cNvCxnSpPr>
          <p:nvPr/>
        </p:nvCxnSpPr>
        <p:spPr>
          <a:xfrm>
            <a:off x="3999443" y="1984918"/>
            <a:ext cx="840365" cy="25732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8CA86D8A-4A49-8348-A17E-61DC5011479F}"/>
              </a:ext>
            </a:extLst>
          </p:cNvPr>
          <p:cNvCxnSpPr>
            <a:cxnSpLocks/>
          </p:cNvCxnSpPr>
          <p:nvPr/>
        </p:nvCxnSpPr>
        <p:spPr>
          <a:xfrm flipH="1">
            <a:off x="7415378" y="2002896"/>
            <a:ext cx="1172566" cy="258078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CFA0CFE8-AE10-2A4B-A8EC-E4585E10B1AE}"/>
              </a:ext>
            </a:extLst>
          </p:cNvPr>
          <p:cNvCxnSpPr>
            <a:cxnSpLocks/>
          </p:cNvCxnSpPr>
          <p:nvPr/>
        </p:nvCxnSpPr>
        <p:spPr>
          <a:xfrm>
            <a:off x="8575783" y="1999701"/>
            <a:ext cx="840365" cy="25732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6E882889-9FE7-F14D-AD9D-AE058CAF51DF}"/>
              </a:ext>
            </a:extLst>
          </p:cNvPr>
          <p:cNvCxnSpPr>
            <a:cxnSpLocks/>
            <a:endCxn id="43" idx="0"/>
          </p:cNvCxnSpPr>
          <p:nvPr/>
        </p:nvCxnSpPr>
        <p:spPr>
          <a:xfrm>
            <a:off x="4885118" y="2951618"/>
            <a:ext cx="638081" cy="18096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BA53633E-AF9F-834E-B2B1-A0F1C13A5224}"/>
              </a:ext>
            </a:extLst>
          </p:cNvPr>
          <p:cNvCxnSpPr>
            <a:cxnSpLocks/>
            <a:endCxn id="43" idx="0"/>
          </p:cNvCxnSpPr>
          <p:nvPr/>
        </p:nvCxnSpPr>
        <p:spPr>
          <a:xfrm>
            <a:off x="4872957" y="2948423"/>
            <a:ext cx="650242" cy="184155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693F1836-3D0E-784D-8D46-B18A8ED35C1F}"/>
              </a:ext>
            </a:extLst>
          </p:cNvPr>
          <p:cNvCxnSpPr>
            <a:cxnSpLocks/>
          </p:cNvCxnSpPr>
          <p:nvPr/>
        </p:nvCxnSpPr>
        <p:spPr>
          <a:xfrm flipH="1">
            <a:off x="4316882" y="2944121"/>
            <a:ext cx="587700" cy="193585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5E0ED075-2BC5-4645-A5DE-94B293FFFD75}"/>
              </a:ext>
            </a:extLst>
          </p:cNvPr>
          <p:cNvCxnSpPr>
            <a:cxnSpLocks/>
          </p:cNvCxnSpPr>
          <p:nvPr/>
        </p:nvCxnSpPr>
        <p:spPr>
          <a:xfrm>
            <a:off x="9416148" y="2963570"/>
            <a:ext cx="650242" cy="184155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704F703F-DED5-0346-9412-3960CB57CD27}"/>
              </a:ext>
            </a:extLst>
          </p:cNvPr>
          <p:cNvCxnSpPr>
            <a:cxnSpLocks/>
          </p:cNvCxnSpPr>
          <p:nvPr/>
        </p:nvCxnSpPr>
        <p:spPr>
          <a:xfrm flipH="1">
            <a:off x="8860073" y="2959268"/>
            <a:ext cx="587700" cy="193585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DA7A1B84-2F4A-BA44-A79E-0A34DC79675C}"/>
              </a:ext>
            </a:extLst>
          </p:cNvPr>
          <p:cNvCxnSpPr>
            <a:cxnSpLocks/>
          </p:cNvCxnSpPr>
          <p:nvPr/>
        </p:nvCxnSpPr>
        <p:spPr>
          <a:xfrm flipH="1">
            <a:off x="9460220" y="3857878"/>
            <a:ext cx="650242" cy="215326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111301C6-4ABC-2447-BBEC-902C9B0823DE}"/>
              </a:ext>
            </a:extLst>
          </p:cNvPr>
          <p:cNvCxnSpPr>
            <a:cxnSpLocks/>
          </p:cNvCxnSpPr>
          <p:nvPr/>
        </p:nvCxnSpPr>
        <p:spPr>
          <a:xfrm>
            <a:off x="8853764" y="3857377"/>
            <a:ext cx="650242" cy="238394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FE987B74-FAEF-F248-A854-23FA3E533389}"/>
              </a:ext>
            </a:extLst>
          </p:cNvPr>
          <p:cNvCxnSpPr>
            <a:cxnSpLocks/>
          </p:cNvCxnSpPr>
          <p:nvPr/>
        </p:nvCxnSpPr>
        <p:spPr>
          <a:xfrm flipH="1">
            <a:off x="4846568" y="3806883"/>
            <a:ext cx="650242" cy="215326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E09B1CA3-7744-D246-90C8-560EAC7BA0E9}"/>
              </a:ext>
            </a:extLst>
          </p:cNvPr>
          <p:cNvCxnSpPr>
            <a:cxnSpLocks/>
          </p:cNvCxnSpPr>
          <p:nvPr/>
        </p:nvCxnSpPr>
        <p:spPr>
          <a:xfrm>
            <a:off x="4240112" y="3806382"/>
            <a:ext cx="650242" cy="238394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7566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E7A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2071E-5718-5547-8452-0617CDB6E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  <a:latin typeface="Euclid" panose="02020503060505020303" pitchFamily="18" charset="77"/>
              </a:rPr>
              <a:t> Bubble Sort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81A2C70-7DB5-4C4B-B32E-B1BC524E9C0C}"/>
              </a:ext>
            </a:extLst>
          </p:cNvPr>
          <p:cNvSpPr/>
          <p:nvPr/>
        </p:nvSpPr>
        <p:spPr>
          <a:xfrm>
            <a:off x="716280" y="2758440"/>
            <a:ext cx="1828800" cy="1828800"/>
          </a:xfrm>
          <a:prstGeom prst="rect">
            <a:avLst/>
          </a:prstGeom>
          <a:solidFill>
            <a:srgbClr val="002060">
              <a:alpha val="58039"/>
            </a:srgb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1" eaLnBrk="1" latinLnBrk="0" hangingPunct="1"/>
            <a:r>
              <a:rPr lang="en-US" sz="48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8A7007-92CF-E443-8A4E-A481FBBB8200}"/>
              </a:ext>
            </a:extLst>
          </p:cNvPr>
          <p:cNvSpPr/>
          <p:nvPr/>
        </p:nvSpPr>
        <p:spPr>
          <a:xfrm>
            <a:off x="2545080" y="2754958"/>
            <a:ext cx="1828800" cy="1828800"/>
          </a:xfrm>
          <a:prstGeom prst="rect">
            <a:avLst/>
          </a:prstGeom>
          <a:solidFill>
            <a:srgbClr val="C00000">
              <a:alpha val="58039"/>
            </a:srgb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r>
              <a:rPr lang="en-US" sz="4800" dirty="0">
                <a:solidFill>
                  <a:schemeClr val="accent4"/>
                </a:solidFill>
              </a:rPr>
              <a:t>8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4E02EE8-E4B0-144E-BF5D-7D6836982742}"/>
              </a:ext>
            </a:extLst>
          </p:cNvPr>
          <p:cNvSpPr/>
          <p:nvPr/>
        </p:nvSpPr>
        <p:spPr>
          <a:xfrm>
            <a:off x="4373880" y="2758440"/>
            <a:ext cx="1828800" cy="1828800"/>
          </a:xfrm>
          <a:prstGeom prst="rect">
            <a:avLst/>
          </a:prstGeom>
          <a:solidFill>
            <a:srgbClr val="C00000">
              <a:alpha val="58039"/>
            </a:srgb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r>
              <a:rPr lang="en-US" sz="4800" dirty="0"/>
              <a:t>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97BEE9A-599F-6A42-A6C6-0FE05D0DE175}"/>
              </a:ext>
            </a:extLst>
          </p:cNvPr>
          <p:cNvSpPr/>
          <p:nvPr/>
        </p:nvSpPr>
        <p:spPr>
          <a:xfrm>
            <a:off x="6202680" y="2758440"/>
            <a:ext cx="1828800" cy="1828800"/>
          </a:xfrm>
          <a:prstGeom prst="rect">
            <a:avLst/>
          </a:prstGeom>
          <a:solidFill>
            <a:srgbClr val="002060">
              <a:alpha val="58039"/>
            </a:srgb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r>
              <a:rPr lang="en-US" sz="4800" dirty="0"/>
              <a:t>5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3AA745F-4564-1441-92E3-7FA3E02D98A1}"/>
              </a:ext>
            </a:extLst>
          </p:cNvPr>
          <p:cNvSpPr/>
          <p:nvPr/>
        </p:nvSpPr>
        <p:spPr>
          <a:xfrm>
            <a:off x="8031480" y="2758440"/>
            <a:ext cx="1828800" cy="1828800"/>
          </a:xfrm>
          <a:prstGeom prst="rect">
            <a:avLst/>
          </a:prstGeom>
          <a:solidFill>
            <a:srgbClr val="002060">
              <a:alpha val="58039"/>
            </a:srgb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r>
              <a:rPr lang="en-US" sz="4800" dirty="0"/>
              <a:t>4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5E2F8DA-930F-8A45-9A56-0B292322626A}"/>
              </a:ext>
            </a:extLst>
          </p:cNvPr>
          <p:cNvSpPr/>
          <p:nvPr/>
        </p:nvSpPr>
        <p:spPr>
          <a:xfrm>
            <a:off x="9860280" y="2758440"/>
            <a:ext cx="1828800" cy="1828800"/>
          </a:xfrm>
          <a:prstGeom prst="rect">
            <a:avLst/>
          </a:prstGeom>
          <a:solidFill>
            <a:srgbClr val="002060">
              <a:alpha val="58039"/>
            </a:srgb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r>
              <a:rPr lang="en-US" sz="4800" dirty="0"/>
              <a:t>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99692A5-1BBD-0A40-B120-0ADA5DF63464}"/>
              </a:ext>
            </a:extLst>
          </p:cNvPr>
          <p:cNvSpPr/>
          <p:nvPr/>
        </p:nvSpPr>
        <p:spPr>
          <a:xfrm>
            <a:off x="2545080" y="2761922"/>
            <a:ext cx="3657600" cy="1828800"/>
          </a:xfrm>
          <a:prstGeom prst="rect">
            <a:avLst/>
          </a:prstGeom>
          <a:noFill/>
          <a:ln w="57150">
            <a:solidFill>
              <a:schemeClr val="accent4"/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5C7E56-DBBF-0E43-B1A8-9F7255AEF1AF}"/>
              </a:ext>
            </a:extLst>
          </p:cNvPr>
          <p:cNvSpPr txBox="1"/>
          <p:nvPr/>
        </p:nvSpPr>
        <p:spPr>
          <a:xfrm>
            <a:off x="1446976" y="472440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Euclid" panose="02020503060505020303" pitchFamily="18" charset="77"/>
              </a:rPr>
              <a:t>0</a:t>
            </a:r>
            <a:endParaRPr lang="en-US" dirty="0">
              <a:solidFill>
                <a:schemeClr val="bg1"/>
              </a:solidFill>
              <a:latin typeface="Euclid" panose="02020503060505020303" pitchFamily="18" charset="7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52EEDF5-AFF1-1445-BE44-2873045862EA}"/>
              </a:ext>
            </a:extLst>
          </p:cNvPr>
          <p:cNvSpPr txBox="1"/>
          <p:nvPr/>
        </p:nvSpPr>
        <p:spPr>
          <a:xfrm>
            <a:off x="3275776" y="472440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Euclid" panose="02020503060505020303" pitchFamily="18" charset="77"/>
              </a:rPr>
              <a:t>1</a:t>
            </a:r>
            <a:endParaRPr lang="en-US" dirty="0">
              <a:solidFill>
                <a:schemeClr val="bg1"/>
              </a:solidFill>
              <a:latin typeface="Euclid" panose="02020503060505020303" pitchFamily="18" charset="7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383EC44-673E-2A41-AE90-F26D5870DE31}"/>
              </a:ext>
            </a:extLst>
          </p:cNvPr>
          <p:cNvSpPr txBox="1"/>
          <p:nvPr/>
        </p:nvSpPr>
        <p:spPr>
          <a:xfrm>
            <a:off x="5104576" y="4724400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Euclid" panose="02020503060505020303" pitchFamily="18" charset="77"/>
              </a:rPr>
              <a:t>2</a:t>
            </a:r>
            <a:endParaRPr lang="en-US" dirty="0">
              <a:solidFill>
                <a:schemeClr val="bg1"/>
              </a:solidFill>
              <a:latin typeface="Euclid" panose="02020503060505020303" pitchFamily="18" charset="7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0C51595-E185-6645-876A-F12F2C61A4B0}"/>
              </a:ext>
            </a:extLst>
          </p:cNvPr>
          <p:cNvSpPr txBox="1"/>
          <p:nvPr/>
        </p:nvSpPr>
        <p:spPr>
          <a:xfrm>
            <a:off x="6933376" y="472440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Euclid" panose="02020503060505020303" pitchFamily="18" charset="77"/>
              </a:rPr>
              <a:t>3</a:t>
            </a:r>
            <a:endParaRPr lang="en-US" dirty="0">
              <a:solidFill>
                <a:schemeClr val="bg1"/>
              </a:solidFill>
              <a:latin typeface="Euclid" panose="02020503060505020303" pitchFamily="18" charset="7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4F004E-C93C-1548-9D8C-C4D2387FB7EC}"/>
              </a:ext>
            </a:extLst>
          </p:cNvPr>
          <p:cNvSpPr txBox="1"/>
          <p:nvPr/>
        </p:nvSpPr>
        <p:spPr>
          <a:xfrm>
            <a:off x="8765382" y="472440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Euclid" panose="02020503060505020303" pitchFamily="18" charset="77"/>
              </a:rPr>
              <a:t>4</a:t>
            </a:r>
            <a:endParaRPr lang="en-US" dirty="0">
              <a:solidFill>
                <a:schemeClr val="bg1"/>
              </a:solidFill>
              <a:latin typeface="Euclid" panose="02020503060505020303" pitchFamily="18" charset="7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810D4F9-4504-8846-AAAC-C6D8AA544A3F}"/>
              </a:ext>
            </a:extLst>
          </p:cNvPr>
          <p:cNvSpPr txBox="1"/>
          <p:nvPr/>
        </p:nvSpPr>
        <p:spPr>
          <a:xfrm>
            <a:off x="10597388" y="472440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Euclid" panose="02020503060505020303" pitchFamily="18" charset="77"/>
              </a:rPr>
              <a:t>5</a:t>
            </a:r>
            <a:endParaRPr lang="en-US" dirty="0">
              <a:solidFill>
                <a:schemeClr val="bg1"/>
              </a:solidFill>
              <a:latin typeface="Euclid" panose="02020503060505020303" pitchFamily="18" charset="7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5D18C0F-1678-774E-84B0-2ACD46D1539E}"/>
              </a:ext>
            </a:extLst>
          </p:cNvPr>
          <p:cNvSpPr txBox="1"/>
          <p:nvPr/>
        </p:nvSpPr>
        <p:spPr>
          <a:xfrm>
            <a:off x="5848175" y="1962954"/>
            <a:ext cx="4956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Euclid" panose="02020503060505020303" pitchFamily="18" charset="77"/>
              </a:rPr>
              <a:t>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D124D6D-C631-7A4A-9E29-B65FB234AA33}"/>
              </a:ext>
            </a:extLst>
          </p:cNvPr>
          <p:cNvSpPr txBox="1"/>
          <p:nvPr/>
        </p:nvSpPr>
        <p:spPr>
          <a:xfrm>
            <a:off x="3071133" y="5793104"/>
            <a:ext cx="63562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Euclid" panose="02020503060505020303" pitchFamily="18" charset="77"/>
              </a:rPr>
              <a:t>A[1] &gt; A[2] </a:t>
            </a:r>
            <a:r>
              <a:rPr lang="en-US" sz="2800" b="1" dirty="0">
                <a:solidFill>
                  <a:schemeClr val="bg1"/>
                </a:solidFill>
                <a:latin typeface="Euclid" panose="02020503060505020303" pitchFamily="18" charset="77"/>
                <a:sym typeface="Wingdings" pitchFamily="2" charset="2"/>
              </a:rPr>
              <a:t> swap(</a:t>
            </a:r>
            <a:r>
              <a:rPr lang="en-US" sz="2800" b="1" dirty="0">
                <a:solidFill>
                  <a:schemeClr val="bg1"/>
                </a:solidFill>
                <a:latin typeface="Euclid" panose="02020503060505020303" pitchFamily="18" charset="77"/>
              </a:rPr>
              <a:t>A[1] , A[2] </a:t>
            </a:r>
            <a:r>
              <a:rPr lang="en-US" sz="2800" b="1" dirty="0">
                <a:solidFill>
                  <a:schemeClr val="bg1"/>
                </a:solidFill>
                <a:latin typeface="Euclid" panose="02020503060505020303" pitchFamily="18" charset="77"/>
                <a:sym typeface="Wingdings" pitchFamily="2" charset="2"/>
              </a:rPr>
              <a:t>)</a:t>
            </a:r>
            <a:endParaRPr lang="en-US" sz="2800" b="1" dirty="0">
              <a:solidFill>
                <a:schemeClr val="bg1"/>
              </a:solidFill>
              <a:latin typeface="Euclid" panose="02020503060505020303" pitchFamily="18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19432000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E7A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2071E-5718-5547-8452-0617CDB6E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739521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Euclid" panose="02020503060505020303" pitchFamily="18" charset="77"/>
              </a:rPr>
              <a:t> Merge Sort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81A2C70-7DB5-4C4B-B32E-B1BC524E9C0C}"/>
              </a:ext>
            </a:extLst>
          </p:cNvPr>
          <p:cNvSpPr/>
          <p:nvPr/>
        </p:nvSpPr>
        <p:spPr>
          <a:xfrm>
            <a:off x="4139436" y="419562"/>
            <a:ext cx="670560" cy="670560"/>
          </a:xfrm>
          <a:prstGeom prst="rect">
            <a:avLst/>
          </a:prstGeom>
          <a:solidFill>
            <a:srgbClr val="002060">
              <a:alpha val="58039"/>
            </a:srgb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1" eaLnBrk="1" latinLnBrk="0" hangingPunct="1"/>
            <a:r>
              <a:rPr lang="en-US" sz="2400" dirty="0">
                <a:solidFill>
                  <a:schemeClr val="bg1"/>
                </a:solidFill>
              </a:rPr>
              <a:t>12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8A7007-92CF-E443-8A4E-A481FBBB8200}"/>
              </a:ext>
            </a:extLst>
          </p:cNvPr>
          <p:cNvSpPr/>
          <p:nvPr/>
        </p:nvSpPr>
        <p:spPr>
          <a:xfrm>
            <a:off x="4829298" y="419562"/>
            <a:ext cx="670560" cy="670560"/>
          </a:xfrm>
          <a:prstGeom prst="rect">
            <a:avLst/>
          </a:prstGeom>
          <a:solidFill>
            <a:srgbClr val="002060">
              <a:alpha val="58039"/>
            </a:srgb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r>
              <a:rPr lang="en-US" sz="2400" dirty="0">
                <a:solidFill>
                  <a:schemeClr val="bg1"/>
                </a:solidFill>
              </a:rPr>
              <a:t>11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4E02EE8-E4B0-144E-BF5D-7D6836982742}"/>
              </a:ext>
            </a:extLst>
          </p:cNvPr>
          <p:cNvSpPr/>
          <p:nvPr/>
        </p:nvSpPr>
        <p:spPr>
          <a:xfrm>
            <a:off x="5514492" y="420063"/>
            <a:ext cx="670560" cy="670560"/>
          </a:xfrm>
          <a:prstGeom prst="rect">
            <a:avLst/>
          </a:prstGeom>
          <a:solidFill>
            <a:srgbClr val="002060">
              <a:alpha val="58039"/>
            </a:srgb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r>
              <a:rPr lang="en-US" sz="2400" dirty="0">
                <a:solidFill>
                  <a:schemeClr val="bg1"/>
                </a:solidFill>
              </a:rPr>
              <a:t>13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97BEE9A-599F-6A42-A6C6-0FE05D0DE175}"/>
              </a:ext>
            </a:extLst>
          </p:cNvPr>
          <p:cNvSpPr/>
          <p:nvPr/>
        </p:nvSpPr>
        <p:spPr>
          <a:xfrm>
            <a:off x="6199686" y="419562"/>
            <a:ext cx="670560" cy="670560"/>
          </a:xfrm>
          <a:prstGeom prst="rect">
            <a:avLst/>
          </a:prstGeom>
          <a:solidFill>
            <a:srgbClr val="002060">
              <a:alpha val="58039"/>
            </a:srgb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r>
              <a:rPr lang="en-US" sz="2400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3AA745F-4564-1441-92E3-7FA3E02D98A1}"/>
              </a:ext>
            </a:extLst>
          </p:cNvPr>
          <p:cNvSpPr/>
          <p:nvPr/>
        </p:nvSpPr>
        <p:spPr>
          <a:xfrm>
            <a:off x="6878494" y="419562"/>
            <a:ext cx="670560" cy="670560"/>
          </a:xfrm>
          <a:prstGeom prst="rect">
            <a:avLst/>
          </a:prstGeom>
          <a:solidFill>
            <a:srgbClr val="002060">
              <a:alpha val="58039"/>
            </a:srgb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r>
              <a:rPr lang="en-US" sz="2400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08CBB82-86D7-3C44-B463-1DAE5EB72079}"/>
              </a:ext>
            </a:extLst>
          </p:cNvPr>
          <p:cNvSpPr/>
          <p:nvPr/>
        </p:nvSpPr>
        <p:spPr>
          <a:xfrm>
            <a:off x="7559564" y="419562"/>
            <a:ext cx="670560" cy="670560"/>
          </a:xfrm>
          <a:prstGeom prst="rect">
            <a:avLst/>
          </a:prstGeom>
          <a:solidFill>
            <a:srgbClr val="002060">
              <a:alpha val="58039"/>
            </a:srgb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r>
              <a:rPr lang="en-US" sz="2400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FACD395-4D87-C045-BD2C-6A260A070A43}"/>
              </a:ext>
            </a:extLst>
          </p:cNvPr>
          <p:cNvSpPr/>
          <p:nvPr/>
        </p:nvSpPr>
        <p:spPr>
          <a:xfrm>
            <a:off x="2974301" y="1314358"/>
            <a:ext cx="670560" cy="670560"/>
          </a:xfrm>
          <a:prstGeom prst="rect">
            <a:avLst/>
          </a:prstGeom>
          <a:solidFill>
            <a:srgbClr val="002060">
              <a:alpha val="58039"/>
            </a:srgb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1" eaLnBrk="1" latinLnBrk="0" hangingPunct="1"/>
            <a:r>
              <a:rPr lang="en-US" sz="2400" dirty="0">
                <a:solidFill>
                  <a:schemeClr val="bg1"/>
                </a:solidFill>
              </a:rPr>
              <a:t>12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4DDFAA6-5CDC-3840-8DF3-C75664EF384F}"/>
              </a:ext>
            </a:extLst>
          </p:cNvPr>
          <p:cNvSpPr/>
          <p:nvPr/>
        </p:nvSpPr>
        <p:spPr>
          <a:xfrm>
            <a:off x="3664163" y="1314358"/>
            <a:ext cx="670560" cy="670560"/>
          </a:xfrm>
          <a:prstGeom prst="rect">
            <a:avLst/>
          </a:prstGeom>
          <a:solidFill>
            <a:srgbClr val="002060">
              <a:alpha val="58039"/>
            </a:srgb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r>
              <a:rPr lang="en-US" sz="2400" dirty="0">
                <a:solidFill>
                  <a:schemeClr val="bg1"/>
                </a:solidFill>
              </a:rPr>
              <a:t>11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73F3726-813C-4C4D-944C-03E68EC96003}"/>
              </a:ext>
            </a:extLst>
          </p:cNvPr>
          <p:cNvSpPr/>
          <p:nvPr/>
        </p:nvSpPr>
        <p:spPr>
          <a:xfrm>
            <a:off x="4349357" y="1314859"/>
            <a:ext cx="670560" cy="670560"/>
          </a:xfrm>
          <a:prstGeom prst="rect">
            <a:avLst/>
          </a:prstGeom>
          <a:solidFill>
            <a:srgbClr val="002060">
              <a:alpha val="58039"/>
            </a:srgb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r>
              <a:rPr lang="en-US" sz="2400" dirty="0">
                <a:solidFill>
                  <a:schemeClr val="bg1"/>
                </a:solidFill>
              </a:rPr>
              <a:t>13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2E6D740-F8D2-7A4F-96B3-F5A1564B260C}"/>
              </a:ext>
            </a:extLst>
          </p:cNvPr>
          <p:cNvSpPr/>
          <p:nvPr/>
        </p:nvSpPr>
        <p:spPr>
          <a:xfrm>
            <a:off x="7548490" y="1314366"/>
            <a:ext cx="670560" cy="670560"/>
          </a:xfrm>
          <a:prstGeom prst="rect">
            <a:avLst/>
          </a:prstGeom>
          <a:solidFill>
            <a:srgbClr val="002060">
              <a:alpha val="58039"/>
            </a:srgb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r>
              <a:rPr lang="en-US" sz="2400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C50DED2-0E85-D741-A5E6-646A5C5FF147}"/>
              </a:ext>
            </a:extLst>
          </p:cNvPr>
          <p:cNvSpPr/>
          <p:nvPr/>
        </p:nvSpPr>
        <p:spPr>
          <a:xfrm>
            <a:off x="8227298" y="1314366"/>
            <a:ext cx="670560" cy="670560"/>
          </a:xfrm>
          <a:prstGeom prst="rect">
            <a:avLst/>
          </a:prstGeom>
          <a:solidFill>
            <a:srgbClr val="002060">
              <a:alpha val="58039"/>
            </a:srgb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r>
              <a:rPr lang="en-US" sz="2400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304E61E-FF81-DA45-AB03-E2EBB0DB5C29}"/>
              </a:ext>
            </a:extLst>
          </p:cNvPr>
          <p:cNvSpPr/>
          <p:nvPr/>
        </p:nvSpPr>
        <p:spPr>
          <a:xfrm>
            <a:off x="8908368" y="1314366"/>
            <a:ext cx="670560" cy="670560"/>
          </a:xfrm>
          <a:prstGeom prst="rect">
            <a:avLst/>
          </a:prstGeom>
          <a:solidFill>
            <a:srgbClr val="002060">
              <a:alpha val="58039"/>
            </a:srgb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r>
              <a:rPr lang="en-US" sz="2400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D3AC0F9-19D2-B941-AA8A-ECDD60AD0017}"/>
              </a:ext>
            </a:extLst>
          </p:cNvPr>
          <p:cNvSpPr/>
          <p:nvPr/>
        </p:nvSpPr>
        <p:spPr>
          <a:xfrm>
            <a:off x="4187763" y="2246191"/>
            <a:ext cx="670560" cy="670560"/>
          </a:xfrm>
          <a:prstGeom prst="rect">
            <a:avLst/>
          </a:prstGeom>
          <a:solidFill>
            <a:srgbClr val="002060">
              <a:alpha val="58039"/>
            </a:srgb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r>
              <a:rPr lang="en-US" sz="2400" dirty="0">
                <a:solidFill>
                  <a:schemeClr val="bg1"/>
                </a:solidFill>
              </a:rPr>
              <a:t>11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E8030ED-5D4C-E54C-A7CE-037BABE9F79A}"/>
              </a:ext>
            </a:extLst>
          </p:cNvPr>
          <p:cNvSpPr/>
          <p:nvPr/>
        </p:nvSpPr>
        <p:spPr>
          <a:xfrm>
            <a:off x="4872957" y="2246692"/>
            <a:ext cx="670560" cy="670560"/>
          </a:xfrm>
          <a:prstGeom prst="rect">
            <a:avLst/>
          </a:prstGeom>
          <a:solidFill>
            <a:srgbClr val="002060">
              <a:alpha val="58039"/>
            </a:srgb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r>
              <a:rPr lang="en-US" sz="2400" dirty="0">
                <a:solidFill>
                  <a:schemeClr val="bg1"/>
                </a:solidFill>
              </a:rPr>
              <a:t>13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2AF3126-8414-494F-B462-4CE710E7F4E9}"/>
              </a:ext>
            </a:extLst>
          </p:cNvPr>
          <p:cNvSpPr/>
          <p:nvPr/>
        </p:nvSpPr>
        <p:spPr>
          <a:xfrm>
            <a:off x="2503758" y="2246191"/>
            <a:ext cx="670560" cy="670560"/>
          </a:xfrm>
          <a:prstGeom prst="rect">
            <a:avLst/>
          </a:prstGeom>
          <a:solidFill>
            <a:srgbClr val="002060">
              <a:alpha val="58039"/>
            </a:srgb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1" eaLnBrk="1" latinLnBrk="0" hangingPunct="1"/>
            <a:r>
              <a:rPr lang="en-US" sz="2400" dirty="0">
                <a:solidFill>
                  <a:schemeClr val="bg1"/>
                </a:solidFill>
              </a:rPr>
              <a:t>12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D16A303-2979-2B4B-8B35-E6A0059BEF33}"/>
              </a:ext>
            </a:extLst>
          </p:cNvPr>
          <p:cNvSpPr/>
          <p:nvPr/>
        </p:nvSpPr>
        <p:spPr>
          <a:xfrm>
            <a:off x="7080230" y="2250893"/>
            <a:ext cx="670560" cy="670560"/>
          </a:xfrm>
          <a:prstGeom prst="rect">
            <a:avLst/>
          </a:prstGeom>
          <a:solidFill>
            <a:srgbClr val="002060">
              <a:alpha val="58039"/>
            </a:srgb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r>
              <a:rPr lang="en-US" sz="2400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7B36801-0035-934C-821F-B796A42780ED}"/>
              </a:ext>
            </a:extLst>
          </p:cNvPr>
          <p:cNvSpPr/>
          <p:nvPr/>
        </p:nvSpPr>
        <p:spPr>
          <a:xfrm>
            <a:off x="8753396" y="2262846"/>
            <a:ext cx="670560" cy="670560"/>
          </a:xfrm>
          <a:prstGeom prst="rect">
            <a:avLst/>
          </a:prstGeom>
          <a:solidFill>
            <a:srgbClr val="002060">
              <a:alpha val="58039"/>
            </a:srgb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r>
              <a:rPr lang="en-US" sz="2400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E5BAC90-CBBC-1C40-9841-E5C9C97EBACD}"/>
              </a:ext>
            </a:extLst>
          </p:cNvPr>
          <p:cNvSpPr/>
          <p:nvPr/>
        </p:nvSpPr>
        <p:spPr>
          <a:xfrm>
            <a:off x="9434466" y="2262846"/>
            <a:ext cx="670560" cy="670560"/>
          </a:xfrm>
          <a:prstGeom prst="rect">
            <a:avLst/>
          </a:prstGeom>
          <a:solidFill>
            <a:srgbClr val="002060">
              <a:alpha val="58039"/>
            </a:srgb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r>
              <a:rPr lang="en-US" sz="2400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C88CBC0-C316-D04B-8BD1-BA7895FBA9F9}"/>
              </a:ext>
            </a:extLst>
          </p:cNvPr>
          <p:cNvSpPr/>
          <p:nvPr/>
        </p:nvSpPr>
        <p:spPr>
          <a:xfrm>
            <a:off x="3931221" y="3132077"/>
            <a:ext cx="670560" cy="670560"/>
          </a:xfrm>
          <a:prstGeom prst="rect">
            <a:avLst/>
          </a:prstGeom>
          <a:solidFill>
            <a:srgbClr val="002060">
              <a:alpha val="58039"/>
            </a:srgb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r>
              <a:rPr lang="en-US" sz="2400" dirty="0">
                <a:solidFill>
                  <a:schemeClr val="bg1"/>
                </a:solidFill>
              </a:rPr>
              <a:t>11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EE2C109-259C-2442-952E-824C1B6CD62B}"/>
              </a:ext>
            </a:extLst>
          </p:cNvPr>
          <p:cNvSpPr/>
          <p:nvPr/>
        </p:nvSpPr>
        <p:spPr>
          <a:xfrm>
            <a:off x="5187919" y="3132578"/>
            <a:ext cx="670560" cy="670560"/>
          </a:xfrm>
          <a:prstGeom prst="rect">
            <a:avLst/>
          </a:prstGeom>
          <a:solidFill>
            <a:srgbClr val="002060">
              <a:alpha val="58039"/>
            </a:srgb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r>
              <a:rPr lang="en-US" sz="2400" dirty="0">
                <a:solidFill>
                  <a:schemeClr val="bg1"/>
                </a:solidFill>
              </a:rPr>
              <a:t>13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78C152D-FA2F-B543-B8C0-76FC0631B584}"/>
              </a:ext>
            </a:extLst>
          </p:cNvPr>
          <p:cNvSpPr/>
          <p:nvPr/>
        </p:nvSpPr>
        <p:spPr>
          <a:xfrm>
            <a:off x="8567404" y="3174518"/>
            <a:ext cx="670560" cy="670560"/>
          </a:xfrm>
          <a:prstGeom prst="rect">
            <a:avLst/>
          </a:prstGeom>
          <a:solidFill>
            <a:srgbClr val="002060">
              <a:alpha val="58039"/>
            </a:srgb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r>
              <a:rPr lang="en-US" sz="2400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8C40F6E-1D93-744C-B1CD-CEEDEB4CCBA3}"/>
              </a:ext>
            </a:extLst>
          </p:cNvPr>
          <p:cNvSpPr/>
          <p:nvPr/>
        </p:nvSpPr>
        <p:spPr>
          <a:xfrm>
            <a:off x="9722001" y="3174518"/>
            <a:ext cx="670560" cy="670560"/>
          </a:xfrm>
          <a:prstGeom prst="rect">
            <a:avLst/>
          </a:prstGeom>
          <a:solidFill>
            <a:srgbClr val="002060">
              <a:alpha val="58039"/>
            </a:srgb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r>
              <a:rPr lang="en-US" sz="2400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32AF847-C748-8E46-B682-CCF96442EB03}"/>
              </a:ext>
            </a:extLst>
          </p:cNvPr>
          <p:cNvSpPr/>
          <p:nvPr/>
        </p:nvSpPr>
        <p:spPr>
          <a:xfrm>
            <a:off x="4172958" y="4015269"/>
            <a:ext cx="670560" cy="670560"/>
          </a:xfrm>
          <a:prstGeom prst="rect">
            <a:avLst/>
          </a:prstGeom>
          <a:solidFill>
            <a:srgbClr val="002060">
              <a:alpha val="58039"/>
            </a:srgb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r>
              <a:rPr lang="en-US" sz="2400" dirty="0">
                <a:solidFill>
                  <a:schemeClr val="bg1"/>
                </a:solidFill>
              </a:rPr>
              <a:t>11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722F779-7D37-874B-AD33-9B820AA0DB75}"/>
              </a:ext>
            </a:extLst>
          </p:cNvPr>
          <p:cNvSpPr/>
          <p:nvPr/>
        </p:nvSpPr>
        <p:spPr>
          <a:xfrm>
            <a:off x="4862102" y="4015770"/>
            <a:ext cx="670560" cy="670560"/>
          </a:xfrm>
          <a:prstGeom prst="rect">
            <a:avLst/>
          </a:prstGeom>
          <a:solidFill>
            <a:srgbClr val="002060">
              <a:alpha val="58039"/>
            </a:srgb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r>
              <a:rPr lang="en-US" sz="2400" dirty="0">
                <a:solidFill>
                  <a:schemeClr val="bg1"/>
                </a:solidFill>
              </a:rPr>
              <a:t>13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A4B2174-88A2-3B45-AC44-D3977FEED843}"/>
              </a:ext>
            </a:extLst>
          </p:cNvPr>
          <p:cNvSpPr/>
          <p:nvPr/>
        </p:nvSpPr>
        <p:spPr>
          <a:xfrm>
            <a:off x="8787875" y="4120372"/>
            <a:ext cx="670560" cy="670560"/>
          </a:xfrm>
          <a:prstGeom prst="rect">
            <a:avLst/>
          </a:prstGeom>
          <a:solidFill>
            <a:srgbClr val="002060">
              <a:alpha val="58039"/>
            </a:srgb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r>
              <a:rPr lang="en-US" sz="2400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E28F3A0-DB3B-6A49-8D6E-73FCE501B25D}"/>
              </a:ext>
            </a:extLst>
          </p:cNvPr>
          <p:cNvSpPr/>
          <p:nvPr/>
        </p:nvSpPr>
        <p:spPr>
          <a:xfrm>
            <a:off x="9477019" y="4120873"/>
            <a:ext cx="670560" cy="670560"/>
          </a:xfrm>
          <a:prstGeom prst="rect">
            <a:avLst/>
          </a:prstGeom>
          <a:solidFill>
            <a:srgbClr val="002060">
              <a:alpha val="58039"/>
            </a:srgb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r>
              <a:rPr lang="en-US" sz="2400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C40934B4-81C1-FA46-8E6A-E08814DB1DB7}"/>
              </a:ext>
            </a:extLst>
          </p:cNvPr>
          <p:cNvSpPr/>
          <p:nvPr/>
        </p:nvSpPr>
        <p:spPr>
          <a:xfrm>
            <a:off x="2974301" y="5052419"/>
            <a:ext cx="670560" cy="670560"/>
          </a:xfrm>
          <a:prstGeom prst="rect">
            <a:avLst/>
          </a:prstGeom>
          <a:solidFill>
            <a:srgbClr val="002060">
              <a:alpha val="58039"/>
            </a:srgb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1" eaLnBrk="1" latinLnBrk="0" hangingPunct="1"/>
            <a:r>
              <a:rPr lang="en-US" sz="2400" dirty="0">
                <a:solidFill>
                  <a:schemeClr val="bg1"/>
                </a:solidFill>
              </a:rPr>
              <a:t>11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5331308-5E3A-9D4B-9514-1A8A76BB5853}"/>
              </a:ext>
            </a:extLst>
          </p:cNvPr>
          <p:cNvSpPr/>
          <p:nvPr/>
        </p:nvSpPr>
        <p:spPr>
          <a:xfrm>
            <a:off x="3664163" y="5052419"/>
            <a:ext cx="670560" cy="670560"/>
          </a:xfrm>
          <a:prstGeom prst="rect">
            <a:avLst/>
          </a:prstGeom>
          <a:solidFill>
            <a:srgbClr val="002060">
              <a:alpha val="58039"/>
            </a:srgb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r>
              <a:rPr lang="en-US" sz="2400" dirty="0">
                <a:solidFill>
                  <a:schemeClr val="bg1"/>
                </a:solidFill>
              </a:rPr>
              <a:t>12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67D35AD4-C90B-AC4B-9A7A-695C27366E08}"/>
              </a:ext>
            </a:extLst>
          </p:cNvPr>
          <p:cNvSpPr/>
          <p:nvPr/>
        </p:nvSpPr>
        <p:spPr>
          <a:xfrm>
            <a:off x="4349357" y="5052920"/>
            <a:ext cx="670560" cy="670560"/>
          </a:xfrm>
          <a:prstGeom prst="rect">
            <a:avLst/>
          </a:prstGeom>
          <a:solidFill>
            <a:srgbClr val="002060">
              <a:alpha val="58039"/>
            </a:srgb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r>
              <a:rPr lang="en-US" sz="2400" dirty="0">
                <a:solidFill>
                  <a:schemeClr val="bg1"/>
                </a:solidFill>
              </a:rPr>
              <a:t>13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4B53850F-5928-6D4B-B08B-0BC072E99453}"/>
              </a:ext>
            </a:extLst>
          </p:cNvPr>
          <p:cNvSpPr/>
          <p:nvPr/>
        </p:nvSpPr>
        <p:spPr>
          <a:xfrm>
            <a:off x="7679463" y="5052920"/>
            <a:ext cx="670560" cy="670560"/>
          </a:xfrm>
          <a:prstGeom prst="rect">
            <a:avLst/>
          </a:prstGeom>
          <a:solidFill>
            <a:srgbClr val="002060">
              <a:alpha val="58039"/>
            </a:srgb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1" eaLnBrk="1" latinLnBrk="0" hangingPunct="1"/>
            <a:r>
              <a:rPr lang="en-US" sz="2400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BAAA82A3-EB44-5E44-9717-B5DE160D1D1F}"/>
              </a:ext>
            </a:extLst>
          </p:cNvPr>
          <p:cNvSpPr/>
          <p:nvPr/>
        </p:nvSpPr>
        <p:spPr>
          <a:xfrm>
            <a:off x="8369325" y="5052920"/>
            <a:ext cx="670560" cy="670560"/>
          </a:xfrm>
          <a:prstGeom prst="rect">
            <a:avLst/>
          </a:prstGeom>
          <a:solidFill>
            <a:srgbClr val="002060">
              <a:alpha val="58039"/>
            </a:srgb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r>
              <a:rPr lang="en-US" sz="2400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BEA91238-818F-AF4E-BC4E-B5A15AA4EE83}"/>
              </a:ext>
            </a:extLst>
          </p:cNvPr>
          <p:cNvSpPr/>
          <p:nvPr/>
        </p:nvSpPr>
        <p:spPr>
          <a:xfrm>
            <a:off x="9054519" y="5053421"/>
            <a:ext cx="670560" cy="670560"/>
          </a:xfrm>
          <a:prstGeom prst="rect">
            <a:avLst/>
          </a:prstGeom>
          <a:solidFill>
            <a:srgbClr val="002060">
              <a:alpha val="58039"/>
            </a:srgb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r>
              <a:rPr lang="en-US" sz="2400" dirty="0">
                <a:solidFill>
                  <a:schemeClr val="bg1"/>
                </a:solidFill>
              </a:rPr>
              <a:t>7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7750A6A-7C56-F843-AB4D-977903B03686}"/>
              </a:ext>
            </a:extLst>
          </p:cNvPr>
          <p:cNvCxnSpPr>
            <a:cxnSpLocks/>
            <a:endCxn id="24" idx="0"/>
          </p:cNvCxnSpPr>
          <p:nvPr/>
        </p:nvCxnSpPr>
        <p:spPr>
          <a:xfrm flipH="1">
            <a:off x="3999443" y="1102227"/>
            <a:ext cx="2215031" cy="212131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A2D805F9-0EFD-AD40-8D61-AA4387BE6903}"/>
              </a:ext>
            </a:extLst>
          </p:cNvPr>
          <p:cNvCxnSpPr>
            <a:cxnSpLocks/>
            <a:endCxn id="27" idx="0"/>
          </p:cNvCxnSpPr>
          <p:nvPr/>
        </p:nvCxnSpPr>
        <p:spPr>
          <a:xfrm>
            <a:off x="6214474" y="1108193"/>
            <a:ext cx="2348104" cy="20617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E96DB737-AD80-0546-9A00-22F8651DFA1B}"/>
              </a:ext>
            </a:extLst>
          </p:cNvPr>
          <p:cNvCxnSpPr>
            <a:cxnSpLocks/>
            <a:endCxn id="31" idx="0"/>
          </p:cNvCxnSpPr>
          <p:nvPr/>
        </p:nvCxnSpPr>
        <p:spPr>
          <a:xfrm flipH="1">
            <a:off x="2839038" y="1988113"/>
            <a:ext cx="1172566" cy="258078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AB39505-72E7-ED47-A834-882E6252AAE6}"/>
              </a:ext>
            </a:extLst>
          </p:cNvPr>
          <p:cNvCxnSpPr>
            <a:cxnSpLocks/>
            <a:stCxn id="24" idx="2"/>
          </p:cNvCxnSpPr>
          <p:nvPr/>
        </p:nvCxnSpPr>
        <p:spPr>
          <a:xfrm>
            <a:off x="3999443" y="1984918"/>
            <a:ext cx="840365" cy="25732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8CA86D8A-4A49-8348-A17E-61DC5011479F}"/>
              </a:ext>
            </a:extLst>
          </p:cNvPr>
          <p:cNvCxnSpPr>
            <a:cxnSpLocks/>
          </p:cNvCxnSpPr>
          <p:nvPr/>
        </p:nvCxnSpPr>
        <p:spPr>
          <a:xfrm flipH="1">
            <a:off x="7415378" y="2002896"/>
            <a:ext cx="1172566" cy="258078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CFA0CFE8-AE10-2A4B-A8EC-E4585E10B1AE}"/>
              </a:ext>
            </a:extLst>
          </p:cNvPr>
          <p:cNvCxnSpPr>
            <a:cxnSpLocks/>
          </p:cNvCxnSpPr>
          <p:nvPr/>
        </p:nvCxnSpPr>
        <p:spPr>
          <a:xfrm>
            <a:off x="8575783" y="1999701"/>
            <a:ext cx="840365" cy="25732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6E882889-9FE7-F14D-AD9D-AE058CAF51DF}"/>
              </a:ext>
            </a:extLst>
          </p:cNvPr>
          <p:cNvCxnSpPr>
            <a:cxnSpLocks/>
            <a:endCxn id="43" idx="0"/>
          </p:cNvCxnSpPr>
          <p:nvPr/>
        </p:nvCxnSpPr>
        <p:spPr>
          <a:xfrm>
            <a:off x="4885118" y="2951618"/>
            <a:ext cx="638081" cy="18096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BA53633E-AF9F-834E-B2B1-A0F1C13A5224}"/>
              </a:ext>
            </a:extLst>
          </p:cNvPr>
          <p:cNvCxnSpPr>
            <a:cxnSpLocks/>
            <a:endCxn id="43" idx="0"/>
          </p:cNvCxnSpPr>
          <p:nvPr/>
        </p:nvCxnSpPr>
        <p:spPr>
          <a:xfrm>
            <a:off x="4872957" y="2948423"/>
            <a:ext cx="650242" cy="184155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693F1836-3D0E-784D-8D46-B18A8ED35C1F}"/>
              </a:ext>
            </a:extLst>
          </p:cNvPr>
          <p:cNvCxnSpPr>
            <a:cxnSpLocks/>
          </p:cNvCxnSpPr>
          <p:nvPr/>
        </p:nvCxnSpPr>
        <p:spPr>
          <a:xfrm flipH="1">
            <a:off x="4316882" y="2944121"/>
            <a:ext cx="587700" cy="193585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5E0ED075-2BC5-4645-A5DE-94B293FFFD75}"/>
              </a:ext>
            </a:extLst>
          </p:cNvPr>
          <p:cNvCxnSpPr>
            <a:cxnSpLocks/>
          </p:cNvCxnSpPr>
          <p:nvPr/>
        </p:nvCxnSpPr>
        <p:spPr>
          <a:xfrm>
            <a:off x="9416148" y="2963570"/>
            <a:ext cx="650242" cy="184155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704F703F-DED5-0346-9412-3960CB57CD27}"/>
              </a:ext>
            </a:extLst>
          </p:cNvPr>
          <p:cNvCxnSpPr>
            <a:cxnSpLocks/>
          </p:cNvCxnSpPr>
          <p:nvPr/>
        </p:nvCxnSpPr>
        <p:spPr>
          <a:xfrm flipH="1">
            <a:off x="8860073" y="2959268"/>
            <a:ext cx="587700" cy="193585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8059F8E4-D72C-F641-9278-19D9CF9CE6D3}"/>
              </a:ext>
            </a:extLst>
          </p:cNvPr>
          <p:cNvCxnSpPr>
            <a:cxnSpLocks/>
            <a:endCxn id="53" idx="0"/>
          </p:cNvCxnSpPr>
          <p:nvPr/>
        </p:nvCxnSpPr>
        <p:spPr>
          <a:xfrm flipH="1">
            <a:off x="3999443" y="4692769"/>
            <a:ext cx="905140" cy="35965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0EAFB8BD-7732-A442-8071-8CB9052BA490}"/>
              </a:ext>
            </a:extLst>
          </p:cNvPr>
          <p:cNvCxnSpPr>
            <a:cxnSpLocks/>
            <a:endCxn id="53" idx="0"/>
          </p:cNvCxnSpPr>
          <p:nvPr/>
        </p:nvCxnSpPr>
        <p:spPr>
          <a:xfrm>
            <a:off x="2763028" y="2922940"/>
            <a:ext cx="1236415" cy="2129479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DA7A1B84-2F4A-BA44-A79E-0A34DC79675C}"/>
              </a:ext>
            </a:extLst>
          </p:cNvPr>
          <p:cNvCxnSpPr>
            <a:cxnSpLocks/>
          </p:cNvCxnSpPr>
          <p:nvPr/>
        </p:nvCxnSpPr>
        <p:spPr>
          <a:xfrm flipH="1">
            <a:off x="9460220" y="3857878"/>
            <a:ext cx="650242" cy="215326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111301C6-4ABC-2447-BBEC-902C9B0823DE}"/>
              </a:ext>
            </a:extLst>
          </p:cNvPr>
          <p:cNvCxnSpPr>
            <a:cxnSpLocks/>
          </p:cNvCxnSpPr>
          <p:nvPr/>
        </p:nvCxnSpPr>
        <p:spPr>
          <a:xfrm>
            <a:off x="8853764" y="3857377"/>
            <a:ext cx="650242" cy="238394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DBEB3616-92B6-D749-826D-D1F02B8B0916}"/>
              </a:ext>
            </a:extLst>
          </p:cNvPr>
          <p:cNvCxnSpPr>
            <a:cxnSpLocks/>
            <a:stCxn id="32" idx="2"/>
            <a:endCxn id="56" idx="0"/>
          </p:cNvCxnSpPr>
          <p:nvPr/>
        </p:nvCxnSpPr>
        <p:spPr>
          <a:xfrm>
            <a:off x="7415510" y="2921453"/>
            <a:ext cx="1289095" cy="2131467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C2129A15-2293-CD42-B4D7-41AAA57D6693}"/>
              </a:ext>
            </a:extLst>
          </p:cNvPr>
          <p:cNvCxnSpPr>
            <a:cxnSpLocks/>
          </p:cNvCxnSpPr>
          <p:nvPr/>
        </p:nvCxnSpPr>
        <p:spPr>
          <a:xfrm flipH="1">
            <a:off x="8836192" y="4790932"/>
            <a:ext cx="650242" cy="215326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51F11CA6-21DE-8D47-B7D1-783CAA8DD1B3}"/>
              </a:ext>
            </a:extLst>
          </p:cNvPr>
          <p:cNvCxnSpPr>
            <a:cxnSpLocks/>
          </p:cNvCxnSpPr>
          <p:nvPr/>
        </p:nvCxnSpPr>
        <p:spPr>
          <a:xfrm flipH="1">
            <a:off x="4846568" y="3806883"/>
            <a:ext cx="650242" cy="215326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725D4AD9-68CC-7B48-AF42-DF205C625B11}"/>
              </a:ext>
            </a:extLst>
          </p:cNvPr>
          <p:cNvCxnSpPr>
            <a:cxnSpLocks/>
          </p:cNvCxnSpPr>
          <p:nvPr/>
        </p:nvCxnSpPr>
        <p:spPr>
          <a:xfrm>
            <a:off x="4240112" y="3806382"/>
            <a:ext cx="650242" cy="238394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14290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E7A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2071E-5718-5547-8452-0617CDB6E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739521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Euclid" panose="02020503060505020303" pitchFamily="18" charset="77"/>
              </a:rPr>
              <a:t> Merge Sort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81A2C70-7DB5-4C4B-B32E-B1BC524E9C0C}"/>
              </a:ext>
            </a:extLst>
          </p:cNvPr>
          <p:cNvSpPr/>
          <p:nvPr/>
        </p:nvSpPr>
        <p:spPr>
          <a:xfrm>
            <a:off x="4139436" y="419562"/>
            <a:ext cx="670560" cy="670560"/>
          </a:xfrm>
          <a:prstGeom prst="rect">
            <a:avLst/>
          </a:prstGeom>
          <a:solidFill>
            <a:srgbClr val="002060">
              <a:alpha val="58039"/>
            </a:srgb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1" eaLnBrk="1" latinLnBrk="0" hangingPunct="1"/>
            <a:r>
              <a:rPr lang="en-US" sz="2400" dirty="0">
                <a:solidFill>
                  <a:schemeClr val="bg1"/>
                </a:solidFill>
              </a:rPr>
              <a:t>12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8A7007-92CF-E443-8A4E-A481FBBB8200}"/>
              </a:ext>
            </a:extLst>
          </p:cNvPr>
          <p:cNvSpPr/>
          <p:nvPr/>
        </p:nvSpPr>
        <p:spPr>
          <a:xfrm>
            <a:off x="4829298" y="419562"/>
            <a:ext cx="670560" cy="670560"/>
          </a:xfrm>
          <a:prstGeom prst="rect">
            <a:avLst/>
          </a:prstGeom>
          <a:solidFill>
            <a:srgbClr val="002060">
              <a:alpha val="58039"/>
            </a:srgb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r>
              <a:rPr lang="en-US" sz="2400" dirty="0">
                <a:solidFill>
                  <a:schemeClr val="bg1"/>
                </a:solidFill>
              </a:rPr>
              <a:t>11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4E02EE8-E4B0-144E-BF5D-7D6836982742}"/>
              </a:ext>
            </a:extLst>
          </p:cNvPr>
          <p:cNvSpPr/>
          <p:nvPr/>
        </p:nvSpPr>
        <p:spPr>
          <a:xfrm>
            <a:off x="5514492" y="420063"/>
            <a:ext cx="670560" cy="670560"/>
          </a:xfrm>
          <a:prstGeom prst="rect">
            <a:avLst/>
          </a:prstGeom>
          <a:solidFill>
            <a:srgbClr val="002060">
              <a:alpha val="58039"/>
            </a:srgb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r>
              <a:rPr lang="en-US" sz="2400" dirty="0">
                <a:solidFill>
                  <a:schemeClr val="bg1"/>
                </a:solidFill>
              </a:rPr>
              <a:t>13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97BEE9A-599F-6A42-A6C6-0FE05D0DE175}"/>
              </a:ext>
            </a:extLst>
          </p:cNvPr>
          <p:cNvSpPr/>
          <p:nvPr/>
        </p:nvSpPr>
        <p:spPr>
          <a:xfrm>
            <a:off x="6199686" y="419562"/>
            <a:ext cx="670560" cy="670560"/>
          </a:xfrm>
          <a:prstGeom prst="rect">
            <a:avLst/>
          </a:prstGeom>
          <a:solidFill>
            <a:srgbClr val="002060">
              <a:alpha val="58039"/>
            </a:srgb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r>
              <a:rPr lang="en-US" sz="2400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3AA745F-4564-1441-92E3-7FA3E02D98A1}"/>
              </a:ext>
            </a:extLst>
          </p:cNvPr>
          <p:cNvSpPr/>
          <p:nvPr/>
        </p:nvSpPr>
        <p:spPr>
          <a:xfrm>
            <a:off x="6878494" y="419562"/>
            <a:ext cx="670560" cy="670560"/>
          </a:xfrm>
          <a:prstGeom prst="rect">
            <a:avLst/>
          </a:prstGeom>
          <a:solidFill>
            <a:srgbClr val="002060">
              <a:alpha val="58039"/>
            </a:srgb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r>
              <a:rPr lang="en-US" sz="2400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08CBB82-86D7-3C44-B463-1DAE5EB72079}"/>
              </a:ext>
            </a:extLst>
          </p:cNvPr>
          <p:cNvSpPr/>
          <p:nvPr/>
        </p:nvSpPr>
        <p:spPr>
          <a:xfrm>
            <a:off x="7559564" y="419562"/>
            <a:ext cx="670560" cy="670560"/>
          </a:xfrm>
          <a:prstGeom prst="rect">
            <a:avLst/>
          </a:prstGeom>
          <a:solidFill>
            <a:srgbClr val="002060">
              <a:alpha val="58039"/>
            </a:srgb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r>
              <a:rPr lang="en-US" sz="2400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FACD395-4D87-C045-BD2C-6A260A070A43}"/>
              </a:ext>
            </a:extLst>
          </p:cNvPr>
          <p:cNvSpPr/>
          <p:nvPr/>
        </p:nvSpPr>
        <p:spPr>
          <a:xfrm>
            <a:off x="2974301" y="1314358"/>
            <a:ext cx="670560" cy="670560"/>
          </a:xfrm>
          <a:prstGeom prst="rect">
            <a:avLst/>
          </a:prstGeom>
          <a:solidFill>
            <a:srgbClr val="002060">
              <a:alpha val="58039"/>
            </a:srgb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1" eaLnBrk="1" latinLnBrk="0" hangingPunct="1"/>
            <a:r>
              <a:rPr lang="en-US" sz="2400" dirty="0">
                <a:solidFill>
                  <a:schemeClr val="bg1"/>
                </a:solidFill>
              </a:rPr>
              <a:t>12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4DDFAA6-5CDC-3840-8DF3-C75664EF384F}"/>
              </a:ext>
            </a:extLst>
          </p:cNvPr>
          <p:cNvSpPr/>
          <p:nvPr/>
        </p:nvSpPr>
        <p:spPr>
          <a:xfrm>
            <a:off x="3664163" y="1314358"/>
            <a:ext cx="670560" cy="670560"/>
          </a:xfrm>
          <a:prstGeom prst="rect">
            <a:avLst/>
          </a:prstGeom>
          <a:solidFill>
            <a:srgbClr val="002060">
              <a:alpha val="58039"/>
            </a:srgb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r>
              <a:rPr lang="en-US" sz="2400" dirty="0">
                <a:solidFill>
                  <a:schemeClr val="bg1"/>
                </a:solidFill>
              </a:rPr>
              <a:t>11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73F3726-813C-4C4D-944C-03E68EC96003}"/>
              </a:ext>
            </a:extLst>
          </p:cNvPr>
          <p:cNvSpPr/>
          <p:nvPr/>
        </p:nvSpPr>
        <p:spPr>
          <a:xfrm>
            <a:off x="4349357" y="1314859"/>
            <a:ext cx="670560" cy="670560"/>
          </a:xfrm>
          <a:prstGeom prst="rect">
            <a:avLst/>
          </a:prstGeom>
          <a:solidFill>
            <a:srgbClr val="002060">
              <a:alpha val="58039"/>
            </a:srgb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r>
              <a:rPr lang="en-US" sz="2400" dirty="0">
                <a:solidFill>
                  <a:schemeClr val="bg1"/>
                </a:solidFill>
              </a:rPr>
              <a:t>13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2E6D740-F8D2-7A4F-96B3-F5A1564B260C}"/>
              </a:ext>
            </a:extLst>
          </p:cNvPr>
          <p:cNvSpPr/>
          <p:nvPr/>
        </p:nvSpPr>
        <p:spPr>
          <a:xfrm>
            <a:off x="7548490" y="1314366"/>
            <a:ext cx="670560" cy="670560"/>
          </a:xfrm>
          <a:prstGeom prst="rect">
            <a:avLst/>
          </a:prstGeom>
          <a:solidFill>
            <a:srgbClr val="002060">
              <a:alpha val="58039"/>
            </a:srgb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r>
              <a:rPr lang="en-US" sz="2400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C50DED2-0E85-D741-A5E6-646A5C5FF147}"/>
              </a:ext>
            </a:extLst>
          </p:cNvPr>
          <p:cNvSpPr/>
          <p:nvPr/>
        </p:nvSpPr>
        <p:spPr>
          <a:xfrm>
            <a:off x="8227298" y="1314366"/>
            <a:ext cx="670560" cy="670560"/>
          </a:xfrm>
          <a:prstGeom prst="rect">
            <a:avLst/>
          </a:prstGeom>
          <a:solidFill>
            <a:srgbClr val="002060">
              <a:alpha val="58039"/>
            </a:srgb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r>
              <a:rPr lang="en-US" sz="2400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304E61E-FF81-DA45-AB03-E2EBB0DB5C29}"/>
              </a:ext>
            </a:extLst>
          </p:cNvPr>
          <p:cNvSpPr/>
          <p:nvPr/>
        </p:nvSpPr>
        <p:spPr>
          <a:xfrm>
            <a:off x="8908368" y="1314366"/>
            <a:ext cx="670560" cy="670560"/>
          </a:xfrm>
          <a:prstGeom prst="rect">
            <a:avLst/>
          </a:prstGeom>
          <a:solidFill>
            <a:srgbClr val="002060">
              <a:alpha val="58039"/>
            </a:srgb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r>
              <a:rPr lang="en-US" sz="2400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D3AC0F9-19D2-B941-AA8A-ECDD60AD0017}"/>
              </a:ext>
            </a:extLst>
          </p:cNvPr>
          <p:cNvSpPr/>
          <p:nvPr/>
        </p:nvSpPr>
        <p:spPr>
          <a:xfrm>
            <a:off x="4187763" y="2246191"/>
            <a:ext cx="670560" cy="670560"/>
          </a:xfrm>
          <a:prstGeom prst="rect">
            <a:avLst/>
          </a:prstGeom>
          <a:solidFill>
            <a:srgbClr val="002060">
              <a:alpha val="58039"/>
            </a:srgb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r>
              <a:rPr lang="en-US" sz="2400" dirty="0">
                <a:solidFill>
                  <a:schemeClr val="bg1"/>
                </a:solidFill>
              </a:rPr>
              <a:t>11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E8030ED-5D4C-E54C-A7CE-037BABE9F79A}"/>
              </a:ext>
            </a:extLst>
          </p:cNvPr>
          <p:cNvSpPr/>
          <p:nvPr/>
        </p:nvSpPr>
        <p:spPr>
          <a:xfrm>
            <a:off x="4872957" y="2246692"/>
            <a:ext cx="670560" cy="670560"/>
          </a:xfrm>
          <a:prstGeom prst="rect">
            <a:avLst/>
          </a:prstGeom>
          <a:solidFill>
            <a:srgbClr val="002060">
              <a:alpha val="58039"/>
            </a:srgb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r>
              <a:rPr lang="en-US" sz="2400" dirty="0">
                <a:solidFill>
                  <a:schemeClr val="bg1"/>
                </a:solidFill>
              </a:rPr>
              <a:t>13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2AF3126-8414-494F-B462-4CE710E7F4E9}"/>
              </a:ext>
            </a:extLst>
          </p:cNvPr>
          <p:cNvSpPr/>
          <p:nvPr/>
        </p:nvSpPr>
        <p:spPr>
          <a:xfrm>
            <a:off x="2503758" y="2246191"/>
            <a:ext cx="670560" cy="670560"/>
          </a:xfrm>
          <a:prstGeom prst="rect">
            <a:avLst/>
          </a:prstGeom>
          <a:solidFill>
            <a:srgbClr val="002060">
              <a:alpha val="58039"/>
            </a:srgb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1" eaLnBrk="1" latinLnBrk="0" hangingPunct="1"/>
            <a:r>
              <a:rPr lang="en-US" sz="2400" dirty="0">
                <a:solidFill>
                  <a:schemeClr val="bg1"/>
                </a:solidFill>
              </a:rPr>
              <a:t>12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D16A303-2979-2B4B-8B35-E6A0059BEF33}"/>
              </a:ext>
            </a:extLst>
          </p:cNvPr>
          <p:cNvSpPr/>
          <p:nvPr/>
        </p:nvSpPr>
        <p:spPr>
          <a:xfrm>
            <a:off x="7080230" y="2250893"/>
            <a:ext cx="670560" cy="670560"/>
          </a:xfrm>
          <a:prstGeom prst="rect">
            <a:avLst/>
          </a:prstGeom>
          <a:solidFill>
            <a:srgbClr val="002060">
              <a:alpha val="58039"/>
            </a:srgb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r>
              <a:rPr lang="en-US" sz="2400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7B36801-0035-934C-821F-B796A42780ED}"/>
              </a:ext>
            </a:extLst>
          </p:cNvPr>
          <p:cNvSpPr/>
          <p:nvPr/>
        </p:nvSpPr>
        <p:spPr>
          <a:xfrm>
            <a:off x="8753396" y="2262846"/>
            <a:ext cx="670560" cy="670560"/>
          </a:xfrm>
          <a:prstGeom prst="rect">
            <a:avLst/>
          </a:prstGeom>
          <a:solidFill>
            <a:srgbClr val="002060">
              <a:alpha val="58039"/>
            </a:srgb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r>
              <a:rPr lang="en-US" sz="2400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E5BAC90-CBBC-1C40-9841-E5C9C97EBACD}"/>
              </a:ext>
            </a:extLst>
          </p:cNvPr>
          <p:cNvSpPr/>
          <p:nvPr/>
        </p:nvSpPr>
        <p:spPr>
          <a:xfrm>
            <a:off x="9434466" y="2262846"/>
            <a:ext cx="670560" cy="670560"/>
          </a:xfrm>
          <a:prstGeom prst="rect">
            <a:avLst/>
          </a:prstGeom>
          <a:solidFill>
            <a:srgbClr val="002060">
              <a:alpha val="58039"/>
            </a:srgb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r>
              <a:rPr lang="en-US" sz="2400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C88CBC0-C316-D04B-8BD1-BA7895FBA9F9}"/>
              </a:ext>
            </a:extLst>
          </p:cNvPr>
          <p:cNvSpPr/>
          <p:nvPr/>
        </p:nvSpPr>
        <p:spPr>
          <a:xfrm>
            <a:off x="3931221" y="3132077"/>
            <a:ext cx="670560" cy="670560"/>
          </a:xfrm>
          <a:prstGeom prst="rect">
            <a:avLst/>
          </a:prstGeom>
          <a:solidFill>
            <a:srgbClr val="002060">
              <a:alpha val="58039"/>
            </a:srgb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r>
              <a:rPr lang="en-US" sz="2400" dirty="0">
                <a:solidFill>
                  <a:schemeClr val="bg1"/>
                </a:solidFill>
              </a:rPr>
              <a:t>11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EE2C109-259C-2442-952E-824C1B6CD62B}"/>
              </a:ext>
            </a:extLst>
          </p:cNvPr>
          <p:cNvSpPr/>
          <p:nvPr/>
        </p:nvSpPr>
        <p:spPr>
          <a:xfrm>
            <a:off x="5187919" y="3132578"/>
            <a:ext cx="670560" cy="670560"/>
          </a:xfrm>
          <a:prstGeom prst="rect">
            <a:avLst/>
          </a:prstGeom>
          <a:solidFill>
            <a:srgbClr val="002060">
              <a:alpha val="58039"/>
            </a:srgb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r>
              <a:rPr lang="en-US" sz="2400" dirty="0">
                <a:solidFill>
                  <a:schemeClr val="bg1"/>
                </a:solidFill>
              </a:rPr>
              <a:t>13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78C152D-FA2F-B543-B8C0-76FC0631B584}"/>
              </a:ext>
            </a:extLst>
          </p:cNvPr>
          <p:cNvSpPr/>
          <p:nvPr/>
        </p:nvSpPr>
        <p:spPr>
          <a:xfrm>
            <a:off x="8567404" y="3174518"/>
            <a:ext cx="670560" cy="670560"/>
          </a:xfrm>
          <a:prstGeom prst="rect">
            <a:avLst/>
          </a:prstGeom>
          <a:solidFill>
            <a:srgbClr val="002060">
              <a:alpha val="58039"/>
            </a:srgb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r>
              <a:rPr lang="en-US" sz="2400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8C40F6E-1D93-744C-B1CD-CEEDEB4CCBA3}"/>
              </a:ext>
            </a:extLst>
          </p:cNvPr>
          <p:cNvSpPr/>
          <p:nvPr/>
        </p:nvSpPr>
        <p:spPr>
          <a:xfrm>
            <a:off x="9722001" y="3174518"/>
            <a:ext cx="670560" cy="670560"/>
          </a:xfrm>
          <a:prstGeom prst="rect">
            <a:avLst/>
          </a:prstGeom>
          <a:solidFill>
            <a:srgbClr val="002060">
              <a:alpha val="58039"/>
            </a:srgb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r>
              <a:rPr lang="en-US" sz="2400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32AF847-C748-8E46-B682-CCF96442EB03}"/>
              </a:ext>
            </a:extLst>
          </p:cNvPr>
          <p:cNvSpPr/>
          <p:nvPr/>
        </p:nvSpPr>
        <p:spPr>
          <a:xfrm>
            <a:off x="4172958" y="4015269"/>
            <a:ext cx="670560" cy="670560"/>
          </a:xfrm>
          <a:prstGeom prst="rect">
            <a:avLst/>
          </a:prstGeom>
          <a:solidFill>
            <a:srgbClr val="002060">
              <a:alpha val="58039"/>
            </a:srgb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r>
              <a:rPr lang="en-US" sz="2400" dirty="0">
                <a:solidFill>
                  <a:schemeClr val="bg1"/>
                </a:solidFill>
              </a:rPr>
              <a:t>11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722F779-7D37-874B-AD33-9B820AA0DB75}"/>
              </a:ext>
            </a:extLst>
          </p:cNvPr>
          <p:cNvSpPr/>
          <p:nvPr/>
        </p:nvSpPr>
        <p:spPr>
          <a:xfrm>
            <a:off x="4862102" y="4015770"/>
            <a:ext cx="670560" cy="670560"/>
          </a:xfrm>
          <a:prstGeom prst="rect">
            <a:avLst/>
          </a:prstGeom>
          <a:solidFill>
            <a:srgbClr val="002060">
              <a:alpha val="58039"/>
            </a:srgb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r>
              <a:rPr lang="en-US" sz="2400" dirty="0">
                <a:solidFill>
                  <a:schemeClr val="bg1"/>
                </a:solidFill>
              </a:rPr>
              <a:t>13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A4B2174-88A2-3B45-AC44-D3977FEED843}"/>
              </a:ext>
            </a:extLst>
          </p:cNvPr>
          <p:cNvSpPr/>
          <p:nvPr/>
        </p:nvSpPr>
        <p:spPr>
          <a:xfrm>
            <a:off x="8787875" y="4120372"/>
            <a:ext cx="670560" cy="670560"/>
          </a:xfrm>
          <a:prstGeom prst="rect">
            <a:avLst/>
          </a:prstGeom>
          <a:solidFill>
            <a:srgbClr val="002060">
              <a:alpha val="58039"/>
            </a:srgb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r>
              <a:rPr lang="en-US" sz="2400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E28F3A0-DB3B-6A49-8D6E-73FCE501B25D}"/>
              </a:ext>
            </a:extLst>
          </p:cNvPr>
          <p:cNvSpPr/>
          <p:nvPr/>
        </p:nvSpPr>
        <p:spPr>
          <a:xfrm>
            <a:off x="9477019" y="4120873"/>
            <a:ext cx="670560" cy="670560"/>
          </a:xfrm>
          <a:prstGeom prst="rect">
            <a:avLst/>
          </a:prstGeom>
          <a:solidFill>
            <a:srgbClr val="002060">
              <a:alpha val="58039"/>
            </a:srgb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r>
              <a:rPr lang="en-US" sz="2400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C40934B4-81C1-FA46-8E6A-E08814DB1DB7}"/>
              </a:ext>
            </a:extLst>
          </p:cNvPr>
          <p:cNvSpPr/>
          <p:nvPr/>
        </p:nvSpPr>
        <p:spPr>
          <a:xfrm>
            <a:off x="2974301" y="5052419"/>
            <a:ext cx="670560" cy="670560"/>
          </a:xfrm>
          <a:prstGeom prst="rect">
            <a:avLst/>
          </a:prstGeom>
          <a:solidFill>
            <a:srgbClr val="002060">
              <a:alpha val="58039"/>
            </a:srgb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1" eaLnBrk="1" latinLnBrk="0" hangingPunct="1"/>
            <a:r>
              <a:rPr lang="en-US" sz="2400" dirty="0">
                <a:solidFill>
                  <a:schemeClr val="bg1"/>
                </a:solidFill>
              </a:rPr>
              <a:t>11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5331308-5E3A-9D4B-9514-1A8A76BB5853}"/>
              </a:ext>
            </a:extLst>
          </p:cNvPr>
          <p:cNvSpPr/>
          <p:nvPr/>
        </p:nvSpPr>
        <p:spPr>
          <a:xfrm>
            <a:off x="3664163" y="5052419"/>
            <a:ext cx="670560" cy="670560"/>
          </a:xfrm>
          <a:prstGeom prst="rect">
            <a:avLst/>
          </a:prstGeom>
          <a:solidFill>
            <a:srgbClr val="002060">
              <a:alpha val="58039"/>
            </a:srgb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r>
              <a:rPr lang="en-US" sz="2400" dirty="0">
                <a:solidFill>
                  <a:schemeClr val="bg1"/>
                </a:solidFill>
              </a:rPr>
              <a:t>12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67D35AD4-C90B-AC4B-9A7A-695C27366E08}"/>
              </a:ext>
            </a:extLst>
          </p:cNvPr>
          <p:cNvSpPr/>
          <p:nvPr/>
        </p:nvSpPr>
        <p:spPr>
          <a:xfrm>
            <a:off x="4349357" y="5052920"/>
            <a:ext cx="670560" cy="670560"/>
          </a:xfrm>
          <a:prstGeom prst="rect">
            <a:avLst/>
          </a:prstGeom>
          <a:solidFill>
            <a:srgbClr val="002060">
              <a:alpha val="58039"/>
            </a:srgb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r>
              <a:rPr lang="en-US" sz="2400" dirty="0">
                <a:solidFill>
                  <a:schemeClr val="bg1"/>
                </a:solidFill>
              </a:rPr>
              <a:t>13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4B53850F-5928-6D4B-B08B-0BC072E99453}"/>
              </a:ext>
            </a:extLst>
          </p:cNvPr>
          <p:cNvSpPr/>
          <p:nvPr/>
        </p:nvSpPr>
        <p:spPr>
          <a:xfrm>
            <a:off x="7679463" y="5052920"/>
            <a:ext cx="670560" cy="670560"/>
          </a:xfrm>
          <a:prstGeom prst="rect">
            <a:avLst/>
          </a:prstGeom>
          <a:solidFill>
            <a:srgbClr val="002060">
              <a:alpha val="58039"/>
            </a:srgb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1" eaLnBrk="1" latinLnBrk="0" hangingPunct="1"/>
            <a:r>
              <a:rPr lang="en-US" sz="2400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BAAA82A3-EB44-5E44-9717-B5DE160D1D1F}"/>
              </a:ext>
            </a:extLst>
          </p:cNvPr>
          <p:cNvSpPr/>
          <p:nvPr/>
        </p:nvSpPr>
        <p:spPr>
          <a:xfrm>
            <a:off x="8369325" y="5052920"/>
            <a:ext cx="670560" cy="670560"/>
          </a:xfrm>
          <a:prstGeom prst="rect">
            <a:avLst/>
          </a:prstGeom>
          <a:solidFill>
            <a:srgbClr val="002060">
              <a:alpha val="58039"/>
            </a:srgb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r>
              <a:rPr lang="en-US" sz="2400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BEA91238-818F-AF4E-BC4E-B5A15AA4EE83}"/>
              </a:ext>
            </a:extLst>
          </p:cNvPr>
          <p:cNvSpPr/>
          <p:nvPr/>
        </p:nvSpPr>
        <p:spPr>
          <a:xfrm>
            <a:off x="9054519" y="5053421"/>
            <a:ext cx="670560" cy="670560"/>
          </a:xfrm>
          <a:prstGeom prst="rect">
            <a:avLst/>
          </a:prstGeom>
          <a:solidFill>
            <a:srgbClr val="002060">
              <a:alpha val="58039"/>
            </a:srgb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r>
              <a:rPr lang="en-US" sz="2400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1E805612-37CD-2940-89B0-3BFDB4AF6EBD}"/>
              </a:ext>
            </a:extLst>
          </p:cNvPr>
          <p:cNvSpPr/>
          <p:nvPr/>
        </p:nvSpPr>
        <p:spPr>
          <a:xfrm>
            <a:off x="4149946" y="5962875"/>
            <a:ext cx="670560" cy="670560"/>
          </a:xfrm>
          <a:prstGeom prst="rect">
            <a:avLst/>
          </a:prstGeom>
          <a:solidFill>
            <a:srgbClr val="002060">
              <a:alpha val="58039"/>
            </a:srgb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1" eaLnBrk="1" latinLnBrk="0" hangingPunct="1"/>
            <a:r>
              <a:rPr lang="en-US" sz="2400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E37062BA-C748-654B-97AB-7A1A92B37B6F}"/>
              </a:ext>
            </a:extLst>
          </p:cNvPr>
          <p:cNvSpPr/>
          <p:nvPr/>
        </p:nvSpPr>
        <p:spPr>
          <a:xfrm>
            <a:off x="4839808" y="5962875"/>
            <a:ext cx="670560" cy="670560"/>
          </a:xfrm>
          <a:prstGeom prst="rect">
            <a:avLst/>
          </a:prstGeom>
          <a:solidFill>
            <a:srgbClr val="002060">
              <a:alpha val="58039"/>
            </a:srgb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r>
              <a:rPr lang="en-US" sz="2400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BC2E9FD-BCBB-EC47-91D9-829EBD58726B}"/>
              </a:ext>
            </a:extLst>
          </p:cNvPr>
          <p:cNvSpPr/>
          <p:nvPr/>
        </p:nvSpPr>
        <p:spPr>
          <a:xfrm>
            <a:off x="5525002" y="5963376"/>
            <a:ext cx="670560" cy="670560"/>
          </a:xfrm>
          <a:prstGeom prst="rect">
            <a:avLst/>
          </a:prstGeom>
          <a:solidFill>
            <a:srgbClr val="002060">
              <a:alpha val="58039"/>
            </a:srgb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r>
              <a:rPr lang="en-US" sz="2400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08F90763-0976-4243-8DEE-8D28F217927E}"/>
              </a:ext>
            </a:extLst>
          </p:cNvPr>
          <p:cNvSpPr/>
          <p:nvPr/>
        </p:nvSpPr>
        <p:spPr>
          <a:xfrm>
            <a:off x="6210196" y="5962875"/>
            <a:ext cx="670560" cy="670560"/>
          </a:xfrm>
          <a:prstGeom prst="rect">
            <a:avLst/>
          </a:prstGeom>
          <a:solidFill>
            <a:srgbClr val="002060">
              <a:alpha val="58039"/>
            </a:srgb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r>
              <a:rPr lang="en-US" sz="2400" dirty="0">
                <a:solidFill>
                  <a:schemeClr val="bg1"/>
                </a:solidFill>
              </a:rPr>
              <a:t>11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93A1EC53-EA12-C64B-954B-82B8747FA10A}"/>
              </a:ext>
            </a:extLst>
          </p:cNvPr>
          <p:cNvSpPr/>
          <p:nvPr/>
        </p:nvSpPr>
        <p:spPr>
          <a:xfrm>
            <a:off x="6889004" y="5962875"/>
            <a:ext cx="670560" cy="670560"/>
          </a:xfrm>
          <a:prstGeom prst="rect">
            <a:avLst/>
          </a:prstGeom>
          <a:solidFill>
            <a:srgbClr val="002060">
              <a:alpha val="58039"/>
            </a:srgb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r>
              <a:rPr lang="en-US" sz="2400" dirty="0">
                <a:solidFill>
                  <a:schemeClr val="bg1"/>
                </a:solidFill>
              </a:rPr>
              <a:t>12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D850D9B7-099D-5648-9169-578102C0A108}"/>
              </a:ext>
            </a:extLst>
          </p:cNvPr>
          <p:cNvSpPr/>
          <p:nvPr/>
        </p:nvSpPr>
        <p:spPr>
          <a:xfrm>
            <a:off x="7570074" y="5962875"/>
            <a:ext cx="670560" cy="670560"/>
          </a:xfrm>
          <a:prstGeom prst="rect">
            <a:avLst/>
          </a:prstGeom>
          <a:solidFill>
            <a:srgbClr val="002060">
              <a:alpha val="58039"/>
            </a:srgb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r>
              <a:rPr lang="en-US" sz="2400" dirty="0">
                <a:solidFill>
                  <a:schemeClr val="bg1"/>
                </a:solidFill>
              </a:rPr>
              <a:t>13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7750A6A-7C56-F843-AB4D-977903B03686}"/>
              </a:ext>
            </a:extLst>
          </p:cNvPr>
          <p:cNvCxnSpPr>
            <a:cxnSpLocks/>
            <a:endCxn id="24" idx="0"/>
          </p:cNvCxnSpPr>
          <p:nvPr/>
        </p:nvCxnSpPr>
        <p:spPr>
          <a:xfrm flipH="1">
            <a:off x="3999443" y="1102227"/>
            <a:ext cx="2215031" cy="212131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A2D805F9-0EFD-AD40-8D61-AA4387BE6903}"/>
              </a:ext>
            </a:extLst>
          </p:cNvPr>
          <p:cNvCxnSpPr>
            <a:cxnSpLocks/>
            <a:endCxn id="27" idx="0"/>
          </p:cNvCxnSpPr>
          <p:nvPr/>
        </p:nvCxnSpPr>
        <p:spPr>
          <a:xfrm>
            <a:off x="6214474" y="1108193"/>
            <a:ext cx="2348104" cy="20617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E96DB737-AD80-0546-9A00-22F8651DFA1B}"/>
              </a:ext>
            </a:extLst>
          </p:cNvPr>
          <p:cNvCxnSpPr>
            <a:cxnSpLocks/>
            <a:endCxn id="31" idx="0"/>
          </p:cNvCxnSpPr>
          <p:nvPr/>
        </p:nvCxnSpPr>
        <p:spPr>
          <a:xfrm flipH="1">
            <a:off x="2839038" y="1988113"/>
            <a:ext cx="1172566" cy="258078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AB39505-72E7-ED47-A834-882E6252AAE6}"/>
              </a:ext>
            </a:extLst>
          </p:cNvPr>
          <p:cNvCxnSpPr>
            <a:cxnSpLocks/>
            <a:stCxn id="24" idx="2"/>
          </p:cNvCxnSpPr>
          <p:nvPr/>
        </p:nvCxnSpPr>
        <p:spPr>
          <a:xfrm>
            <a:off x="3999443" y="1984918"/>
            <a:ext cx="840365" cy="25732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8CA86D8A-4A49-8348-A17E-61DC5011479F}"/>
              </a:ext>
            </a:extLst>
          </p:cNvPr>
          <p:cNvCxnSpPr>
            <a:cxnSpLocks/>
          </p:cNvCxnSpPr>
          <p:nvPr/>
        </p:nvCxnSpPr>
        <p:spPr>
          <a:xfrm flipH="1">
            <a:off x="7415378" y="2002896"/>
            <a:ext cx="1172566" cy="258078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CFA0CFE8-AE10-2A4B-A8EC-E4585E10B1AE}"/>
              </a:ext>
            </a:extLst>
          </p:cNvPr>
          <p:cNvCxnSpPr>
            <a:cxnSpLocks/>
          </p:cNvCxnSpPr>
          <p:nvPr/>
        </p:nvCxnSpPr>
        <p:spPr>
          <a:xfrm>
            <a:off x="8575783" y="1999701"/>
            <a:ext cx="840365" cy="25732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6E882889-9FE7-F14D-AD9D-AE058CAF51DF}"/>
              </a:ext>
            </a:extLst>
          </p:cNvPr>
          <p:cNvCxnSpPr>
            <a:cxnSpLocks/>
            <a:endCxn id="43" idx="0"/>
          </p:cNvCxnSpPr>
          <p:nvPr/>
        </p:nvCxnSpPr>
        <p:spPr>
          <a:xfrm>
            <a:off x="4885118" y="2951618"/>
            <a:ext cx="638081" cy="18096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BA53633E-AF9F-834E-B2B1-A0F1C13A5224}"/>
              </a:ext>
            </a:extLst>
          </p:cNvPr>
          <p:cNvCxnSpPr>
            <a:cxnSpLocks/>
            <a:endCxn id="43" idx="0"/>
          </p:cNvCxnSpPr>
          <p:nvPr/>
        </p:nvCxnSpPr>
        <p:spPr>
          <a:xfrm>
            <a:off x="4872957" y="2948423"/>
            <a:ext cx="650242" cy="184155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693F1836-3D0E-784D-8D46-B18A8ED35C1F}"/>
              </a:ext>
            </a:extLst>
          </p:cNvPr>
          <p:cNvCxnSpPr>
            <a:cxnSpLocks/>
          </p:cNvCxnSpPr>
          <p:nvPr/>
        </p:nvCxnSpPr>
        <p:spPr>
          <a:xfrm flipH="1">
            <a:off x="4316882" y="2944121"/>
            <a:ext cx="587700" cy="193585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5E0ED075-2BC5-4645-A5DE-94B293FFFD75}"/>
              </a:ext>
            </a:extLst>
          </p:cNvPr>
          <p:cNvCxnSpPr>
            <a:cxnSpLocks/>
          </p:cNvCxnSpPr>
          <p:nvPr/>
        </p:nvCxnSpPr>
        <p:spPr>
          <a:xfrm>
            <a:off x="9416148" y="2963570"/>
            <a:ext cx="650242" cy="184155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704F703F-DED5-0346-9412-3960CB57CD27}"/>
              </a:ext>
            </a:extLst>
          </p:cNvPr>
          <p:cNvCxnSpPr>
            <a:cxnSpLocks/>
          </p:cNvCxnSpPr>
          <p:nvPr/>
        </p:nvCxnSpPr>
        <p:spPr>
          <a:xfrm flipH="1">
            <a:off x="8860073" y="2959268"/>
            <a:ext cx="587700" cy="193585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8059F8E4-D72C-F641-9278-19D9CF9CE6D3}"/>
              </a:ext>
            </a:extLst>
          </p:cNvPr>
          <p:cNvCxnSpPr>
            <a:cxnSpLocks/>
            <a:endCxn id="53" idx="0"/>
          </p:cNvCxnSpPr>
          <p:nvPr/>
        </p:nvCxnSpPr>
        <p:spPr>
          <a:xfrm flipH="1">
            <a:off x="3999443" y="4692769"/>
            <a:ext cx="905140" cy="35965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0EAFB8BD-7732-A442-8071-8CB9052BA490}"/>
              </a:ext>
            </a:extLst>
          </p:cNvPr>
          <p:cNvCxnSpPr>
            <a:cxnSpLocks/>
            <a:endCxn id="53" idx="0"/>
          </p:cNvCxnSpPr>
          <p:nvPr/>
        </p:nvCxnSpPr>
        <p:spPr>
          <a:xfrm>
            <a:off x="2763028" y="2922940"/>
            <a:ext cx="1236415" cy="2129479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DA7A1B84-2F4A-BA44-A79E-0A34DC79675C}"/>
              </a:ext>
            </a:extLst>
          </p:cNvPr>
          <p:cNvCxnSpPr>
            <a:cxnSpLocks/>
          </p:cNvCxnSpPr>
          <p:nvPr/>
        </p:nvCxnSpPr>
        <p:spPr>
          <a:xfrm flipH="1">
            <a:off x="9460220" y="3857878"/>
            <a:ext cx="650242" cy="215326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111301C6-4ABC-2447-BBEC-902C9B0823DE}"/>
              </a:ext>
            </a:extLst>
          </p:cNvPr>
          <p:cNvCxnSpPr>
            <a:cxnSpLocks/>
          </p:cNvCxnSpPr>
          <p:nvPr/>
        </p:nvCxnSpPr>
        <p:spPr>
          <a:xfrm>
            <a:off x="8853764" y="3857377"/>
            <a:ext cx="650242" cy="238394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DBEB3616-92B6-D749-826D-D1F02B8B0916}"/>
              </a:ext>
            </a:extLst>
          </p:cNvPr>
          <p:cNvCxnSpPr>
            <a:cxnSpLocks/>
            <a:stCxn id="32" idx="2"/>
            <a:endCxn id="56" idx="0"/>
          </p:cNvCxnSpPr>
          <p:nvPr/>
        </p:nvCxnSpPr>
        <p:spPr>
          <a:xfrm>
            <a:off x="7415510" y="2921453"/>
            <a:ext cx="1289095" cy="2131467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C2129A15-2293-CD42-B4D7-41AAA57D6693}"/>
              </a:ext>
            </a:extLst>
          </p:cNvPr>
          <p:cNvCxnSpPr>
            <a:cxnSpLocks/>
          </p:cNvCxnSpPr>
          <p:nvPr/>
        </p:nvCxnSpPr>
        <p:spPr>
          <a:xfrm flipH="1">
            <a:off x="8836192" y="4790932"/>
            <a:ext cx="650242" cy="215326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42F84EFA-1810-FD44-ACAA-7BEB783E5B6C}"/>
              </a:ext>
            </a:extLst>
          </p:cNvPr>
          <p:cNvCxnSpPr>
            <a:cxnSpLocks/>
          </p:cNvCxnSpPr>
          <p:nvPr/>
        </p:nvCxnSpPr>
        <p:spPr>
          <a:xfrm flipH="1">
            <a:off x="4846568" y="3806883"/>
            <a:ext cx="650242" cy="215326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D17BB843-9038-1A47-B37E-8E32A7CCE090}"/>
              </a:ext>
            </a:extLst>
          </p:cNvPr>
          <p:cNvCxnSpPr>
            <a:cxnSpLocks/>
          </p:cNvCxnSpPr>
          <p:nvPr/>
        </p:nvCxnSpPr>
        <p:spPr>
          <a:xfrm>
            <a:off x="4240112" y="3806382"/>
            <a:ext cx="650242" cy="238394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512281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E7A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2071E-5718-5547-8452-0617CDB6E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739521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Euclid" panose="02020503060505020303" pitchFamily="18" charset="77"/>
              </a:rPr>
              <a:t> Merge Sort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B3A3E5-4B75-4F47-A2C7-594752B2F2AC}"/>
              </a:ext>
            </a:extLst>
          </p:cNvPr>
          <p:cNvSpPr txBox="1"/>
          <p:nvPr/>
        </p:nvSpPr>
        <p:spPr>
          <a:xfrm>
            <a:off x="1382899" y="3442138"/>
            <a:ext cx="29233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chemeClr val="bg1"/>
                </a:solidFill>
              </a:rPr>
              <a:t>Mergesort</a:t>
            </a:r>
            <a:r>
              <a:rPr lang="en-US" sz="2000" dirty="0">
                <a:solidFill>
                  <a:schemeClr val="bg1"/>
                </a:solidFill>
              </a:rPr>
              <a:t>(12,13,11,5,7,6)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D5865A9-DC68-8449-B820-A768162BA5D6}"/>
              </a:ext>
            </a:extLst>
          </p:cNvPr>
          <p:cNvSpPr txBox="1"/>
          <p:nvPr/>
        </p:nvSpPr>
        <p:spPr>
          <a:xfrm>
            <a:off x="4253695" y="2154437"/>
            <a:ext cx="23991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chemeClr val="bg1"/>
                </a:solidFill>
              </a:rPr>
              <a:t>Mergesort</a:t>
            </a:r>
            <a:r>
              <a:rPr lang="en-US" sz="2000" dirty="0">
                <a:solidFill>
                  <a:schemeClr val="bg1"/>
                </a:solidFill>
              </a:rPr>
              <a:t>( 12,13,11)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C16792DD-ECB4-2D40-A25C-E545F84E5605}"/>
              </a:ext>
            </a:extLst>
          </p:cNvPr>
          <p:cNvSpPr txBox="1"/>
          <p:nvPr/>
        </p:nvSpPr>
        <p:spPr>
          <a:xfrm>
            <a:off x="4253695" y="4160127"/>
            <a:ext cx="19519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chemeClr val="bg1"/>
                </a:solidFill>
              </a:rPr>
              <a:t>Mergesort</a:t>
            </a:r>
            <a:r>
              <a:rPr lang="en-US" sz="2000" dirty="0">
                <a:solidFill>
                  <a:schemeClr val="bg1"/>
                </a:solidFill>
              </a:rPr>
              <a:t>(5,7,6)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2B9A3E-AAB7-954C-B444-A667F7094664}"/>
              </a:ext>
            </a:extLst>
          </p:cNvPr>
          <p:cNvSpPr txBox="1"/>
          <p:nvPr/>
        </p:nvSpPr>
        <p:spPr>
          <a:xfrm>
            <a:off x="6737668" y="1754327"/>
            <a:ext cx="16938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chemeClr val="bg1"/>
                </a:solidFill>
              </a:rPr>
              <a:t>Mergesort</a:t>
            </a:r>
            <a:r>
              <a:rPr lang="en-US" sz="2000" dirty="0">
                <a:solidFill>
                  <a:schemeClr val="bg1"/>
                </a:solidFill>
              </a:rPr>
              <a:t>(12)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29577B-9472-FA44-89F1-CCB84E6F8027}"/>
              </a:ext>
            </a:extLst>
          </p:cNvPr>
          <p:cNvSpPr/>
          <p:nvPr/>
        </p:nvSpPr>
        <p:spPr>
          <a:xfrm>
            <a:off x="6737668" y="2615825"/>
            <a:ext cx="18146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Mergesort</a:t>
            </a:r>
            <a:r>
              <a:rPr lang="en-US" dirty="0">
                <a:solidFill>
                  <a:schemeClr val="bg1"/>
                </a:solidFill>
              </a:rPr>
              <a:t>(13,11)</a:t>
            </a:r>
            <a:endParaRPr lang="en-US" dirty="0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EEBCE332-7E1B-4540-A41A-9368B2E2D18A}"/>
              </a:ext>
            </a:extLst>
          </p:cNvPr>
          <p:cNvSpPr/>
          <p:nvPr/>
        </p:nvSpPr>
        <p:spPr>
          <a:xfrm>
            <a:off x="8723959" y="2333472"/>
            <a:ext cx="15405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Mergesort</a:t>
            </a:r>
            <a:r>
              <a:rPr lang="en-US" dirty="0">
                <a:solidFill>
                  <a:schemeClr val="bg1"/>
                </a:solidFill>
              </a:rPr>
              <a:t>(13)</a:t>
            </a:r>
            <a:endParaRPr lang="en-US" dirty="0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8C439D84-0C17-5947-AC6E-F4DC84AFBB8E}"/>
              </a:ext>
            </a:extLst>
          </p:cNvPr>
          <p:cNvSpPr/>
          <p:nvPr/>
        </p:nvSpPr>
        <p:spPr>
          <a:xfrm>
            <a:off x="8723959" y="2943259"/>
            <a:ext cx="15405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Mergesort</a:t>
            </a:r>
            <a:r>
              <a:rPr lang="en-US" dirty="0">
                <a:solidFill>
                  <a:schemeClr val="bg1"/>
                </a:solidFill>
              </a:rPr>
              <a:t>(11)</a:t>
            </a:r>
            <a:endParaRPr lang="en-US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2A43DF6-1DF4-974F-8466-EAFCA74AF9D8}"/>
              </a:ext>
            </a:extLst>
          </p:cNvPr>
          <p:cNvSpPr txBox="1"/>
          <p:nvPr/>
        </p:nvSpPr>
        <p:spPr>
          <a:xfrm>
            <a:off x="6319870" y="3796426"/>
            <a:ext cx="15640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chemeClr val="bg1"/>
                </a:solidFill>
              </a:rPr>
              <a:t>Mergesort</a:t>
            </a:r>
            <a:r>
              <a:rPr lang="en-US" sz="2000" dirty="0">
                <a:solidFill>
                  <a:schemeClr val="bg1"/>
                </a:solidFill>
              </a:rPr>
              <a:t>(5)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AF1B2558-CFC9-AD40-BCB3-3457FD951B11}"/>
              </a:ext>
            </a:extLst>
          </p:cNvPr>
          <p:cNvSpPr/>
          <p:nvPr/>
        </p:nvSpPr>
        <p:spPr>
          <a:xfrm>
            <a:off x="6319870" y="4657924"/>
            <a:ext cx="1651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Mergesort</a:t>
            </a:r>
            <a:r>
              <a:rPr lang="en-US" dirty="0">
                <a:solidFill>
                  <a:schemeClr val="bg1"/>
                </a:solidFill>
              </a:rPr>
              <a:t>(7, 6)</a:t>
            </a:r>
            <a:endParaRPr lang="en-US" dirty="0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663C20A6-E449-2E47-B3DC-C34DB96D0743}"/>
              </a:ext>
            </a:extLst>
          </p:cNvPr>
          <p:cNvSpPr/>
          <p:nvPr/>
        </p:nvSpPr>
        <p:spPr>
          <a:xfrm>
            <a:off x="8306161" y="4375571"/>
            <a:ext cx="14235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Mergesort</a:t>
            </a:r>
            <a:r>
              <a:rPr lang="en-US" dirty="0">
                <a:solidFill>
                  <a:schemeClr val="bg1"/>
                </a:solidFill>
              </a:rPr>
              <a:t>(7)</a:t>
            </a:r>
            <a:endParaRPr lang="en-US" dirty="0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D33F2E5F-E85C-1646-9A02-DC9094C24BAF}"/>
              </a:ext>
            </a:extLst>
          </p:cNvPr>
          <p:cNvSpPr/>
          <p:nvPr/>
        </p:nvSpPr>
        <p:spPr>
          <a:xfrm>
            <a:off x="8306161" y="4985358"/>
            <a:ext cx="14235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Mergesort</a:t>
            </a:r>
            <a:r>
              <a:rPr lang="en-US" dirty="0">
                <a:solidFill>
                  <a:schemeClr val="bg1"/>
                </a:solidFill>
              </a:rPr>
              <a:t>(6)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88B62E-0E6C-DF45-8518-1EED7F9A8D9D}"/>
              </a:ext>
            </a:extLst>
          </p:cNvPr>
          <p:cNvSpPr txBox="1"/>
          <p:nvPr/>
        </p:nvSpPr>
        <p:spPr>
          <a:xfrm>
            <a:off x="7197165" y="2985157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4"/>
                </a:solidFill>
              </a:rPr>
              <a:t>A:11,13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9921C9A-9847-6245-B650-49AAA6719CA6}"/>
              </a:ext>
            </a:extLst>
          </p:cNvPr>
          <p:cNvSpPr txBox="1"/>
          <p:nvPr/>
        </p:nvSpPr>
        <p:spPr>
          <a:xfrm>
            <a:off x="5000277" y="2518138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4"/>
                </a:solidFill>
              </a:rPr>
              <a:t>A:11,12,13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AE8FFCBB-DF6C-4E44-A3FA-BE969350EC0D}"/>
              </a:ext>
            </a:extLst>
          </p:cNvPr>
          <p:cNvSpPr txBox="1"/>
          <p:nvPr/>
        </p:nvSpPr>
        <p:spPr>
          <a:xfrm>
            <a:off x="6731370" y="5086688"/>
            <a:ext cx="6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4"/>
                </a:solidFill>
              </a:rPr>
              <a:t>A:6,7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58E10FC-3060-FB4D-9533-406969334A21}"/>
              </a:ext>
            </a:extLst>
          </p:cNvPr>
          <p:cNvSpPr txBox="1"/>
          <p:nvPr/>
        </p:nvSpPr>
        <p:spPr>
          <a:xfrm>
            <a:off x="4867228" y="4512259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4"/>
                </a:solidFill>
              </a:rPr>
              <a:t>A:5,6,7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3FF57910-7598-7945-859A-A214FEDB87AF}"/>
              </a:ext>
            </a:extLst>
          </p:cNvPr>
          <p:cNvSpPr txBox="1"/>
          <p:nvPr/>
        </p:nvSpPr>
        <p:spPr>
          <a:xfrm>
            <a:off x="2318789" y="3802993"/>
            <a:ext cx="1721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4"/>
                </a:solidFill>
              </a:rPr>
              <a:t>A:5,6,7,11,12,13</a:t>
            </a:r>
          </a:p>
        </p:txBody>
      </p:sp>
    </p:spTree>
    <p:extLst>
      <p:ext uri="{BB962C8B-B14F-4D97-AF65-F5344CB8AC3E}">
        <p14:creationId xmlns:p14="http://schemas.microsoft.com/office/powerpoint/2010/main" val="3548836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7" grpId="0"/>
      <p:bldP spid="90" grpId="0"/>
      <p:bldP spid="91" grpId="0"/>
      <p:bldP spid="9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E7A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2071E-5718-5547-8452-0617CDB6E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  <a:latin typeface="Euclid" panose="02020503060505020303" pitchFamily="18" charset="77"/>
              </a:rPr>
              <a:t> Bubble Sort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81A2C70-7DB5-4C4B-B32E-B1BC524E9C0C}"/>
              </a:ext>
            </a:extLst>
          </p:cNvPr>
          <p:cNvSpPr/>
          <p:nvPr/>
        </p:nvSpPr>
        <p:spPr>
          <a:xfrm>
            <a:off x="716280" y="2758440"/>
            <a:ext cx="1828800" cy="1828800"/>
          </a:xfrm>
          <a:prstGeom prst="rect">
            <a:avLst/>
          </a:prstGeom>
          <a:solidFill>
            <a:srgbClr val="002060">
              <a:alpha val="58039"/>
            </a:srgb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1" eaLnBrk="1" latinLnBrk="0" hangingPunct="1"/>
            <a:r>
              <a:rPr lang="en-US" sz="48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8A7007-92CF-E443-8A4E-A481FBBB8200}"/>
              </a:ext>
            </a:extLst>
          </p:cNvPr>
          <p:cNvSpPr/>
          <p:nvPr/>
        </p:nvSpPr>
        <p:spPr>
          <a:xfrm>
            <a:off x="2545080" y="2758440"/>
            <a:ext cx="1828800" cy="1828800"/>
          </a:xfrm>
          <a:prstGeom prst="rect">
            <a:avLst/>
          </a:prstGeom>
          <a:solidFill>
            <a:srgbClr val="002060">
              <a:alpha val="58039"/>
            </a:srgb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r>
              <a:rPr lang="en-US" sz="4800" dirty="0"/>
              <a:t>3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4E02EE8-E4B0-144E-BF5D-7D6836982742}"/>
              </a:ext>
            </a:extLst>
          </p:cNvPr>
          <p:cNvSpPr/>
          <p:nvPr/>
        </p:nvSpPr>
        <p:spPr>
          <a:xfrm>
            <a:off x="4373880" y="2758440"/>
            <a:ext cx="1828800" cy="1828800"/>
          </a:xfrm>
          <a:prstGeom prst="rect">
            <a:avLst/>
          </a:prstGeom>
          <a:solidFill>
            <a:srgbClr val="C00000">
              <a:alpha val="58039"/>
            </a:srgb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r>
              <a:rPr lang="en-US" sz="4800" dirty="0">
                <a:solidFill>
                  <a:schemeClr val="accent4"/>
                </a:solidFill>
              </a:rPr>
              <a:t>8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97BEE9A-599F-6A42-A6C6-0FE05D0DE175}"/>
              </a:ext>
            </a:extLst>
          </p:cNvPr>
          <p:cNvSpPr/>
          <p:nvPr/>
        </p:nvSpPr>
        <p:spPr>
          <a:xfrm>
            <a:off x="6202680" y="2758440"/>
            <a:ext cx="1828800" cy="1828800"/>
          </a:xfrm>
          <a:prstGeom prst="rect">
            <a:avLst/>
          </a:prstGeom>
          <a:solidFill>
            <a:srgbClr val="C00000">
              <a:alpha val="58039"/>
            </a:srgb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r>
              <a:rPr lang="en-US" sz="4800" dirty="0"/>
              <a:t>5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3AA745F-4564-1441-92E3-7FA3E02D98A1}"/>
              </a:ext>
            </a:extLst>
          </p:cNvPr>
          <p:cNvSpPr/>
          <p:nvPr/>
        </p:nvSpPr>
        <p:spPr>
          <a:xfrm>
            <a:off x="8031480" y="2758440"/>
            <a:ext cx="1828800" cy="1828800"/>
          </a:xfrm>
          <a:prstGeom prst="rect">
            <a:avLst/>
          </a:prstGeom>
          <a:solidFill>
            <a:srgbClr val="002060">
              <a:alpha val="58039"/>
            </a:srgb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r>
              <a:rPr lang="en-US" sz="4800" dirty="0"/>
              <a:t>4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5E2F8DA-930F-8A45-9A56-0B292322626A}"/>
              </a:ext>
            </a:extLst>
          </p:cNvPr>
          <p:cNvSpPr/>
          <p:nvPr/>
        </p:nvSpPr>
        <p:spPr>
          <a:xfrm>
            <a:off x="9860280" y="2758440"/>
            <a:ext cx="1828800" cy="1828800"/>
          </a:xfrm>
          <a:prstGeom prst="rect">
            <a:avLst/>
          </a:prstGeom>
          <a:solidFill>
            <a:srgbClr val="002060">
              <a:alpha val="58039"/>
            </a:srgb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r>
              <a:rPr lang="en-US" sz="4800" dirty="0"/>
              <a:t>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99692A5-1BBD-0A40-B120-0ADA5DF63464}"/>
              </a:ext>
            </a:extLst>
          </p:cNvPr>
          <p:cNvSpPr/>
          <p:nvPr/>
        </p:nvSpPr>
        <p:spPr>
          <a:xfrm>
            <a:off x="4358640" y="2758440"/>
            <a:ext cx="3657600" cy="1828800"/>
          </a:xfrm>
          <a:prstGeom prst="rect">
            <a:avLst/>
          </a:prstGeom>
          <a:noFill/>
          <a:ln w="57150">
            <a:solidFill>
              <a:schemeClr val="accent4"/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5C7E56-DBBF-0E43-B1A8-9F7255AEF1AF}"/>
              </a:ext>
            </a:extLst>
          </p:cNvPr>
          <p:cNvSpPr txBox="1"/>
          <p:nvPr/>
        </p:nvSpPr>
        <p:spPr>
          <a:xfrm>
            <a:off x="1446976" y="472440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Euclid" panose="02020503060505020303" pitchFamily="18" charset="77"/>
              </a:rPr>
              <a:t>0</a:t>
            </a:r>
            <a:endParaRPr lang="en-US" dirty="0">
              <a:solidFill>
                <a:schemeClr val="bg1"/>
              </a:solidFill>
              <a:latin typeface="Euclid" panose="02020503060505020303" pitchFamily="18" charset="7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52EEDF5-AFF1-1445-BE44-2873045862EA}"/>
              </a:ext>
            </a:extLst>
          </p:cNvPr>
          <p:cNvSpPr txBox="1"/>
          <p:nvPr/>
        </p:nvSpPr>
        <p:spPr>
          <a:xfrm>
            <a:off x="3275776" y="472440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Euclid" panose="02020503060505020303" pitchFamily="18" charset="77"/>
              </a:rPr>
              <a:t>1</a:t>
            </a:r>
            <a:endParaRPr lang="en-US" dirty="0">
              <a:solidFill>
                <a:schemeClr val="bg1"/>
              </a:solidFill>
              <a:latin typeface="Euclid" panose="02020503060505020303" pitchFamily="18" charset="7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383EC44-673E-2A41-AE90-F26D5870DE31}"/>
              </a:ext>
            </a:extLst>
          </p:cNvPr>
          <p:cNvSpPr txBox="1"/>
          <p:nvPr/>
        </p:nvSpPr>
        <p:spPr>
          <a:xfrm>
            <a:off x="5104576" y="4724400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Euclid" panose="02020503060505020303" pitchFamily="18" charset="77"/>
              </a:rPr>
              <a:t>2</a:t>
            </a:r>
            <a:endParaRPr lang="en-US" dirty="0">
              <a:solidFill>
                <a:schemeClr val="bg1"/>
              </a:solidFill>
              <a:latin typeface="Euclid" panose="02020503060505020303" pitchFamily="18" charset="7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0C51595-E185-6645-876A-F12F2C61A4B0}"/>
              </a:ext>
            </a:extLst>
          </p:cNvPr>
          <p:cNvSpPr txBox="1"/>
          <p:nvPr/>
        </p:nvSpPr>
        <p:spPr>
          <a:xfrm>
            <a:off x="6933376" y="472440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Euclid" panose="02020503060505020303" pitchFamily="18" charset="77"/>
              </a:rPr>
              <a:t>3</a:t>
            </a:r>
            <a:endParaRPr lang="en-US" dirty="0">
              <a:solidFill>
                <a:schemeClr val="bg1"/>
              </a:solidFill>
              <a:latin typeface="Euclid" panose="02020503060505020303" pitchFamily="18" charset="7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4F004E-C93C-1548-9D8C-C4D2387FB7EC}"/>
              </a:ext>
            </a:extLst>
          </p:cNvPr>
          <p:cNvSpPr txBox="1"/>
          <p:nvPr/>
        </p:nvSpPr>
        <p:spPr>
          <a:xfrm>
            <a:off x="8765382" y="472440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Euclid" panose="02020503060505020303" pitchFamily="18" charset="77"/>
              </a:rPr>
              <a:t>4</a:t>
            </a:r>
            <a:endParaRPr lang="en-US" dirty="0">
              <a:solidFill>
                <a:schemeClr val="bg1"/>
              </a:solidFill>
              <a:latin typeface="Euclid" panose="02020503060505020303" pitchFamily="18" charset="7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810D4F9-4504-8846-AAAC-C6D8AA544A3F}"/>
              </a:ext>
            </a:extLst>
          </p:cNvPr>
          <p:cNvSpPr txBox="1"/>
          <p:nvPr/>
        </p:nvSpPr>
        <p:spPr>
          <a:xfrm>
            <a:off x="10597388" y="472440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Euclid" panose="02020503060505020303" pitchFamily="18" charset="77"/>
              </a:rPr>
              <a:t>5</a:t>
            </a:r>
            <a:endParaRPr lang="en-US" dirty="0">
              <a:solidFill>
                <a:schemeClr val="bg1"/>
              </a:solidFill>
              <a:latin typeface="Euclid" panose="02020503060505020303" pitchFamily="18" charset="7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5D18C0F-1678-774E-84B0-2ACD46D1539E}"/>
              </a:ext>
            </a:extLst>
          </p:cNvPr>
          <p:cNvSpPr txBox="1"/>
          <p:nvPr/>
        </p:nvSpPr>
        <p:spPr>
          <a:xfrm>
            <a:off x="5848175" y="1962954"/>
            <a:ext cx="4956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Euclid" panose="02020503060505020303" pitchFamily="18" charset="77"/>
              </a:rPr>
              <a:t>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D124D6D-C631-7A4A-9E29-B65FB234AA33}"/>
              </a:ext>
            </a:extLst>
          </p:cNvPr>
          <p:cNvSpPr txBox="1"/>
          <p:nvPr/>
        </p:nvSpPr>
        <p:spPr>
          <a:xfrm>
            <a:off x="3071133" y="5793104"/>
            <a:ext cx="63562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Euclid" panose="02020503060505020303" pitchFamily="18" charset="77"/>
              </a:rPr>
              <a:t>A[2] &gt; A[3] </a:t>
            </a:r>
            <a:r>
              <a:rPr lang="en-US" sz="2800" b="1" dirty="0">
                <a:solidFill>
                  <a:schemeClr val="bg1"/>
                </a:solidFill>
                <a:latin typeface="Euclid" panose="02020503060505020303" pitchFamily="18" charset="77"/>
                <a:sym typeface="Wingdings" pitchFamily="2" charset="2"/>
              </a:rPr>
              <a:t> swap(</a:t>
            </a:r>
            <a:r>
              <a:rPr lang="en-US" sz="2800" b="1" dirty="0">
                <a:solidFill>
                  <a:schemeClr val="bg1"/>
                </a:solidFill>
                <a:latin typeface="Euclid" panose="02020503060505020303" pitchFamily="18" charset="77"/>
              </a:rPr>
              <a:t>A[2] , A[3] </a:t>
            </a:r>
            <a:r>
              <a:rPr lang="en-US" sz="2800" b="1" dirty="0">
                <a:solidFill>
                  <a:schemeClr val="bg1"/>
                </a:solidFill>
                <a:latin typeface="Euclid" panose="02020503060505020303" pitchFamily="18" charset="77"/>
                <a:sym typeface="Wingdings" pitchFamily="2" charset="2"/>
              </a:rPr>
              <a:t>)</a:t>
            </a:r>
            <a:endParaRPr lang="en-US" sz="2800" b="1" dirty="0">
              <a:solidFill>
                <a:schemeClr val="bg1"/>
              </a:solidFill>
              <a:latin typeface="Euclid" panose="02020503060505020303" pitchFamily="18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2946710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E7A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2071E-5718-5547-8452-0617CDB6E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  <a:latin typeface="Euclid" panose="02020503060505020303" pitchFamily="18" charset="77"/>
              </a:rPr>
              <a:t> Bubble Sort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81A2C70-7DB5-4C4B-B32E-B1BC524E9C0C}"/>
              </a:ext>
            </a:extLst>
          </p:cNvPr>
          <p:cNvSpPr/>
          <p:nvPr/>
        </p:nvSpPr>
        <p:spPr>
          <a:xfrm>
            <a:off x="716280" y="2758440"/>
            <a:ext cx="1828800" cy="1828800"/>
          </a:xfrm>
          <a:prstGeom prst="rect">
            <a:avLst/>
          </a:prstGeom>
          <a:solidFill>
            <a:srgbClr val="002060">
              <a:alpha val="58039"/>
            </a:srgb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1" eaLnBrk="1" latinLnBrk="0" hangingPunct="1"/>
            <a:r>
              <a:rPr lang="en-US" sz="48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8A7007-92CF-E443-8A4E-A481FBBB8200}"/>
              </a:ext>
            </a:extLst>
          </p:cNvPr>
          <p:cNvSpPr/>
          <p:nvPr/>
        </p:nvSpPr>
        <p:spPr>
          <a:xfrm>
            <a:off x="2545080" y="2758440"/>
            <a:ext cx="1828800" cy="1828800"/>
          </a:xfrm>
          <a:prstGeom prst="rect">
            <a:avLst/>
          </a:prstGeom>
          <a:solidFill>
            <a:srgbClr val="002060">
              <a:alpha val="58039"/>
            </a:srgb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r>
              <a:rPr lang="en-US" sz="4800" dirty="0"/>
              <a:t>3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4E02EE8-E4B0-144E-BF5D-7D6836982742}"/>
              </a:ext>
            </a:extLst>
          </p:cNvPr>
          <p:cNvSpPr/>
          <p:nvPr/>
        </p:nvSpPr>
        <p:spPr>
          <a:xfrm>
            <a:off x="4373880" y="2758440"/>
            <a:ext cx="1828800" cy="1828800"/>
          </a:xfrm>
          <a:prstGeom prst="rect">
            <a:avLst/>
          </a:prstGeom>
          <a:solidFill>
            <a:srgbClr val="002060">
              <a:alpha val="58039"/>
            </a:srgb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r>
              <a:rPr lang="en-US" sz="4800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97BEE9A-599F-6A42-A6C6-0FE05D0DE175}"/>
              </a:ext>
            </a:extLst>
          </p:cNvPr>
          <p:cNvSpPr/>
          <p:nvPr/>
        </p:nvSpPr>
        <p:spPr>
          <a:xfrm>
            <a:off x="6202680" y="2758440"/>
            <a:ext cx="1828800" cy="1828800"/>
          </a:xfrm>
          <a:prstGeom prst="rect">
            <a:avLst/>
          </a:prstGeom>
          <a:solidFill>
            <a:srgbClr val="C00000">
              <a:alpha val="58039"/>
            </a:srgb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r>
              <a:rPr lang="en-US" sz="4800" dirty="0">
                <a:solidFill>
                  <a:schemeClr val="accent4"/>
                </a:solidFill>
              </a:rPr>
              <a:t>8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3AA745F-4564-1441-92E3-7FA3E02D98A1}"/>
              </a:ext>
            </a:extLst>
          </p:cNvPr>
          <p:cNvSpPr/>
          <p:nvPr/>
        </p:nvSpPr>
        <p:spPr>
          <a:xfrm>
            <a:off x="8031480" y="2758440"/>
            <a:ext cx="1828800" cy="1828800"/>
          </a:xfrm>
          <a:prstGeom prst="rect">
            <a:avLst/>
          </a:prstGeom>
          <a:solidFill>
            <a:srgbClr val="C00000">
              <a:alpha val="58039"/>
            </a:srgb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r>
              <a:rPr lang="en-US" sz="4800" dirty="0"/>
              <a:t>4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5E2F8DA-930F-8A45-9A56-0B292322626A}"/>
              </a:ext>
            </a:extLst>
          </p:cNvPr>
          <p:cNvSpPr/>
          <p:nvPr/>
        </p:nvSpPr>
        <p:spPr>
          <a:xfrm>
            <a:off x="9860280" y="2758440"/>
            <a:ext cx="1828800" cy="1828800"/>
          </a:xfrm>
          <a:prstGeom prst="rect">
            <a:avLst/>
          </a:prstGeom>
          <a:solidFill>
            <a:srgbClr val="002060">
              <a:alpha val="58039"/>
            </a:srgb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r>
              <a:rPr lang="en-US" sz="4800" dirty="0"/>
              <a:t>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99692A5-1BBD-0A40-B120-0ADA5DF63464}"/>
              </a:ext>
            </a:extLst>
          </p:cNvPr>
          <p:cNvSpPr/>
          <p:nvPr/>
        </p:nvSpPr>
        <p:spPr>
          <a:xfrm>
            <a:off x="6202680" y="2758440"/>
            <a:ext cx="3657600" cy="1828800"/>
          </a:xfrm>
          <a:prstGeom prst="rect">
            <a:avLst/>
          </a:prstGeom>
          <a:noFill/>
          <a:ln w="57150">
            <a:solidFill>
              <a:schemeClr val="accent4"/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5C7E56-DBBF-0E43-B1A8-9F7255AEF1AF}"/>
              </a:ext>
            </a:extLst>
          </p:cNvPr>
          <p:cNvSpPr txBox="1"/>
          <p:nvPr/>
        </p:nvSpPr>
        <p:spPr>
          <a:xfrm>
            <a:off x="1446976" y="472440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Euclid" panose="02020503060505020303" pitchFamily="18" charset="77"/>
              </a:rPr>
              <a:t>0</a:t>
            </a:r>
            <a:endParaRPr lang="en-US" dirty="0">
              <a:solidFill>
                <a:schemeClr val="bg1"/>
              </a:solidFill>
              <a:latin typeface="Euclid" panose="02020503060505020303" pitchFamily="18" charset="7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52EEDF5-AFF1-1445-BE44-2873045862EA}"/>
              </a:ext>
            </a:extLst>
          </p:cNvPr>
          <p:cNvSpPr txBox="1"/>
          <p:nvPr/>
        </p:nvSpPr>
        <p:spPr>
          <a:xfrm>
            <a:off x="3275776" y="472440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Euclid" panose="02020503060505020303" pitchFamily="18" charset="77"/>
              </a:rPr>
              <a:t>1</a:t>
            </a:r>
            <a:endParaRPr lang="en-US" dirty="0">
              <a:solidFill>
                <a:schemeClr val="bg1"/>
              </a:solidFill>
              <a:latin typeface="Euclid" panose="02020503060505020303" pitchFamily="18" charset="7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383EC44-673E-2A41-AE90-F26D5870DE31}"/>
              </a:ext>
            </a:extLst>
          </p:cNvPr>
          <p:cNvSpPr txBox="1"/>
          <p:nvPr/>
        </p:nvSpPr>
        <p:spPr>
          <a:xfrm>
            <a:off x="5104576" y="4724400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Euclid" panose="02020503060505020303" pitchFamily="18" charset="77"/>
              </a:rPr>
              <a:t>2</a:t>
            </a:r>
            <a:endParaRPr lang="en-US" dirty="0">
              <a:solidFill>
                <a:schemeClr val="bg1"/>
              </a:solidFill>
              <a:latin typeface="Euclid" panose="02020503060505020303" pitchFamily="18" charset="7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0C51595-E185-6645-876A-F12F2C61A4B0}"/>
              </a:ext>
            </a:extLst>
          </p:cNvPr>
          <p:cNvSpPr txBox="1"/>
          <p:nvPr/>
        </p:nvSpPr>
        <p:spPr>
          <a:xfrm>
            <a:off x="6933376" y="472440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Euclid" panose="02020503060505020303" pitchFamily="18" charset="77"/>
              </a:rPr>
              <a:t>3</a:t>
            </a:r>
            <a:endParaRPr lang="en-US" dirty="0">
              <a:solidFill>
                <a:schemeClr val="bg1"/>
              </a:solidFill>
              <a:latin typeface="Euclid" panose="02020503060505020303" pitchFamily="18" charset="7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4F004E-C93C-1548-9D8C-C4D2387FB7EC}"/>
              </a:ext>
            </a:extLst>
          </p:cNvPr>
          <p:cNvSpPr txBox="1"/>
          <p:nvPr/>
        </p:nvSpPr>
        <p:spPr>
          <a:xfrm>
            <a:off x="8765382" y="472440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Euclid" panose="02020503060505020303" pitchFamily="18" charset="77"/>
              </a:rPr>
              <a:t>4</a:t>
            </a:r>
            <a:endParaRPr lang="en-US" dirty="0">
              <a:solidFill>
                <a:schemeClr val="bg1"/>
              </a:solidFill>
              <a:latin typeface="Euclid" panose="02020503060505020303" pitchFamily="18" charset="7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810D4F9-4504-8846-AAAC-C6D8AA544A3F}"/>
              </a:ext>
            </a:extLst>
          </p:cNvPr>
          <p:cNvSpPr txBox="1"/>
          <p:nvPr/>
        </p:nvSpPr>
        <p:spPr>
          <a:xfrm>
            <a:off x="10597388" y="472440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Euclid" panose="02020503060505020303" pitchFamily="18" charset="77"/>
              </a:rPr>
              <a:t>5</a:t>
            </a:r>
            <a:endParaRPr lang="en-US" dirty="0">
              <a:solidFill>
                <a:schemeClr val="bg1"/>
              </a:solidFill>
              <a:latin typeface="Euclid" panose="02020503060505020303" pitchFamily="18" charset="7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5D18C0F-1678-774E-84B0-2ACD46D1539E}"/>
              </a:ext>
            </a:extLst>
          </p:cNvPr>
          <p:cNvSpPr txBox="1"/>
          <p:nvPr/>
        </p:nvSpPr>
        <p:spPr>
          <a:xfrm>
            <a:off x="5848175" y="1962954"/>
            <a:ext cx="4956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Euclid" panose="02020503060505020303" pitchFamily="18" charset="77"/>
              </a:rPr>
              <a:t>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D124D6D-C631-7A4A-9E29-B65FB234AA33}"/>
              </a:ext>
            </a:extLst>
          </p:cNvPr>
          <p:cNvSpPr txBox="1"/>
          <p:nvPr/>
        </p:nvSpPr>
        <p:spPr>
          <a:xfrm>
            <a:off x="3071133" y="5793104"/>
            <a:ext cx="63562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Euclid" panose="02020503060505020303" pitchFamily="18" charset="77"/>
              </a:rPr>
              <a:t>A[3] &gt; A[4] </a:t>
            </a:r>
            <a:r>
              <a:rPr lang="en-US" sz="2800" b="1" dirty="0">
                <a:solidFill>
                  <a:schemeClr val="bg1"/>
                </a:solidFill>
                <a:latin typeface="Euclid" panose="02020503060505020303" pitchFamily="18" charset="77"/>
                <a:sym typeface="Wingdings" pitchFamily="2" charset="2"/>
              </a:rPr>
              <a:t> swap(</a:t>
            </a:r>
            <a:r>
              <a:rPr lang="en-US" sz="2800" b="1" dirty="0">
                <a:solidFill>
                  <a:schemeClr val="bg1"/>
                </a:solidFill>
                <a:latin typeface="Euclid" panose="02020503060505020303" pitchFamily="18" charset="77"/>
              </a:rPr>
              <a:t>A[3] , A[4] </a:t>
            </a:r>
            <a:r>
              <a:rPr lang="en-US" sz="2800" b="1" dirty="0">
                <a:solidFill>
                  <a:schemeClr val="bg1"/>
                </a:solidFill>
                <a:latin typeface="Euclid" panose="02020503060505020303" pitchFamily="18" charset="77"/>
                <a:sym typeface="Wingdings" pitchFamily="2" charset="2"/>
              </a:rPr>
              <a:t>)</a:t>
            </a:r>
            <a:endParaRPr lang="en-US" sz="2800" b="1" dirty="0">
              <a:solidFill>
                <a:schemeClr val="bg1"/>
              </a:solidFill>
              <a:latin typeface="Euclid" panose="02020503060505020303" pitchFamily="18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2538517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E7A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2071E-5718-5547-8452-0617CDB6E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  <a:latin typeface="Euclid" panose="02020503060505020303" pitchFamily="18" charset="77"/>
              </a:rPr>
              <a:t> Bubble Sort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81A2C70-7DB5-4C4B-B32E-B1BC524E9C0C}"/>
              </a:ext>
            </a:extLst>
          </p:cNvPr>
          <p:cNvSpPr/>
          <p:nvPr/>
        </p:nvSpPr>
        <p:spPr>
          <a:xfrm>
            <a:off x="716280" y="2758440"/>
            <a:ext cx="1828800" cy="1828800"/>
          </a:xfrm>
          <a:prstGeom prst="rect">
            <a:avLst/>
          </a:prstGeom>
          <a:solidFill>
            <a:srgbClr val="002060">
              <a:alpha val="58039"/>
            </a:srgb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1" eaLnBrk="1" latinLnBrk="0" hangingPunct="1"/>
            <a:r>
              <a:rPr lang="en-US" sz="48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8A7007-92CF-E443-8A4E-A481FBBB8200}"/>
              </a:ext>
            </a:extLst>
          </p:cNvPr>
          <p:cNvSpPr/>
          <p:nvPr/>
        </p:nvSpPr>
        <p:spPr>
          <a:xfrm>
            <a:off x="2545080" y="2758440"/>
            <a:ext cx="1828800" cy="1828800"/>
          </a:xfrm>
          <a:prstGeom prst="rect">
            <a:avLst/>
          </a:prstGeom>
          <a:solidFill>
            <a:srgbClr val="002060">
              <a:alpha val="58039"/>
            </a:srgb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r>
              <a:rPr lang="en-US" sz="4800" dirty="0"/>
              <a:t>3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4E02EE8-E4B0-144E-BF5D-7D6836982742}"/>
              </a:ext>
            </a:extLst>
          </p:cNvPr>
          <p:cNvSpPr/>
          <p:nvPr/>
        </p:nvSpPr>
        <p:spPr>
          <a:xfrm>
            <a:off x="4373880" y="2758440"/>
            <a:ext cx="1828800" cy="1828800"/>
          </a:xfrm>
          <a:prstGeom prst="rect">
            <a:avLst/>
          </a:prstGeom>
          <a:solidFill>
            <a:srgbClr val="002060">
              <a:alpha val="58039"/>
            </a:srgb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r>
              <a:rPr lang="en-US" sz="4800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97BEE9A-599F-6A42-A6C6-0FE05D0DE175}"/>
              </a:ext>
            </a:extLst>
          </p:cNvPr>
          <p:cNvSpPr/>
          <p:nvPr/>
        </p:nvSpPr>
        <p:spPr>
          <a:xfrm>
            <a:off x="6202680" y="2758440"/>
            <a:ext cx="1828800" cy="1828800"/>
          </a:xfrm>
          <a:prstGeom prst="rect">
            <a:avLst/>
          </a:prstGeom>
          <a:solidFill>
            <a:srgbClr val="002060">
              <a:alpha val="58039"/>
            </a:srgb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r>
              <a:rPr lang="en-US" sz="48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3AA745F-4564-1441-92E3-7FA3E02D98A1}"/>
              </a:ext>
            </a:extLst>
          </p:cNvPr>
          <p:cNvSpPr/>
          <p:nvPr/>
        </p:nvSpPr>
        <p:spPr>
          <a:xfrm>
            <a:off x="8031480" y="2758440"/>
            <a:ext cx="1828800" cy="1828800"/>
          </a:xfrm>
          <a:prstGeom prst="rect">
            <a:avLst/>
          </a:prstGeom>
          <a:solidFill>
            <a:srgbClr val="C00000">
              <a:alpha val="58039"/>
            </a:srgb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r>
              <a:rPr lang="en-US" sz="4800" dirty="0">
                <a:solidFill>
                  <a:schemeClr val="accent4"/>
                </a:solidFill>
              </a:rPr>
              <a:t>8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5E2F8DA-930F-8A45-9A56-0B292322626A}"/>
              </a:ext>
            </a:extLst>
          </p:cNvPr>
          <p:cNvSpPr/>
          <p:nvPr/>
        </p:nvSpPr>
        <p:spPr>
          <a:xfrm>
            <a:off x="9860280" y="2758440"/>
            <a:ext cx="1828800" cy="1828800"/>
          </a:xfrm>
          <a:prstGeom prst="rect">
            <a:avLst/>
          </a:prstGeom>
          <a:solidFill>
            <a:srgbClr val="C00000">
              <a:alpha val="58039"/>
            </a:srgb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r>
              <a:rPr lang="en-US" sz="4800" dirty="0"/>
              <a:t>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99692A5-1BBD-0A40-B120-0ADA5DF63464}"/>
              </a:ext>
            </a:extLst>
          </p:cNvPr>
          <p:cNvSpPr/>
          <p:nvPr/>
        </p:nvSpPr>
        <p:spPr>
          <a:xfrm>
            <a:off x="8046720" y="2758440"/>
            <a:ext cx="3657600" cy="1828800"/>
          </a:xfrm>
          <a:prstGeom prst="rect">
            <a:avLst/>
          </a:prstGeom>
          <a:noFill/>
          <a:ln w="57150">
            <a:solidFill>
              <a:schemeClr val="accent4"/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5C7E56-DBBF-0E43-B1A8-9F7255AEF1AF}"/>
              </a:ext>
            </a:extLst>
          </p:cNvPr>
          <p:cNvSpPr txBox="1"/>
          <p:nvPr/>
        </p:nvSpPr>
        <p:spPr>
          <a:xfrm>
            <a:off x="1446976" y="472440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Euclid" panose="02020503060505020303" pitchFamily="18" charset="77"/>
              </a:rPr>
              <a:t>0</a:t>
            </a:r>
            <a:endParaRPr lang="en-US" dirty="0">
              <a:solidFill>
                <a:schemeClr val="bg1"/>
              </a:solidFill>
              <a:latin typeface="Euclid" panose="02020503060505020303" pitchFamily="18" charset="7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52EEDF5-AFF1-1445-BE44-2873045862EA}"/>
              </a:ext>
            </a:extLst>
          </p:cNvPr>
          <p:cNvSpPr txBox="1"/>
          <p:nvPr/>
        </p:nvSpPr>
        <p:spPr>
          <a:xfrm>
            <a:off x="3275776" y="472440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Euclid" panose="02020503060505020303" pitchFamily="18" charset="77"/>
              </a:rPr>
              <a:t>1</a:t>
            </a:r>
            <a:endParaRPr lang="en-US" dirty="0">
              <a:solidFill>
                <a:schemeClr val="bg1"/>
              </a:solidFill>
              <a:latin typeface="Euclid" panose="02020503060505020303" pitchFamily="18" charset="7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383EC44-673E-2A41-AE90-F26D5870DE31}"/>
              </a:ext>
            </a:extLst>
          </p:cNvPr>
          <p:cNvSpPr txBox="1"/>
          <p:nvPr/>
        </p:nvSpPr>
        <p:spPr>
          <a:xfrm>
            <a:off x="5104576" y="4724400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Euclid" panose="02020503060505020303" pitchFamily="18" charset="77"/>
              </a:rPr>
              <a:t>2</a:t>
            </a:r>
            <a:endParaRPr lang="en-US" dirty="0">
              <a:solidFill>
                <a:schemeClr val="bg1"/>
              </a:solidFill>
              <a:latin typeface="Euclid" panose="02020503060505020303" pitchFamily="18" charset="7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0C51595-E185-6645-876A-F12F2C61A4B0}"/>
              </a:ext>
            </a:extLst>
          </p:cNvPr>
          <p:cNvSpPr txBox="1"/>
          <p:nvPr/>
        </p:nvSpPr>
        <p:spPr>
          <a:xfrm>
            <a:off x="6933376" y="472440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Euclid" panose="02020503060505020303" pitchFamily="18" charset="77"/>
              </a:rPr>
              <a:t>3</a:t>
            </a:r>
            <a:endParaRPr lang="en-US" dirty="0">
              <a:solidFill>
                <a:schemeClr val="bg1"/>
              </a:solidFill>
              <a:latin typeface="Euclid" panose="02020503060505020303" pitchFamily="18" charset="7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4F004E-C93C-1548-9D8C-C4D2387FB7EC}"/>
              </a:ext>
            </a:extLst>
          </p:cNvPr>
          <p:cNvSpPr txBox="1"/>
          <p:nvPr/>
        </p:nvSpPr>
        <p:spPr>
          <a:xfrm>
            <a:off x="8765382" y="472440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Euclid" panose="02020503060505020303" pitchFamily="18" charset="77"/>
              </a:rPr>
              <a:t>4</a:t>
            </a:r>
            <a:endParaRPr lang="en-US" dirty="0">
              <a:solidFill>
                <a:schemeClr val="bg1"/>
              </a:solidFill>
              <a:latin typeface="Euclid" panose="02020503060505020303" pitchFamily="18" charset="7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810D4F9-4504-8846-AAAC-C6D8AA544A3F}"/>
              </a:ext>
            </a:extLst>
          </p:cNvPr>
          <p:cNvSpPr txBox="1"/>
          <p:nvPr/>
        </p:nvSpPr>
        <p:spPr>
          <a:xfrm>
            <a:off x="10597388" y="472440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Euclid" panose="02020503060505020303" pitchFamily="18" charset="77"/>
              </a:rPr>
              <a:t>5</a:t>
            </a:r>
            <a:endParaRPr lang="en-US" dirty="0">
              <a:solidFill>
                <a:schemeClr val="bg1"/>
              </a:solidFill>
              <a:latin typeface="Euclid" panose="02020503060505020303" pitchFamily="18" charset="7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5D18C0F-1678-774E-84B0-2ACD46D1539E}"/>
              </a:ext>
            </a:extLst>
          </p:cNvPr>
          <p:cNvSpPr txBox="1"/>
          <p:nvPr/>
        </p:nvSpPr>
        <p:spPr>
          <a:xfrm>
            <a:off x="5848175" y="1962954"/>
            <a:ext cx="4956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Euclid" panose="02020503060505020303" pitchFamily="18" charset="77"/>
              </a:rPr>
              <a:t>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D124D6D-C631-7A4A-9E29-B65FB234AA33}"/>
              </a:ext>
            </a:extLst>
          </p:cNvPr>
          <p:cNvSpPr txBox="1"/>
          <p:nvPr/>
        </p:nvSpPr>
        <p:spPr>
          <a:xfrm>
            <a:off x="3071133" y="5793104"/>
            <a:ext cx="63562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Euclid" panose="02020503060505020303" pitchFamily="18" charset="77"/>
              </a:rPr>
              <a:t>A[4] &gt; A[5] </a:t>
            </a:r>
            <a:r>
              <a:rPr lang="en-US" sz="2800" b="1" dirty="0">
                <a:solidFill>
                  <a:schemeClr val="bg1"/>
                </a:solidFill>
                <a:latin typeface="Euclid" panose="02020503060505020303" pitchFamily="18" charset="77"/>
                <a:sym typeface="Wingdings" pitchFamily="2" charset="2"/>
              </a:rPr>
              <a:t> swap(</a:t>
            </a:r>
            <a:r>
              <a:rPr lang="en-US" sz="2800" b="1" dirty="0">
                <a:solidFill>
                  <a:schemeClr val="bg1"/>
                </a:solidFill>
                <a:latin typeface="Euclid" panose="02020503060505020303" pitchFamily="18" charset="77"/>
              </a:rPr>
              <a:t>A[4] , A[5] </a:t>
            </a:r>
            <a:r>
              <a:rPr lang="en-US" sz="2800" b="1" dirty="0">
                <a:solidFill>
                  <a:schemeClr val="bg1"/>
                </a:solidFill>
                <a:latin typeface="Euclid" panose="02020503060505020303" pitchFamily="18" charset="77"/>
                <a:sym typeface="Wingdings" pitchFamily="2" charset="2"/>
              </a:rPr>
              <a:t>)</a:t>
            </a:r>
            <a:endParaRPr lang="en-US" sz="2800" b="1" dirty="0">
              <a:solidFill>
                <a:schemeClr val="bg1"/>
              </a:solidFill>
              <a:latin typeface="Euclid" panose="02020503060505020303" pitchFamily="18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9770530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E7A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2071E-5718-5547-8452-0617CDB6E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  <a:latin typeface="Euclid" panose="02020503060505020303" pitchFamily="18" charset="77"/>
              </a:rPr>
              <a:t> Bubble Sort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81A2C70-7DB5-4C4B-B32E-B1BC524E9C0C}"/>
              </a:ext>
            </a:extLst>
          </p:cNvPr>
          <p:cNvSpPr/>
          <p:nvPr/>
        </p:nvSpPr>
        <p:spPr>
          <a:xfrm>
            <a:off x="716280" y="2758440"/>
            <a:ext cx="1828800" cy="1828800"/>
          </a:xfrm>
          <a:prstGeom prst="rect">
            <a:avLst/>
          </a:prstGeom>
          <a:solidFill>
            <a:srgbClr val="002060">
              <a:alpha val="58039"/>
            </a:srgb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1" eaLnBrk="1" latinLnBrk="0" hangingPunct="1"/>
            <a:r>
              <a:rPr lang="en-US" sz="48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8A7007-92CF-E443-8A4E-A481FBBB8200}"/>
              </a:ext>
            </a:extLst>
          </p:cNvPr>
          <p:cNvSpPr/>
          <p:nvPr/>
        </p:nvSpPr>
        <p:spPr>
          <a:xfrm>
            <a:off x="2545080" y="2758440"/>
            <a:ext cx="1828800" cy="1828800"/>
          </a:xfrm>
          <a:prstGeom prst="rect">
            <a:avLst/>
          </a:prstGeom>
          <a:solidFill>
            <a:srgbClr val="002060">
              <a:alpha val="58039"/>
            </a:srgb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r>
              <a:rPr lang="en-US" sz="4800" dirty="0"/>
              <a:t>3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4E02EE8-E4B0-144E-BF5D-7D6836982742}"/>
              </a:ext>
            </a:extLst>
          </p:cNvPr>
          <p:cNvSpPr/>
          <p:nvPr/>
        </p:nvSpPr>
        <p:spPr>
          <a:xfrm>
            <a:off x="4373880" y="2758440"/>
            <a:ext cx="1828800" cy="1828800"/>
          </a:xfrm>
          <a:prstGeom prst="rect">
            <a:avLst/>
          </a:prstGeom>
          <a:solidFill>
            <a:srgbClr val="002060">
              <a:alpha val="58039"/>
            </a:srgb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r>
              <a:rPr lang="en-US" sz="4800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97BEE9A-599F-6A42-A6C6-0FE05D0DE175}"/>
              </a:ext>
            </a:extLst>
          </p:cNvPr>
          <p:cNvSpPr/>
          <p:nvPr/>
        </p:nvSpPr>
        <p:spPr>
          <a:xfrm>
            <a:off x="6202680" y="2758440"/>
            <a:ext cx="1828800" cy="1828800"/>
          </a:xfrm>
          <a:prstGeom prst="rect">
            <a:avLst/>
          </a:prstGeom>
          <a:solidFill>
            <a:srgbClr val="002060">
              <a:alpha val="58039"/>
            </a:srgb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r>
              <a:rPr lang="en-US" sz="48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3AA745F-4564-1441-92E3-7FA3E02D98A1}"/>
              </a:ext>
            </a:extLst>
          </p:cNvPr>
          <p:cNvSpPr/>
          <p:nvPr/>
        </p:nvSpPr>
        <p:spPr>
          <a:xfrm>
            <a:off x="8031480" y="2758440"/>
            <a:ext cx="1828800" cy="1828800"/>
          </a:xfrm>
          <a:prstGeom prst="rect">
            <a:avLst/>
          </a:prstGeom>
          <a:solidFill>
            <a:srgbClr val="002060">
              <a:alpha val="58039"/>
            </a:srgb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r>
              <a:rPr lang="en-US" sz="48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5E2F8DA-930F-8A45-9A56-0B292322626A}"/>
              </a:ext>
            </a:extLst>
          </p:cNvPr>
          <p:cNvSpPr/>
          <p:nvPr/>
        </p:nvSpPr>
        <p:spPr>
          <a:xfrm>
            <a:off x="9860280" y="2758440"/>
            <a:ext cx="1828800" cy="1828800"/>
          </a:xfrm>
          <a:prstGeom prst="rect">
            <a:avLst/>
          </a:prstGeom>
          <a:solidFill>
            <a:schemeClr val="accent4">
              <a:alpha val="58039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r>
              <a:rPr lang="en-US" sz="4800" dirty="0"/>
              <a:t>8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5C7E56-DBBF-0E43-B1A8-9F7255AEF1AF}"/>
              </a:ext>
            </a:extLst>
          </p:cNvPr>
          <p:cNvSpPr txBox="1"/>
          <p:nvPr/>
        </p:nvSpPr>
        <p:spPr>
          <a:xfrm>
            <a:off x="1446976" y="472440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Euclid" panose="02020503060505020303" pitchFamily="18" charset="77"/>
              </a:rPr>
              <a:t>0</a:t>
            </a:r>
            <a:endParaRPr lang="en-US" dirty="0">
              <a:solidFill>
                <a:schemeClr val="bg1"/>
              </a:solidFill>
              <a:latin typeface="Euclid" panose="02020503060505020303" pitchFamily="18" charset="7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52EEDF5-AFF1-1445-BE44-2873045862EA}"/>
              </a:ext>
            </a:extLst>
          </p:cNvPr>
          <p:cNvSpPr txBox="1"/>
          <p:nvPr/>
        </p:nvSpPr>
        <p:spPr>
          <a:xfrm>
            <a:off x="3275776" y="472440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Euclid" panose="02020503060505020303" pitchFamily="18" charset="77"/>
              </a:rPr>
              <a:t>1</a:t>
            </a:r>
            <a:endParaRPr lang="en-US" dirty="0">
              <a:solidFill>
                <a:schemeClr val="bg1"/>
              </a:solidFill>
              <a:latin typeface="Euclid" panose="02020503060505020303" pitchFamily="18" charset="7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383EC44-673E-2A41-AE90-F26D5870DE31}"/>
              </a:ext>
            </a:extLst>
          </p:cNvPr>
          <p:cNvSpPr txBox="1"/>
          <p:nvPr/>
        </p:nvSpPr>
        <p:spPr>
          <a:xfrm>
            <a:off x="5104576" y="4724400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Euclid" panose="02020503060505020303" pitchFamily="18" charset="77"/>
              </a:rPr>
              <a:t>2</a:t>
            </a:r>
            <a:endParaRPr lang="en-US" dirty="0">
              <a:solidFill>
                <a:schemeClr val="bg1"/>
              </a:solidFill>
              <a:latin typeface="Euclid" panose="02020503060505020303" pitchFamily="18" charset="7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0C51595-E185-6645-876A-F12F2C61A4B0}"/>
              </a:ext>
            </a:extLst>
          </p:cNvPr>
          <p:cNvSpPr txBox="1"/>
          <p:nvPr/>
        </p:nvSpPr>
        <p:spPr>
          <a:xfrm>
            <a:off x="6933376" y="472440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Euclid" panose="02020503060505020303" pitchFamily="18" charset="77"/>
              </a:rPr>
              <a:t>3</a:t>
            </a:r>
            <a:endParaRPr lang="en-US" dirty="0">
              <a:solidFill>
                <a:schemeClr val="bg1"/>
              </a:solidFill>
              <a:latin typeface="Euclid" panose="02020503060505020303" pitchFamily="18" charset="7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4F004E-C93C-1548-9D8C-C4D2387FB7EC}"/>
              </a:ext>
            </a:extLst>
          </p:cNvPr>
          <p:cNvSpPr txBox="1"/>
          <p:nvPr/>
        </p:nvSpPr>
        <p:spPr>
          <a:xfrm>
            <a:off x="8765382" y="472440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Euclid" panose="02020503060505020303" pitchFamily="18" charset="77"/>
              </a:rPr>
              <a:t>4</a:t>
            </a:r>
            <a:endParaRPr lang="en-US" dirty="0">
              <a:solidFill>
                <a:schemeClr val="bg1"/>
              </a:solidFill>
              <a:latin typeface="Euclid" panose="02020503060505020303" pitchFamily="18" charset="7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810D4F9-4504-8846-AAAC-C6D8AA544A3F}"/>
              </a:ext>
            </a:extLst>
          </p:cNvPr>
          <p:cNvSpPr txBox="1"/>
          <p:nvPr/>
        </p:nvSpPr>
        <p:spPr>
          <a:xfrm>
            <a:off x="10597388" y="472440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Euclid" panose="02020503060505020303" pitchFamily="18" charset="77"/>
              </a:rPr>
              <a:t>5</a:t>
            </a:r>
            <a:endParaRPr lang="en-US" dirty="0">
              <a:solidFill>
                <a:schemeClr val="bg1"/>
              </a:solidFill>
              <a:latin typeface="Euclid" panose="02020503060505020303" pitchFamily="18" charset="7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5D18C0F-1678-774E-84B0-2ACD46D1539E}"/>
              </a:ext>
            </a:extLst>
          </p:cNvPr>
          <p:cNvSpPr txBox="1"/>
          <p:nvPr/>
        </p:nvSpPr>
        <p:spPr>
          <a:xfrm>
            <a:off x="5848175" y="1962954"/>
            <a:ext cx="4956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Euclid" panose="02020503060505020303" pitchFamily="18" charset="77"/>
              </a:rPr>
              <a:t>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D124D6D-C631-7A4A-9E29-B65FB234AA33}"/>
              </a:ext>
            </a:extLst>
          </p:cNvPr>
          <p:cNvSpPr txBox="1"/>
          <p:nvPr/>
        </p:nvSpPr>
        <p:spPr>
          <a:xfrm>
            <a:off x="5178119" y="5762624"/>
            <a:ext cx="18357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Euclid" panose="02020503060505020303" pitchFamily="18" charset="77"/>
              </a:rPr>
              <a:t>8 Placed!</a:t>
            </a:r>
          </a:p>
        </p:txBody>
      </p:sp>
    </p:spTree>
    <p:extLst>
      <p:ext uri="{BB962C8B-B14F-4D97-AF65-F5344CB8AC3E}">
        <p14:creationId xmlns:p14="http://schemas.microsoft.com/office/powerpoint/2010/main" val="15836707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377</TotalTime>
  <Words>1309</Words>
  <Application>Microsoft Macintosh PowerPoint</Application>
  <PresentationFormat>Widescreen</PresentationFormat>
  <Paragraphs>736</Paragraphs>
  <Slides>52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7" baseType="lpstr">
      <vt:lpstr>Arial</vt:lpstr>
      <vt:lpstr>Calibri</vt:lpstr>
      <vt:lpstr>Calibri Light</vt:lpstr>
      <vt:lpstr>Euclid</vt:lpstr>
      <vt:lpstr>Office Theme</vt:lpstr>
      <vt:lpstr>Algorithms</vt:lpstr>
      <vt:lpstr>PowerPoint Presentation</vt:lpstr>
      <vt:lpstr> Bubble Sort</vt:lpstr>
      <vt:lpstr> Bubble Sort</vt:lpstr>
      <vt:lpstr> Bubble Sort</vt:lpstr>
      <vt:lpstr> Bubble Sort</vt:lpstr>
      <vt:lpstr> Bubble Sort</vt:lpstr>
      <vt:lpstr> Bubble Sort</vt:lpstr>
      <vt:lpstr> Bubble Sort</vt:lpstr>
      <vt:lpstr> Bubble Sort</vt:lpstr>
      <vt:lpstr> Bubble Sort</vt:lpstr>
      <vt:lpstr> Bubble Sort</vt:lpstr>
      <vt:lpstr> Bubble Sort</vt:lpstr>
      <vt:lpstr> Bubble Sort</vt:lpstr>
      <vt:lpstr> Bubble Sort</vt:lpstr>
      <vt:lpstr> Bubble Sort</vt:lpstr>
      <vt:lpstr> Bubble Sort</vt:lpstr>
      <vt:lpstr> Bubble Sort</vt:lpstr>
      <vt:lpstr> Bubble Sort</vt:lpstr>
      <vt:lpstr> Bubble Sort</vt:lpstr>
      <vt:lpstr> Bubble Sort</vt:lpstr>
      <vt:lpstr> Bubble Sort</vt:lpstr>
      <vt:lpstr> Bubble Sort</vt:lpstr>
      <vt:lpstr> Bubble Sort</vt:lpstr>
      <vt:lpstr> Selection Sort</vt:lpstr>
      <vt:lpstr>PowerPoint Presentation</vt:lpstr>
      <vt:lpstr> Insertion Sort</vt:lpstr>
      <vt:lpstr> Insertion Sort</vt:lpstr>
      <vt:lpstr> Insertion Sort</vt:lpstr>
      <vt:lpstr> Insertion Sort</vt:lpstr>
      <vt:lpstr> Insertion Sort</vt:lpstr>
      <vt:lpstr> Insertion Sort</vt:lpstr>
      <vt:lpstr> Insertion Sort</vt:lpstr>
      <vt:lpstr> Insertion Sort</vt:lpstr>
      <vt:lpstr> Insertion Sort</vt:lpstr>
      <vt:lpstr> Insertion Sort</vt:lpstr>
      <vt:lpstr> Insertion Sort</vt:lpstr>
      <vt:lpstr> Insertion Sort</vt:lpstr>
      <vt:lpstr> Insertion Sort</vt:lpstr>
      <vt:lpstr> Insertion Sort</vt:lpstr>
      <vt:lpstr> Insertion Sort</vt:lpstr>
      <vt:lpstr>PowerPoint Presentation</vt:lpstr>
      <vt:lpstr> Merge Sort</vt:lpstr>
      <vt:lpstr> Merge Sort</vt:lpstr>
      <vt:lpstr> Merge Sort</vt:lpstr>
      <vt:lpstr> Merge Sort</vt:lpstr>
      <vt:lpstr> Merge Sort</vt:lpstr>
      <vt:lpstr> Merge Sort</vt:lpstr>
      <vt:lpstr> Merge Sort</vt:lpstr>
      <vt:lpstr> Merge Sort</vt:lpstr>
      <vt:lpstr> Merge Sort</vt:lpstr>
      <vt:lpstr> Merge Sort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Algorithms</dc:title>
  <dc:creator>Microsoft Office User</dc:creator>
  <cp:lastModifiedBy>Microsoft Office User</cp:lastModifiedBy>
  <cp:revision>10</cp:revision>
  <dcterms:created xsi:type="dcterms:W3CDTF">2021-07-13T15:11:47Z</dcterms:created>
  <dcterms:modified xsi:type="dcterms:W3CDTF">2021-07-24T06:24:47Z</dcterms:modified>
</cp:coreProperties>
</file>