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2" r:id="rId5"/>
    <p:sldId id="261" r:id="rId6"/>
    <p:sldId id="270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ozbeh Ghasemi" initials="RG" lastIdx="1" clrIdx="0">
    <p:extLst>
      <p:ext uri="{19B8F6BF-5375-455C-9EA6-DF929625EA0E}">
        <p15:presenceInfo xmlns:p15="http://schemas.microsoft.com/office/powerpoint/2012/main" userId="Roozbeh Ghase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4B1515"/>
    <a:srgbClr val="EAC0E5"/>
    <a:srgbClr val="C35BDF"/>
    <a:srgbClr val="1B3DA9"/>
    <a:srgbClr val="1ADCD7"/>
    <a:srgbClr val="076D6D"/>
    <a:srgbClr val="4588C6"/>
    <a:srgbClr val="120892"/>
    <a:srgbClr val="CCB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CECE8-3C43-46AE-9AD4-5236F41F5DE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7ACCE-5086-41D5-8AC9-3D71538C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8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9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7101-C101-48B6-A521-AEA1683961C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F208-17B1-4060-8109-CE612904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7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7101-C101-48B6-A521-AEA1683961C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F208-17B1-4060-8109-CE612904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0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7101-C101-48B6-A521-AEA1683961C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F208-17B1-4060-8109-CE612904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03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1/15/2019</a:t>
            </a:fld>
            <a:endParaRPr lang="en-US" dirty="0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8080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7101-C101-48B6-A521-AEA1683961C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F208-17B1-4060-8109-CE612904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7101-C101-48B6-A521-AEA1683961C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F208-17B1-4060-8109-CE612904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0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7101-C101-48B6-A521-AEA1683961C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F208-17B1-4060-8109-CE612904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2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7101-C101-48B6-A521-AEA1683961C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F208-17B1-4060-8109-CE612904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3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7101-C101-48B6-A521-AEA1683961C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F208-17B1-4060-8109-CE612904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7101-C101-48B6-A521-AEA1683961C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F208-17B1-4060-8109-CE612904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0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7101-C101-48B6-A521-AEA1683961C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F208-17B1-4060-8109-CE612904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7101-C101-48B6-A521-AEA1683961C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F208-17B1-4060-8109-CE612904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4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77101-C101-48B6-A521-AEA1683961C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EF208-17B1-4060-8109-CE612904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2" y="316900"/>
            <a:ext cx="2037106" cy="20371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255" y="305500"/>
            <a:ext cx="2048506" cy="20485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0814" y="2536886"/>
            <a:ext cx="7919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b="1" dirty="0" smtClean="0">
                <a:ln w="3175">
                  <a:solidFill>
                    <a:srgbClr val="333333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B Nazanin" panose="00000400000000000000" pitchFamily="2" charset="-78"/>
              </a:rPr>
              <a:t>پیش‌بینی رفتار سرویس وب با کمک مدل مخفی مارکوف</a:t>
            </a:r>
            <a:endParaRPr lang="en-US" sz="3200" b="1" dirty="0">
              <a:ln w="3175">
                <a:solidFill>
                  <a:srgbClr val="33333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2771" y="3570703"/>
            <a:ext cx="3695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b="1" dirty="0" smtClean="0">
                <a:ln w="3175">
                  <a:solidFill>
                    <a:srgbClr val="333333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B Nazanin" panose="00000400000000000000" pitchFamily="2" charset="-78"/>
              </a:rPr>
              <a:t>ارائه دهنده: روزبه قاسمی</a:t>
            </a:r>
            <a:endParaRPr lang="en-US" sz="3200" b="1" dirty="0">
              <a:ln w="3175">
                <a:solidFill>
                  <a:srgbClr val="33333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2771" y="4604521"/>
            <a:ext cx="3752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b="1" dirty="0" smtClean="0">
                <a:ln w="3175">
                  <a:solidFill>
                    <a:srgbClr val="333333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B Nazanin" panose="00000400000000000000" pitchFamily="2" charset="-78"/>
              </a:rPr>
              <a:t>استاد: دکتر رضا صفابخش</a:t>
            </a:r>
            <a:endParaRPr lang="en-US" sz="3200" b="1" dirty="0">
              <a:ln w="3175">
                <a:solidFill>
                  <a:srgbClr val="33333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7403" y="5788237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3200" b="1" dirty="0" smtClean="0">
                <a:ln w="3175">
                  <a:solidFill>
                    <a:srgbClr val="333333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B Nazanin" panose="00000400000000000000" pitchFamily="2" charset="-78"/>
              </a:rPr>
              <a:t>زمستان 1397</a:t>
            </a:r>
            <a:endParaRPr lang="en-US" sz="3200" b="1" dirty="0">
              <a:ln w="3175">
                <a:solidFill>
                  <a:srgbClr val="33333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418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Ribbon 4"/>
          <p:cNvSpPr/>
          <p:nvPr/>
        </p:nvSpPr>
        <p:spPr>
          <a:xfrm>
            <a:off x="10752218" y="5541262"/>
            <a:ext cx="1147875" cy="554301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" y="6311900"/>
            <a:ext cx="12192000" cy="5461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hevron 19"/>
          <p:cNvSpPr/>
          <p:nvPr/>
        </p:nvSpPr>
        <p:spPr>
          <a:xfrm>
            <a:off x="58784" y="6446520"/>
            <a:ext cx="1221378" cy="286200"/>
          </a:xfrm>
          <a:prstGeom prst="chevron">
            <a:avLst/>
          </a:prstGeom>
          <a:solidFill>
            <a:srgbClr val="C1C1C1"/>
          </a:solidFill>
          <a:ln>
            <a:solidFill>
              <a:srgbClr val="C1C1C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1138770" y="6446520"/>
            <a:ext cx="3570882" cy="285723"/>
          </a:xfrm>
          <a:prstGeom prst="chevron">
            <a:avLst/>
          </a:prstGeom>
          <a:solidFill>
            <a:srgbClr val="C1C1C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مدل مخفی مارکوف چیست؟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4556611" y="6452810"/>
            <a:ext cx="2276807" cy="286679"/>
          </a:xfrm>
          <a:prstGeom prst="chevron">
            <a:avLst/>
          </a:prstGeom>
          <a:solidFill>
            <a:srgbClr val="C1C1C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پیاده سازی آزمایش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663180" y="6446520"/>
            <a:ext cx="3296897" cy="292730"/>
          </a:xfrm>
          <a:prstGeom prst="chevron">
            <a:avLst/>
          </a:prstGeom>
          <a:solidFill>
            <a:srgbClr val="CCBED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نتایج بدست آمده از تحقیق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9812594" y="6452810"/>
            <a:ext cx="2290916" cy="275479"/>
          </a:xfrm>
          <a:prstGeom prst="chevron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جمع‌بندی و معرفی منابع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69702" y="560536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29" name="Freeform 6"/>
          <p:cNvSpPr>
            <a:spLocks/>
          </p:cNvSpPr>
          <p:nvPr/>
        </p:nvSpPr>
        <p:spPr bwMode="auto">
          <a:xfrm>
            <a:off x="4567289" y="1890704"/>
            <a:ext cx="3081328" cy="2350246"/>
          </a:xfrm>
          <a:custGeom>
            <a:avLst/>
            <a:gdLst/>
            <a:ahLst/>
            <a:cxnLst>
              <a:cxn ang="0">
                <a:pos x="1208" y="0"/>
              </a:cxn>
              <a:cxn ang="0">
                <a:pos x="1504" y="597"/>
              </a:cxn>
              <a:cxn ang="0">
                <a:pos x="295" y="1329"/>
              </a:cxn>
              <a:cxn ang="0">
                <a:pos x="0" y="732"/>
              </a:cxn>
              <a:cxn ang="0">
                <a:pos x="1208" y="0"/>
              </a:cxn>
            </a:cxnLst>
            <a:rect l="0" t="0" r="r" b="b"/>
            <a:pathLst>
              <a:path w="1504" h="1329">
                <a:moveTo>
                  <a:pt x="1208" y="0"/>
                </a:moveTo>
                <a:lnTo>
                  <a:pt x="1504" y="597"/>
                </a:lnTo>
                <a:lnTo>
                  <a:pt x="295" y="1329"/>
                </a:lnTo>
                <a:lnTo>
                  <a:pt x="0" y="732"/>
                </a:lnTo>
                <a:lnTo>
                  <a:pt x="1208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3148844" y="606148"/>
            <a:ext cx="3081328" cy="2350246"/>
          </a:xfrm>
          <a:custGeom>
            <a:avLst/>
            <a:gdLst/>
            <a:ahLst/>
            <a:cxnLst>
              <a:cxn ang="0">
                <a:pos x="1208" y="0"/>
              </a:cxn>
              <a:cxn ang="0">
                <a:pos x="1504" y="597"/>
              </a:cxn>
              <a:cxn ang="0">
                <a:pos x="295" y="1329"/>
              </a:cxn>
              <a:cxn ang="0">
                <a:pos x="0" y="732"/>
              </a:cxn>
              <a:cxn ang="0">
                <a:pos x="1208" y="0"/>
              </a:cxn>
            </a:cxnLst>
            <a:rect l="0" t="0" r="r" b="b"/>
            <a:pathLst>
              <a:path w="1504" h="1329">
                <a:moveTo>
                  <a:pt x="1208" y="0"/>
                </a:moveTo>
                <a:lnTo>
                  <a:pt x="1504" y="597"/>
                </a:lnTo>
                <a:lnTo>
                  <a:pt x="295" y="1329"/>
                </a:lnTo>
                <a:lnTo>
                  <a:pt x="0" y="732"/>
                </a:lnTo>
                <a:lnTo>
                  <a:pt x="1208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/>
          </a:p>
        </p:txBody>
      </p:sp>
      <p:sp>
        <p:nvSpPr>
          <p:cNvPr id="31" name="Freeform 10"/>
          <p:cNvSpPr>
            <a:spLocks/>
          </p:cNvSpPr>
          <p:nvPr/>
        </p:nvSpPr>
        <p:spPr bwMode="auto">
          <a:xfrm>
            <a:off x="3148845" y="1900641"/>
            <a:ext cx="4507263" cy="10557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" y="0"/>
              </a:cxn>
              <a:cxn ang="0">
                <a:pos x="2200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0" h="597">
                <a:moveTo>
                  <a:pt x="0" y="0"/>
                </a:moveTo>
                <a:lnTo>
                  <a:pt x="1905" y="0"/>
                </a:lnTo>
                <a:lnTo>
                  <a:pt x="2200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Freeform 12"/>
          <p:cNvSpPr>
            <a:spLocks/>
          </p:cNvSpPr>
          <p:nvPr/>
        </p:nvSpPr>
        <p:spPr bwMode="auto">
          <a:xfrm>
            <a:off x="1718812" y="606149"/>
            <a:ext cx="4511360" cy="10557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" y="0"/>
              </a:cxn>
              <a:cxn ang="0">
                <a:pos x="2202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2" h="597">
                <a:moveTo>
                  <a:pt x="0" y="0"/>
                </a:moveTo>
                <a:lnTo>
                  <a:pt x="1906" y="0"/>
                </a:lnTo>
                <a:lnTo>
                  <a:pt x="2202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pPr lvl="0">
              <a:defRPr/>
            </a:pPr>
            <a:endParaRPr lang="en-US" sz="1799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Freeform 6"/>
          <p:cNvSpPr>
            <a:spLocks/>
          </p:cNvSpPr>
          <p:nvPr/>
        </p:nvSpPr>
        <p:spPr bwMode="auto">
          <a:xfrm>
            <a:off x="5986644" y="3191015"/>
            <a:ext cx="3182670" cy="2350246"/>
          </a:xfrm>
          <a:custGeom>
            <a:avLst/>
            <a:gdLst/>
            <a:ahLst/>
            <a:cxnLst>
              <a:cxn ang="0">
                <a:pos x="1208" y="0"/>
              </a:cxn>
              <a:cxn ang="0">
                <a:pos x="1504" y="597"/>
              </a:cxn>
              <a:cxn ang="0">
                <a:pos x="295" y="1329"/>
              </a:cxn>
              <a:cxn ang="0">
                <a:pos x="0" y="732"/>
              </a:cxn>
              <a:cxn ang="0">
                <a:pos x="1208" y="0"/>
              </a:cxn>
            </a:cxnLst>
            <a:rect l="0" t="0" r="r" b="b"/>
            <a:pathLst>
              <a:path w="1504" h="1329">
                <a:moveTo>
                  <a:pt x="1208" y="0"/>
                </a:moveTo>
                <a:lnTo>
                  <a:pt x="1504" y="597"/>
                </a:lnTo>
                <a:lnTo>
                  <a:pt x="295" y="1329"/>
                </a:lnTo>
                <a:lnTo>
                  <a:pt x="0" y="732"/>
                </a:lnTo>
                <a:lnTo>
                  <a:pt x="1208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5890210" y="4485508"/>
            <a:ext cx="4507263" cy="10557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" y="0"/>
              </a:cxn>
              <a:cxn ang="0">
                <a:pos x="2200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0" h="597">
                <a:moveTo>
                  <a:pt x="0" y="0"/>
                </a:moveTo>
                <a:lnTo>
                  <a:pt x="1905" y="0"/>
                </a:lnTo>
                <a:lnTo>
                  <a:pt x="2200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Freeform 12"/>
          <p:cNvSpPr>
            <a:spLocks/>
          </p:cNvSpPr>
          <p:nvPr/>
        </p:nvSpPr>
        <p:spPr bwMode="auto">
          <a:xfrm>
            <a:off x="4556611" y="3191016"/>
            <a:ext cx="4612703" cy="10557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" y="0"/>
              </a:cxn>
              <a:cxn ang="0">
                <a:pos x="2202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2" h="597">
                <a:moveTo>
                  <a:pt x="0" y="0"/>
                </a:moveTo>
                <a:lnTo>
                  <a:pt x="1906" y="0"/>
                </a:lnTo>
                <a:lnTo>
                  <a:pt x="2202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98710" y="843996"/>
            <a:ext cx="2827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اهمیت پیش بینی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568424" y="2128552"/>
            <a:ext cx="3668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شرح مدل مخفی مارکوف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07227" y="3404185"/>
            <a:ext cx="3852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کاربرد های این مدل آماری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13263" y="4729137"/>
            <a:ext cx="318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شرح آزمایش و نتایج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68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7" grpId="0" animBg="1"/>
      <p:bldP spid="71" grpId="0"/>
      <p:bldP spid="72" grpId="0"/>
      <p:bldP spid="73" grpId="0"/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Ribbon 4"/>
          <p:cNvSpPr/>
          <p:nvPr/>
        </p:nvSpPr>
        <p:spPr>
          <a:xfrm>
            <a:off x="10752218" y="5541262"/>
            <a:ext cx="1147875" cy="554301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" y="6311900"/>
            <a:ext cx="12192000" cy="5461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hevron 19"/>
          <p:cNvSpPr/>
          <p:nvPr/>
        </p:nvSpPr>
        <p:spPr>
          <a:xfrm>
            <a:off x="58784" y="6446520"/>
            <a:ext cx="1221378" cy="286200"/>
          </a:xfrm>
          <a:prstGeom prst="chevron">
            <a:avLst/>
          </a:prstGeom>
          <a:solidFill>
            <a:srgbClr val="C1C1C1"/>
          </a:solidFill>
          <a:ln>
            <a:solidFill>
              <a:srgbClr val="C1C1C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1138770" y="6446520"/>
            <a:ext cx="3570882" cy="285723"/>
          </a:xfrm>
          <a:prstGeom prst="chevron">
            <a:avLst/>
          </a:prstGeom>
          <a:solidFill>
            <a:srgbClr val="C1C1C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مدل مخفی مارکوف چیست؟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4556611" y="6452810"/>
            <a:ext cx="2276807" cy="286679"/>
          </a:xfrm>
          <a:prstGeom prst="chevron">
            <a:avLst/>
          </a:prstGeom>
          <a:solidFill>
            <a:srgbClr val="C1C1C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پیاده سازی آزمایش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663180" y="6446520"/>
            <a:ext cx="3296897" cy="292730"/>
          </a:xfrm>
          <a:prstGeom prst="chevron">
            <a:avLst/>
          </a:prstGeom>
          <a:solidFill>
            <a:srgbClr val="CCBED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نتایج بدست آمده از تحقیق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9812594" y="6452810"/>
            <a:ext cx="2290916" cy="275479"/>
          </a:xfrm>
          <a:prstGeom prst="chevron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جمع‌بندی و معرفی منابع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69702" y="5605360"/>
            <a:ext cx="43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10742111" y="257464"/>
            <a:ext cx="1157982" cy="1157982"/>
            <a:chOff x="1078752" y="2767019"/>
            <a:chExt cx="822960" cy="822960"/>
          </a:xfrm>
        </p:grpSpPr>
        <p:sp>
          <p:nvSpPr>
            <p:cNvPr id="36" name="Rounded Rectangle 35"/>
            <p:cNvSpPr/>
            <p:nvPr/>
          </p:nvSpPr>
          <p:spPr>
            <a:xfrm>
              <a:off x="1078752" y="2767019"/>
              <a:ext cx="822960" cy="822960"/>
            </a:xfrm>
            <a:prstGeom prst="roundRect">
              <a:avLst/>
            </a:prstGeom>
            <a:solidFill>
              <a:srgbClr val="1B3D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 dirty="0">
                <a:solidFill>
                  <a:prstClr val="white"/>
                </a:solidFill>
              </a:endParaRPr>
            </a:p>
          </p:txBody>
        </p:sp>
        <p:grpSp>
          <p:nvGrpSpPr>
            <p:cNvPr id="40" name="Group 13"/>
            <p:cNvGrpSpPr>
              <a:grpSpLocks noChangeAspect="1"/>
            </p:cNvGrpSpPr>
            <p:nvPr/>
          </p:nvGrpSpPr>
          <p:grpSpPr bwMode="auto">
            <a:xfrm>
              <a:off x="1261632" y="2941167"/>
              <a:ext cx="457200" cy="373063"/>
              <a:chOff x="76" y="440"/>
              <a:chExt cx="288" cy="235"/>
            </a:xfrm>
            <a:solidFill>
              <a:schemeClr val="bg1"/>
            </a:solidFill>
          </p:grpSpPr>
          <p:sp>
            <p:nvSpPr>
              <p:cNvPr id="41" name="Freeform 15"/>
              <p:cNvSpPr>
                <a:spLocks/>
              </p:cNvSpPr>
              <p:nvPr/>
            </p:nvSpPr>
            <p:spPr bwMode="auto">
              <a:xfrm>
                <a:off x="76" y="440"/>
                <a:ext cx="199" cy="199"/>
              </a:xfrm>
              <a:custGeom>
                <a:avLst/>
                <a:gdLst>
                  <a:gd name="T0" fmla="*/ 1371 w 2391"/>
                  <a:gd name="T1" fmla="*/ 12 h 2382"/>
                  <a:gd name="T2" fmla="*/ 1618 w 2391"/>
                  <a:gd name="T3" fmla="*/ 76 h 2382"/>
                  <a:gd name="T4" fmla="*/ 1840 w 2391"/>
                  <a:gd name="T5" fmla="*/ 188 h 2382"/>
                  <a:gd name="T6" fmla="*/ 2035 w 2391"/>
                  <a:gd name="T7" fmla="*/ 343 h 2382"/>
                  <a:gd name="T8" fmla="*/ 2192 w 2391"/>
                  <a:gd name="T9" fmla="*/ 534 h 2382"/>
                  <a:gd name="T10" fmla="*/ 2307 w 2391"/>
                  <a:gd name="T11" fmla="*/ 755 h 2382"/>
                  <a:gd name="T12" fmla="*/ 2376 w 2391"/>
                  <a:gd name="T13" fmla="*/ 1000 h 2382"/>
                  <a:gd name="T14" fmla="*/ 2256 w 2391"/>
                  <a:gd name="T15" fmla="*/ 1173 h 2382"/>
                  <a:gd name="T16" fmla="*/ 2221 w 2391"/>
                  <a:gd name="T17" fmla="*/ 924 h 2382"/>
                  <a:gd name="T18" fmla="*/ 2132 w 2391"/>
                  <a:gd name="T19" fmla="*/ 695 h 2382"/>
                  <a:gd name="T20" fmla="*/ 1994 w 2391"/>
                  <a:gd name="T21" fmla="*/ 497 h 2382"/>
                  <a:gd name="T22" fmla="*/ 1816 w 2391"/>
                  <a:gd name="T23" fmla="*/ 334 h 2382"/>
                  <a:gd name="T24" fmla="*/ 1605 w 2391"/>
                  <a:gd name="T25" fmla="*/ 216 h 2382"/>
                  <a:gd name="T26" fmla="*/ 1367 w 2391"/>
                  <a:gd name="T27" fmla="*/ 148 h 2382"/>
                  <a:gd name="T28" fmla="*/ 1114 w 2391"/>
                  <a:gd name="T29" fmla="*/ 137 h 2382"/>
                  <a:gd name="T30" fmla="*/ 876 w 2391"/>
                  <a:gd name="T31" fmla="*/ 183 h 2382"/>
                  <a:gd name="T32" fmla="*/ 661 w 2391"/>
                  <a:gd name="T33" fmla="*/ 279 h 2382"/>
                  <a:gd name="T34" fmla="*/ 475 w 2391"/>
                  <a:gd name="T35" fmla="*/ 418 h 2382"/>
                  <a:gd name="T36" fmla="*/ 322 w 2391"/>
                  <a:gd name="T37" fmla="*/ 594 h 2382"/>
                  <a:gd name="T38" fmla="*/ 211 w 2391"/>
                  <a:gd name="T39" fmla="*/ 799 h 2382"/>
                  <a:gd name="T40" fmla="*/ 147 w 2391"/>
                  <a:gd name="T41" fmla="*/ 1030 h 2382"/>
                  <a:gd name="T42" fmla="*/ 139 w 2391"/>
                  <a:gd name="T43" fmla="*/ 1280 h 2382"/>
                  <a:gd name="T44" fmla="*/ 188 w 2391"/>
                  <a:gd name="T45" fmla="*/ 1526 h 2382"/>
                  <a:gd name="T46" fmla="*/ 291 w 2391"/>
                  <a:gd name="T47" fmla="*/ 1748 h 2382"/>
                  <a:gd name="T48" fmla="*/ 442 w 2391"/>
                  <a:gd name="T49" fmla="*/ 1938 h 2382"/>
                  <a:gd name="T50" fmla="*/ 631 w 2391"/>
                  <a:gd name="T51" fmla="*/ 2090 h 2382"/>
                  <a:gd name="T52" fmla="*/ 852 w 2391"/>
                  <a:gd name="T53" fmla="*/ 2195 h 2382"/>
                  <a:gd name="T54" fmla="*/ 1096 w 2391"/>
                  <a:gd name="T55" fmla="*/ 2249 h 2382"/>
                  <a:gd name="T56" fmla="*/ 998 w 2391"/>
                  <a:gd name="T57" fmla="*/ 2371 h 2382"/>
                  <a:gd name="T58" fmla="*/ 754 w 2391"/>
                  <a:gd name="T59" fmla="*/ 2303 h 2382"/>
                  <a:gd name="T60" fmla="*/ 533 w 2391"/>
                  <a:gd name="T61" fmla="*/ 2187 h 2382"/>
                  <a:gd name="T62" fmla="*/ 343 w 2391"/>
                  <a:gd name="T63" fmla="*/ 2030 h 2382"/>
                  <a:gd name="T64" fmla="*/ 189 w 2391"/>
                  <a:gd name="T65" fmla="*/ 1836 h 2382"/>
                  <a:gd name="T66" fmla="*/ 76 w 2391"/>
                  <a:gd name="T67" fmla="*/ 1614 h 2382"/>
                  <a:gd name="T68" fmla="*/ 13 w 2391"/>
                  <a:gd name="T69" fmla="*/ 1368 h 2382"/>
                  <a:gd name="T70" fmla="*/ 3 w 2391"/>
                  <a:gd name="T71" fmla="*/ 1105 h 2382"/>
                  <a:gd name="T72" fmla="*/ 51 w 2391"/>
                  <a:gd name="T73" fmla="*/ 849 h 2382"/>
                  <a:gd name="T74" fmla="*/ 149 w 2391"/>
                  <a:gd name="T75" fmla="*/ 616 h 2382"/>
                  <a:gd name="T76" fmla="*/ 293 w 2391"/>
                  <a:gd name="T77" fmla="*/ 411 h 2382"/>
                  <a:gd name="T78" fmla="*/ 477 w 2391"/>
                  <a:gd name="T79" fmla="*/ 241 h 2382"/>
                  <a:gd name="T80" fmla="*/ 693 w 2391"/>
                  <a:gd name="T81" fmla="*/ 111 h 2382"/>
                  <a:gd name="T82" fmla="*/ 935 w 2391"/>
                  <a:gd name="T83" fmla="*/ 28 h 2382"/>
                  <a:gd name="T84" fmla="*/ 1197 w 2391"/>
                  <a:gd name="T85" fmla="*/ 0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91" h="2382">
                    <a:moveTo>
                      <a:pt x="1197" y="0"/>
                    </a:moveTo>
                    <a:lnTo>
                      <a:pt x="1285" y="3"/>
                    </a:lnTo>
                    <a:lnTo>
                      <a:pt x="1371" y="12"/>
                    </a:lnTo>
                    <a:lnTo>
                      <a:pt x="1455" y="28"/>
                    </a:lnTo>
                    <a:lnTo>
                      <a:pt x="1538" y="49"/>
                    </a:lnTo>
                    <a:lnTo>
                      <a:pt x="1618" y="76"/>
                    </a:lnTo>
                    <a:lnTo>
                      <a:pt x="1695" y="109"/>
                    </a:lnTo>
                    <a:lnTo>
                      <a:pt x="1769" y="146"/>
                    </a:lnTo>
                    <a:lnTo>
                      <a:pt x="1840" y="188"/>
                    </a:lnTo>
                    <a:lnTo>
                      <a:pt x="1909" y="235"/>
                    </a:lnTo>
                    <a:lnTo>
                      <a:pt x="1973" y="288"/>
                    </a:lnTo>
                    <a:lnTo>
                      <a:pt x="2035" y="343"/>
                    </a:lnTo>
                    <a:lnTo>
                      <a:pt x="2091" y="403"/>
                    </a:lnTo>
                    <a:lnTo>
                      <a:pt x="2144" y="467"/>
                    </a:lnTo>
                    <a:lnTo>
                      <a:pt x="2192" y="534"/>
                    </a:lnTo>
                    <a:lnTo>
                      <a:pt x="2235" y="604"/>
                    </a:lnTo>
                    <a:lnTo>
                      <a:pt x="2275" y="678"/>
                    </a:lnTo>
                    <a:lnTo>
                      <a:pt x="2307" y="755"/>
                    </a:lnTo>
                    <a:lnTo>
                      <a:pt x="2336" y="834"/>
                    </a:lnTo>
                    <a:lnTo>
                      <a:pt x="2359" y="916"/>
                    </a:lnTo>
                    <a:lnTo>
                      <a:pt x="2376" y="1000"/>
                    </a:lnTo>
                    <a:lnTo>
                      <a:pt x="2387" y="1086"/>
                    </a:lnTo>
                    <a:lnTo>
                      <a:pt x="2391" y="1173"/>
                    </a:lnTo>
                    <a:lnTo>
                      <a:pt x="2256" y="1173"/>
                    </a:lnTo>
                    <a:lnTo>
                      <a:pt x="2252" y="1088"/>
                    </a:lnTo>
                    <a:lnTo>
                      <a:pt x="2240" y="1004"/>
                    </a:lnTo>
                    <a:lnTo>
                      <a:pt x="2221" y="924"/>
                    </a:lnTo>
                    <a:lnTo>
                      <a:pt x="2197" y="844"/>
                    </a:lnTo>
                    <a:lnTo>
                      <a:pt x="2168" y="768"/>
                    </a:lnTo>
                    <a:lnTo>
                      <a:pt x="2132" y="695"/>
                    </a:lnTo>
                    <a:lnTo>
                      <a:pt x="2091" y="625"/>
                    </a:lnTo>
                    <a:lnTo>
                      <a:pt x="2045" y="559"/>
                    </a:lnTo>
                    <a:lnTo>
                      <a:pt x="1994" y="497"/>
                    </a:lnTo>
                    <a:lnTo>
                      <a:pt x="1940" y="438"/>
                    </a:lnTo>
                    <a:lnTo>
                      <a:pt x="1880" y="383"/>
                    </a:lnTo>
                    <a:lnTo>
                      <a:pt x="1816" y="334"/>
                    </a:lnTo>
                    <a:lnTo>
                      <a:pt x="1749" y="290"/>
                    </a:lnTo>
                    <a:lnTo>
                      <a:pt x="1679" y="249"/>
                    </a:lnTo>
                    <a:lnTo>
                      <a:pt x="1605" y="216"/>
                    </a:lnTo>
                    <a:lnTo>
                      <a:pt x="1527" y="187"/>
                    </a:lnTo>
                    <a:lnTo>
                      <a:pt x="1449" y="164"/>
                    </a:lnTo>
                    <a:lnTo>
                      <a:pt x="1367" y="148"/>
                    </a:lnTo>
                    <a:lnTo>
                      <a:pt x="1283" y="137"/>
                    </a:lnTo>
                    <a:lnTo>
                      <a:pt x="1197" y="134"/>
                    </a:lnTo>
                    <a:lnTo>
                      <a:pt x="1114" y="137"/>
                    </a:lnTo>
                    <a:lnTo>
                      <a:pt x="1033" y="147"/>
                    </a:lnTo>
                    <a:lnTo>
                      <a:pt x="953" y="162"/>
                    </a:lnTo>
                    <a:lnTo>
                      <a:pt x="876" y="183"/>
                    </a:lnTo>
                    <a:lnTo>
                      <a:pt x="802" y="210"/>
                    </a:lnTo>
                    <a:lnTo>
                      <a:pt x="730" y="242"/>
                    </a:lnTo>
                    <a:lnTo>
                      <a:pt x="661" y="279"/>
                    </a:lnTo>
                    <a:lnTo>
                      <a:pt x="596" y="321"/>
                    </a:lnTo>
                    <a:lnTo>
                      <a:pt x="532" y="367"/>
                    </a:lnTo>
                    <a:lnTo>
                      <a:pt x="475" y="418"/>
                    </a:lnTo>
                    <a:lnTo>
                      <a:pt x="419" y="473"/>
                    </a:lnTo>
                    <a:lnTo>
                      <a:pt x="369" y="531"/>
                    </a:lnTo>
                    <a:lnTo>
                      <a:pt x="322" y="594"/>
                    </a:lnTo>
                    <a:lnTo>
                      <a:pt x="280" y="659"/>
                    </a:lnTo>
                    <a:lnTo>
                      <a:pt x="243" y="729"/>
                    </a:lnTo>
                    <a:lnTo>
                      <a:pt x="211" y="799"/>
                    </a:lnTo>
                    <a:lnTo>
                      <a:pt x="184" y="875"/>
                    </a:lnTo>
                    <a:lnTo>
                      <a:pt x="163" y="951"/>
                    </a:lnTo>
                    <a:lnTo>
                      <a:pt x="147" y="1030"/>
                    </a:lnTo>
                    <a:lnTo>
                      <a:pt x="137" y="1111"/>
                    </a:lnTo>
                    <a:lnTo>
                      <a:pt x="134" y="1194"/>
                    </a:lnTo>
                    <a:lnTo>
                      <a:pt x="139" y="1280"/>
                    </a:lnTo>
                    <a:lnTo>
                      <a:pt x="148" y="1365"/>
                    </a:lnTo>
                    <a:lnTo>
                      <a:pt x="165" y="1446"/>
                    </a:lnTo>
                    <a:lnTo>
                      <a:pt x="188" y="1526"/>
                    </a:lnTo>
                    <a:lnTo>
                      <a:pt x="217" y="1603"/>
                    </a:lnTo>
                    <a:lnTo>
                      <a:pt x="252" y="1677"/>
                    </a:lnTo>
                    <a:lnTo>
                      <a:pt x="291" y="1748"/>
                    </a:lnTo>
                    <a:lnTo>
                      <a:pt x="337" y="1815"/>
                    </a:lnTo>
                    <a:lnTo>
                      <a:pt x="387" y="1879"/>
                    </a:lnTo>
                    <a:lnTo>
                      <a:pt x="442" y="1938"/>
                    </a:lnTo>
                    <a:lnTo>
                      <a:pt x="501" y="1993"/>
                    </a:lnTo>
                    <a:lnTo>
                      <a:pt x="564" y="2044"/>
                    </a:lnTo>
                    <a:lnTo>
                      <a:pt x="631" y="2090"/>
                    </a:lnTo>
                    <a:lnTo>
                      <a:pt x="701" y="2131"/>
                    </a:lnTo>
                    <a:lnTo>
                      <a:pt x="775" y="2166"/>
                    </a:lnTo>
                    <a:lnTo>
                      <a:pt x="852" y="2195"/>
                    </a:lnTo>
                    <a:lnTo>
                      <a:pt x="931" y="2219"/>
                    </a:lnTo>
                    <a:lnTo>
                      <a:pt x="1012" y="2238"/>
                    </a:lnTo>
                    <a:lnTo>
                      <a:pt x="1096" y="2249"/>
                    </a:lnTo>
                    <a:lnTo>
                      <a:pt x="1096" y="2382"/>
                    </a:lnTo>
                    <a:lnTo>
                      <a:pt x="1084" y="2382"/>
                    </a:lnTo>
                    <a:lnTo>
                      <a:pt x="998" y="2371"/>
                    </a:lnTo>
                    <a:lnTo>
                      <a:pt x="915" y="2354"/>
                    </a:lnTo>
                    <a:lnTo>
                      <a:pt x="833" y="2332"/>
                    </a:lnTo>
                    <a:lnTo>
                      <a:pt x="754" y="2303"/>
                    </a:lnTo>
                    <a:lnTo>
                      <a:pt x="677" y="2270"/>
                    </a:lnTo>
                    <a:lnTo>
                      <a:pt x="604" y="2230"/>
                    </a:lnTo>
                    <a:lnTo>
                      <a:pt x="533" y="2187"/>
                    </a:lnTo>
                    <a:lnTo>
                      <a:pt x="466" y="2139"/>
                    </a:lnTo>
                    <a:lnTo>
                      <a:pt x="403" y="2087"/>
                    </a:lnTo>
                    <a:lnTo>
                      <a:pt x="343" y="2030"/>
                    </a:lnTo>
                    <a:lnTo>
                      <a:pt x="287" y="1969"/>
                    </a:lnTo>
                    <a:lnTo>
                      <a:pt x="236" y="1905"/>
                    </a:lnTo>
                    <a:lnTo>
                      <a:pt x="189" y="1836"/>
                    </a:lnTo>
                    <a:lnTo>
                      <a:pt x="146" y="1765"/>
                    </a:lnTo>
                    <a:lnTo>
                      <a:pt x="109" y="1691"/>
                    </a:lnTo>
                    <a:lnTo>
                      <a:pt x="76" y="1614"/>
                    </a:lnTo>
                    <a:lnTo>
                      <a:pt x="49" y="1534"/>
                    </a:lnTo>
                    <a:lnTo>
                      <a:pt x="28" y="1453"/>
                    </a:lnTo>
                    <a:lnTo>
                      <a:pt x="13" y="1368"/>
                    </a:lnTo>
                    <a:lnTo>
                      <a:pt x="3" y="1282"/>
                    </a:lnTo>
                    <a:lnTo>
                      <a:pt x="0" y="1194"/>
                    </a:lnTo>
                    <a:lnTo>
                      <a:pt x="3" y="1105"/>
                    </a:lnTo>
                    <a:lnTo>
                      <a:pt x="13" y="1018"/>
                    </a:lnTo>
                    <a:lnTo>
                      <a:pt x="28" y="932"/>
                    </a:lnTo>
                    <a:lnTo>
                      <a:pt x="51" y="849"/>
                    </a:lnTo>
                    <a:lnTo>
                      <a:pt x="79" y="769"/>
                    </a:lnTo>
                    <a:lnTo>
                      <a:pt x="111" y="692"/>
                    </a:lnTo>
                    <a:lnTo>
                      <a:pt x="149" y="616"/>
                    </a:lnTo>
                    <a:lnTo>
                      <a:pt x="193" y="545"/>
                    </a:lnTo>
                    <a:lnTo>
                      <a:pt x="241" y="476"/>
                    </a:lnTo>
                    <a:lnTo>
                      <a:pt x="293" y="411"/>
                    </a:lnTo>
                    <a:lnTo>
                      <a:pt x="351" y="350"/>
                    </a:lnTo>
                    <a:lnTo>
                      <a:pt x="412" y="293"/>
                    </a:lnTo>
                    <a:lnTo>
                      <a:pt x="477" y="241"/>
                    </a:lnTo>
                    <a:lnTo>
                      <a:pt x="545" y="193"/>
                    </a:lnTo>
                    <a:lnTo>
                      <a:pt x="617" y="149"/>
                    </a:lnTo>
                    <a:lnTo>
                      <a:pt x="693" y="111"/>
                    </a:lnTo>
                    <a:lnTo>
                      <a:pt x="770" y="78"/>
                    </a:lnTo>
                    <a:lnTo>
                      <a:pt x="851" y="50"/>
                    </a:lnTo>
                    <a:lnTo>
                      <a:pt x="935" y="28"/>
                    </a:lnTo>
                    <a:lnTo>
                      <a:pt x="1020" y="13"/>
                    </a:lnTo>
                    <a:lnTo>
                      <a:pt x="1107" y="3"/>
                    </a:lnTo>
                    <a:lnTo>
                      <a:pt x="1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16"/>
              <p:cNvSpPr>
                <a:spLocks noEditPoints="1"/>
              </p:cNvSpPr>
              <p:nvPr/>
            </p:nvSpPr>
            <p:spPr bwMode="auto">
              <a:xfrm>
                <a:off x="93" y="456"/>
                <a:ext cx="167" cy="165"/>
              </a:xfrm>
              <a:custGeom>
                <a:avLst/>
                <a:gdLst>
                  <a:gd name="T0" fmla="*/ 386 w 2006"/>
                  <a:gd name="T1" fmla="*/ 609 h 1986"/>
                  <a:gd name="T2" fmla="*/ 238 w 2006"/>
                  <a:gd name="T3" fmla="*/ 817 h 1986"/>
                  <a:gd name="T4" fmla="*/ 241 w 2006"/>
                  <a:gd name="T5" fmla="*/ 1084 h 1986"/>
                  <a:gd name="T6" fmla="*/ 289 w 2006"/>
                  <a:gd name="T7" fmla="*/ 1344 h 1986"/>
                  <a:gd name="T8" fmla="*/ 531 w 2006"/>
                  <a:gd name="T9" fmla="*/ 1397 h 1986"/>
                  <a:gd name="T10" fmla="*/ 533 w 2006"/>
                  <a:gd name="T11" fmla="*/ 1199 h 1986"/>
                  <a:gd name="T12" fmla="*/ 517 w 2006"/>
                  <a:gd name="T13" fmla="*/ 887 h 1986"/>
                  <a:gd name="T14" fmla="*/ 556 w 2006"/>
                  <a:gd name="T15" fmla="*/ 575 h 1986"/>
                  <a:gd name="T16" fmla="*/ 771 w 2006"/>
                  <a:gd name="T17" fmla="*/ 162 h 1986"/>
                  <a:gd name="T18" fmla="*/ 699 w 2006"/>
                  <a:gd name="T19" fmla="*/ 433 h 1986"/>
                  <a:gd name="T20" fmla="*/ 1010 w 2006"/>
                  <a:gd name="T21" fmla="*/ 412 h 1986"/>
                  <a:gd name="T22" fmla="*/ 1142 w 2006"/>
                  <a:gd name="T23" fmla="*/ 338 h 1986"/>
                  <a:gd name="T24" fmla="*/ 1065 w 2006"/>
                  <a:gd name="T25" fmla="*/ 93 h 1986"/>
                  <a:gd name="T26" fmla="*/ 1088 w 2006"/>
                  <a:gd name="T27" fmla="*/ 81 h 1986"/>
                  <a:gd name="T28" fmla="*/ 1180 w 2006"/>
                  <a:gd name="T29" fmla="*/ 230 h 1986"/>
                  <a:gd name="T30" fmla="*/ 1267 w 2006"/>
                  <a:gd name="T31" fmla="*/ 436 h 1986"/>
                  <a:gd name="T32" fmla="*/ 1534 w 2006"/>
                  <a:gd name="T33" fmla="*/ 500 h 1986"/>
                  <a:gd name="T34" fmla="*/ 1647 w 2006"/>
                  <a:gd name="T35" fmla="*/ 469 h 1986"/>
                  <a:gd name="T36" fmla="*/ 1532 w 2006"/>
                  <a:gd name="T37" fmla="*/ 227 h 1986"/>
                  <a:gd name="T38" fmla="*/ 1584 w 2006"/>
                  <a:gd name="T39" fmla="*/ 237 h 1986"/>
                  <a:gd name="T40" fmla="*/ 1711 w 2006"/>
                  <a:gd name="T41" fmla="*/ 396 h 1986"/>
                  <a:gd name="T42" fmla="*/ 1795 w 2006"/>
                  <a:gd name="T43" fmla="*/ 566 h 1986"/>
                  <a:gd name="T44" fmla="*/ 1944 w 2006"/>
                  <a:gd name="T45" fmla="*/ 688 h 1986"/>
                  <a:gd name="T46" fmla="*/ 1847 w 2006"/>
                  <a:gd name="T47" fmla="*/ 755 h 1986"/>
                  <a:gd name="T48" fmla="*/ 1862 w 2006"/>
                  <a:gd name="T49" fmla="*/ 985 h 1986"/>
                  <a:gd name="T50" fmla="*/ 1729 w 2006"/>
                  <a:gd name="T51" fmla="*/ 898 h 1986"/>
                  <a:gd name="T52" fmla="*/ 1700 w 2006"/>
                  <a:gd name="T53" fmla="*/ 646 h 1986"/>
                  <a:gd name="T54" fmla="*/ 1406 w 2006"/>
                  <a:gd name="T55" fmla="*/ 585 h 1986"/>
                  <a:gd name="T56" fmla="*/ 1340 w 2006"/>
                  <a:gd name="T57" fmla="*/ 776 h 1986"/>
                  <a:gd name="T58" fmla="*/ 1215 w 2006"/>
                  <a:gd name="T59" fmla="*/ 985 h 1986"/>
                  <a:gd name="T60" fmla="*/ 1201 w 2006"/>
                  <a:gd name="T61" fmla="*/ 664 h 1986"/>
                  <a:gd name="T62" fmla="*/ 1007 w 2006"/>
                  <a:gd name="T63" fmla="*/ 546 h 1986"/>
                  <a:gd name="T64" fmla="*/ 676 w 2006"/>
                  <a:gd name="T65" fmla="*/ 560 h 1986"/>
                  <a:gd name="T66" fmla="*/ 650 w 2006"/>
                  <a:gd name="T67" fmla="*/ 880 h 1986"/>
                  <a:gd name="T68" fmla="*/ 672 w 2006"/>
                  <a:gd name="T69" fmla="*/ 1275 h 1986"/>
                  <a:gd name="T70" fmla="*/ 892 w 2006"/>
                  <a:gd name="T71" fmla="*/ 1427 h 1986"/>
                  <a:gd name="T72" fmla="*/ 719 w 2006"/>
                  <a:gd name="T73" fmla="*/ 1547 h 1986"/>
                  <a:gd name="T74" fmla="*/ 833 w 2006"/>
                  <a:gd name="T75" fmla="*/ 1986 h 1986"/>
                  <a:gd name="T76" fmla="*/ 706 w 2006"/>
                  <a:gd name="T77" fmla="*/ 1766 h 1986"/>
                  <a:gd name="T78" fmla="*/ 610 w 2006"/>
                  <a:gd name="T79" fmla="*/ 1528 h 1986"/>
                  <a:gd name="T80" fmla="*/ 389 w 2006"/>
                  <a:gd name="T81" fmla="*/ 1467 h 1986"/>
                  <a:gd name="T82" fmla="*/ 416 w 2006"/>
                  <a:gd name="T83" fmla="*/ 1715 h 1986"/>
                  <a:gd name="T84" fmla="*/ 397 w 2006"/>
                  <a:gd name="T85" fmla="*/ 1766 h 1986"/>
                  <a:gd name="T86" fmla="*/ 285 w 2006"/>
                  <a:gd name="T87" fmla="*/ 1605 h 1986"/>
                  <a:gd name="T88" fmla="*/ 192 w 2006"/>
                  <a:gd name="T89" fmla="*/ 1417 h 1986"/>
                  <a:gd name="T90" fmla="*/ 105 w 2006"/>
                  <a:gd name="T91" fmla="*/ 1326 h 1986"/>
                  <a:gd name="T92" fmla="*/ 0 w 2006"/>
                  <a:gd name="T93" fmla="*/ 1245 h 1986"/>
                  <a:gd name="T94" fmla="*/ 132 w 2006"/>
                  <a:gd name="T95" fmla="*/ 1230 h 1986"/>
                  <a:gd name="T96" fmla="*/ 99 w 2006"/>
                  <a:gd name="T97" fmla="*/ 1002 h 1986"/>
                  <a:gd name="T98" fmla="*/ 116 w 2006"/>
                  <a:gd name="T99" fmla="*/ 762 h 1986"/>
                  <a:gd name="T100" fmla="*/ 17 w 2006"/>
                  <a:gd name="T101" fmla="*/ 729 h 1986"/>
                  <a:gd name="T102" fmla="*/ 122 w 2006"/>
                  <a:gd name="T103" fmla="*/ 648 h 1986"/>
                  <a:gd name="T104" fmla="*/ 187 w 2006"/>
                  <a:gd name="T105" fmla="*/ 530 h 1986"/>
                  <a:gd name="T106" fmla="*/ 289 w 2006"/>
                  <a:gd name="T107" fmla="*/ 352 h 1986"/>
                  <a:gd name="T108" fmla="*/ 425 w 2006"/>
                  <a:gd name="T109" fmla="*/ 203 h 1986"/>
                  <a:gd name="T110" fmla="*/ 388 w 2006"/>
                  <a:gd name="T111" fmla="*/ 315 h 1986"/>
                  <a:gd name="T112" fmla="*/ 289 w 2006"/>
                  <a:gd name="T113" fmla="*/ 555 h 1986"/>
                  <a:gd name="T114" fmla="*/ 482 w 2006"/>
                  <a:gd name="T115" fmla="*/ 482 h 1986"/>
                  <a:gd name="T116" fmla="*/ 616 w 2006"/>
                  <a:gd name="T117" fmla="*/ 373 h 1986"/>
                  <a:gd name="T118" fmla="*/ 717 w 2006"/>
                  <a:gd name="T119" fmla="*/ 159 h 1986"/>
                  <a:gd name="T120" fmla="*/ 804 w 2006"/>
                  <a:gd name="T121" fmla="*/ 33 h 1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06" h="1986">
                    <a:moveTo>
                      <a:pt x="556" y="575"/>
                    </a:moveTo>
                    <a:lnTo>
                      <a:pt x="507" y="584"/>
                    </a:lnTo>
                    <a:lnTo>
                      <a:pt x="386" y="609"/>
                    </a:lnTo>
                    <a:lnTo>
                      <a:pt x="266" y="640"/>
                    </a:lnTo>
                    <a:lnTo>
                      <a:pt x="249" y="728"/>
                    </a:lnTo>
                    <a:lnTo>
                      <a:pt x="238" y="817"/>
                    </a:lnTo>
                    <a:lnTo>
                      <a:pt x="233" y="906"/>
                    </a:lnTo>
                    <a:lnTo>
                      <a:pt x="235" y="996"/>
                    </a:lnTo>
                    <a:lnTo>
                      <a:pt x="241" y="1084"/>
                    </a:lnTo>
                    <a:lnTo>
                      <a:pt x="253" y="1171"/>
                    </a:lnTo>
                    <a:lnTo>
                      <a:pt x="268" y="1258"/>
                    </a:lnTo>
                    <a:lnTo>
                      <a:pt x="289" y="1344"/>
                    </a:lnTo>
                    <a:lnTo>
                      <a:pt x="389" y="1369"/>
                    </a:lnTo>
                    <a:lnTo>
                      <a:pt x="490" y="1390"/>
                    </a:lnTo>
                    <a:lnTo>
                      <a:pt x="531" y="1397"/>
                    </a:lnTo>
                    <a:lnTo>
                      <a:pt x="574" y="1403"/>
                    </a:lnTo>
                    <a:lnTo>
                      <a:pt x="551" y="1302"/>
                    </a:lnTo>
                    <a:lnTo>
                      <a:pt x="533" y="1199"/>
                    </a:lnTo>
                    <a:lnTo>
                      <a:pt x="521" y="1096"/>
                    </a:lnTo>
                    <a:lnTo>
                      <a:pt x="516" y="991"/>
                    </a:lnTo>
                    <a:lnTo>
                      <a:pt x="517" y="887"/>
                    </a:lnTo>
                    <a:lnTo>
                      <a:pt x="524" y="782"/>
                    </a:lnTo>
                    <a:lnTo>
                      <a:pt x="537" y="679"/>
                    </a:lnTo>
                    <a:lnTo>
                      <a:pt x="556" y="575"/>
                    </a:lnTo>
                    <a:close/>
                    <a:moveTo>
                      <a:pt x="833" y="0"/>
                    </a:moveTo>
                    <a:lnTo>
                      <a:pt x="801" y="81"/>
                    </a:lnTo>
                    <a:lnTo>
                      <a:pt x="771" y="162"/>
                    </a:lnTo>
                    <a:lnTo>
                      <a:pt x="746" y="242"/>
                    </a:lnTo>
                    <a:lnTo>
                      <a:pt x="720" y="337"/>
                    </a:lnTo>
                    <a:lnTo>
                      <a:pt x="699" y="433"/>
                    </a:lnTo>
                    <a:lnTo>
                      <a:pt x="803" y="420"/>
                    </a:lnTo>
                    <a:lnTo>
                      <a:pt x="907" y="412"/>
                    </a:lnTo>
                    <a:lnTo>
                      <a:pt x="1010" y="412"/>
                    </a:lnTo>
                    <a:lnTo>
                      <a:pt x="1087" y="415"/>
                    </a:lnTo>
                    <a:lnTo>
                      <a:pt x="1162" y="422"/>
                    </a:lnTo>
                    <a:lnTo>
                      <a:pt x="1142" y="338"/>
                    </a:lnTo>
                    <a:lnTo>
                      <a:pt x="1119" y="255"/>
                    </a:lnTo>
                    <a:lnTo>
                      <a:pt x="1094" y="174"/>
                    </a:lnTo>
                    <a:lnTo>
                      <a:pt x="1065" y="93"/>
                    </a:lnTo>
                    <a:lnTo>
                      <a:pt x="1032" y="12"/>
                    </a:lnTo>
                    <a:lnTo>
                      <a:pt x="1060" y="46"/>
                    </a:lnTo>
                    <a:lnTo>
                      <a:pt x="1088" y="81"/>
                    </a:lnTo>
                    <a:lnTo>
                      <a:pt x="1113" y="117"/>
                    </a:lnTo>
                    <a:lnTo>
                      <a:pt x="1149" y="172"/>
                    </a:lnTo>
                    <a:lnTo>
                      <a:pt x="1180" y="230"/>
                    </a:lnTo>
                    <a:lnTo>
                      <a:pt x="1213" y="298"/>
                    </a:lnTo>
                    <a:lnTo>
                      <a:pt x="1241" y="366"/>
                    </a:lnTo>
                    <a:lnTo>
                      <a:pt x="1267" y="436"/>
                    </a:lnTo>
                    <a:lnTo>
                      <a:pt x="1357" y="453"/>
                    </a:lnTo>
                    <a:lnTo>
                      <a:pt x="1445" y="475"/>
                    </a:lnTo>
                    <a:lnTo>
                      <a:pt x="1534" y="500"/>
                    </a:lnTo>
                    <a:lnTo>
                      <a:pt x="1605" y="525"/>
                    </a:lnTo>
                    <a:lnTo>
                      <a:pt x="1676" y="553"/>
                    </a:lnTo>
                    <a:lnTo>
                      <a:pt x="1647" y="469"/>
                    </a:lnTo>
                    <a:lnTo>
                      <a:pt x="1613" y="387"/>
                    </a:lnTo>
                    <a:lnTo>
                      <a:pt x="1575" y="306"/>
                    </a:lnTo>
                    <a:lnTo>
                      <a:pt x="1532" y="227"/>
                    </a:lnTo>
                    <a:lnTo>
                      <a:pt x="1485" y="147"/>
                    </a:lnTo>
                    <a:lnTo>
                      <a:pt x="1536" y="190"/>
                    </a:lnTo>
                    <a:lnTo>
                      <a:pt x="1584" y="237"/>
                    </a:lnTo>
                    <a:lnTo>
                      <a:pt x="1630" y="287"/>
                    </a:lnTo>
                    <a:lnTo>
                      <a:pt x="1671" y="340"/>
                    </a:lnTo>
                    <a:lnTo>
                      <a:pt x="1711" y="396"/>
                    </a:lnTo>
                    <a:lnTo>
                      <a:pt x="1744" y="456"/>
                    </a:lnTo>
                    <a:lnTo>
                      <a:pt x="1775" y="517"/>
                    </a:lnTo>
                    <a:lnTo>
                      <a:pt x="1795" y="566"/>
                    </a:lnTo>
                    <a:lnTo>
                      <a:pt x="1812" y="615"/>
                    </a:lnTo>
                    <a:lnTo>
                      <a:pt x="1879" y="649"/>
                    </a:lnTo>
                    <a:lnTo>
                      <a:pt x="1944" y="688"/>
                    </a:lnTo>
                    <a:lnTo>
                      <a:pt x="2006" y="729"/>
                    </a:lnTo>
                    <a:lnTo>
                      <a:pt x="1831" y="680"/>
                    </a:lnTo>
                    <a:lnTo>
                      <a:pt x="1847" y="755"/>
                    </a:lnTo>
                    <a:lnTo>
                      <a:pt x="1858" y="831"/>
                    </a:lnTo>
                    <a:lnTo>
                      <a:pt x="1862" y="909"/>
                    </a:lnTo>
                    <a:lnTo>
                      <a:pt x="1862" y="985"/>
                    </a:lnTo>
                    <a:lnTo>
                      <a:pt x="1727" y="985"/>
                    </a:lnTo>
                    <a:lnTo>
                      <a:pt x="1727" y="984"/>
                    </a:lnTo>
                    <a:lnTo>
                      <a:pt x="1729" y="898"/>
                    </a:lnTo>
                    <a:lnTo>
                      <a:pt x="1725" y="814"/>
                    </a:lnTo>
                    <a:lnTo>
                      <a:pt x="1715" y="729"/>
                    </a:lnTo>
                    <a:lnTo>
                      <a:pt x="1700" y="646"/>
                    </a:lnTo>
                    <a:lnTo>
                      <a:pt x="1604" y="623"/>
                    </a:lnTo>
                    <a:lnTo>
                      <a:pt x="1508" y="604"/>
                    </a:lnTo>
                    <a:lnTo>
                      <a:pt x="1406" y="585"/>
                    </a:lnTo>
                    <a:lnTo>
                      <a:pt x="1305" y="570"/>
                    </a:lnTo>
                    <a:lnTo>
                      <a:pt x="1325" y="672"/>
                    </a:lnTo>
                    <a:lnTo>
                      <a:pt x="1340" y="776"/>
                    </a:lnTo>
                    <a:lnTo>
                      <a:pt x="1347" y="880"/>
                    </a:lnTo>
                    <a:lnTo>
                      <a:pt x="1349" y="985"/>
                    </a:lnTo>
                    <a:lnTo>
                      <a:pt x="1215" y="985"/>
                    </a:lnTo>
                    <a:lnTo>
                      <a:pt x="1215" y="878"/>
                    </a:lnTo>
                    <a:lnTo>
                      <a:pt x="1210" y="770"/>
                    </a:lnTo>
                    <a:lnTo>
                      <a:pt x="1201" y="664"/>
                    </a:lnTo>
                    <a:lnTo>
                      <a:pt x="1187" y="557"/>
                    </a:lnTo>
                    <a:lnTo>
                      <a:pt x="1096" y="550"/>
                    </a:lnTo>
                    <a:lnTo>
                      <a:pt x="1007" y="546"/>
                    </a:lnTo>
                    <a:lnTo>
                      <a:pt x="897" y="546"/>
                    </a:lnTo>
                    <a:lnTo>
                      <a:pt x="787" y="550"/>
                    </a:lnTo>
                    <a:lnTo>
                      <a:pt x="676" y="560"/>
                    </a:lnTo>
                    <a:lnTo>
                      <a:pt x="662" y="667"/>
                    </a:lnTo>
                    <a:lnTo>
                      <a:pt x="653" y="774"/>
                    </a:lnTo>
                    <a:lnTo>
                      <a:pt x="650" y="880"/>
                    </a:lnTo>
                    <a:lnTo>
                      <a:pt x="650" y="988"/>
                    </a:lnTo>
                    <a:lnTo>
                      <a:pt x="658" y="1131"/>
                    </a:lnTo>
                    <a:lnTo>
                      <a:pt x="672" y="1275"/>
                    </a:lnTo>
                    <a:lnTo>
                      <a:pt x="694" y="1417"/>
                    </a:lnTo>
                    <a:lnTo>
                      <a:pt x="793" y="1424"/>
                    </a:lnTo>
                    <a:lnTo>
                      <a:pt x="892" y="1427"/>
                    </a:lnTo>
                    <a:lnTo>
                      <a:pt x="892" y="1561"/>
                    </a:lnTo>
                    <a:lnTo>
                      <a:pt x="806" y="1556"/>
                    </a:lnTo>
                    <a:lnTo>
                      <a:pt x="719" y="1547"/>
                    </a:lnTo>
                    <a:lnTo>
                      <a:pt x="754" y="1693"/>
                    </a:lnTo>
                    <a:lnTo>
                      <a:pt x="792" y="1839"/>
                    </a:lnTo>
                    <a:lnTo>
                      <a:pt x="833" y="1986"/>
                    </a:lnTo>
                    <a:lnTo>
                      <a:pt x="787" y="1915"/>
                    </a:lnTo>
                    <a:lnTo>
                      <a:pt x="744" y="1841"/>
                    </a:lnTo>
                    <a:lnTo>
                      <a:pt x="706" y="1766"/>
                    </a:lnTo>
                    <a:lnTo>
                      <a:pt x="670" y="1688"/>
                    </a:lnTo>
                    <a:lnTo>
                      <a:pt x="638" y="1609"/>
                    </a:lnTo>
                    <a:lnTo>
                      <a:pt x="610" y="1528"/>
                    </a:lnTo>
                    <a:lnTo>
                      <a:pt x="537" y="1512"/>
                    </a:lnTo>
                    <a:lnTo>
                      <a:pt x="465" y="1492"/>
                    </a:lnTo>
                    <a:lnTo>
                      <a:pt x="389" y="1467"/>
                    </a:lnTo>
                    <a:lnTo>
                      <a:pt x="315" y="1438"/>
                    </a:lnTo>
                    <a:lnTo>
                      <a:pt x="361" y="1576"/>
                    </a:lnTo>
                    <a:lnTo>
                      <a:pt x="416" y="1715"/>
                    </a:lnTo>
                    <a:lnTo>
                      <a:pt x="477" y="1852"/>
                    </a:lnTo>
                    <a:lnTo>
                      <a:pt x="435" y="1810"/>
                    </a:lnTo>
                    <a:lnTo>
                      <a:pt x="397" y="1766"/>
                    </a:lnTo>
                    <a:lnTo>
                      <a:pt x="361" y="1719"/>
                    </a:lnTo>
                    <a:lnTo>
                      <a:pt x="327" y="1671"/>
                    </a:lnTo>
                    <a:lnTo>
                      <a:pt x="285" y="1605"/>
                    </a:lnTo>
                    <a:lnTo>
                      <a:pt x="248" y="1536"/>
                    </a:lnTo>
                    <a:lnTo>
                      <a:pt x="213" y="1465"/>
                    </a:lnTo>
                    <a:lnTo>
                      <a:pt x="192" y="1417"/>
                    </a:lnTo>
                    <a:lnTo>
                      <a:pt x="175" y="1368"/>
                    </a:lnTo>
                    <a:lnTo>
                      <a:pt x="139" y="1348"/>
                    </a:lnTo>
                    <a:lnTo>
                      <a:pt x="105" y="1326"/>
                    </a:lnTo>
                    <a:lnTo>
                      <a:pt x="68" y="1301"/>
                    </a:lnTo>
                    <a:lnTo>
                      <a:pt x="34" y="1273"/>
                    </a:lnTo>
                    <a:lnTo>
                      <a:pt x="0" y="1245"/>
                    </a:lnTo>
                    <a:lnTo>
                      <a:pt x="76" y="1276"/>
                    </a:lnTo>
                    <a:lnTo>
                      <a:pt x="153" y="1303"/>
                    </a:lnTo>
                    <a:lnTo>
                      <a:pt x="132" y="1230"/>
                    </a:lnTo>
                    <a:lnTo>
                      <a:pt x="117" y="1155"/>
                    </a:lnTo>
                    <a:lnTo>
                      <a:pt x="106" y="1079"/>
                    </a:lnTo>
                    <a:lnTo>
                      <a:pt x="99" y="1002"/>
                    </a:lnTo>
                    <a:lnTo>
                      <a:pt x="98" y="922"/>
                    </a:lnTo>
                    <a:lnTo>
                      <a:pt x="104" y="841"/>
                    </a:lnTo>
                    <a:lnTo>
                      <a:pt x="116" y="762"/>
                    </a:lnTo>
                    <a:lnTo>
                      <a:pt x="133" y="683"/>
                    </a:lnTo>
                    <a:lnTo>
                      <a:pt x="75" y="705"/>
                    </a:lnTo>
                    <a:lnTo>
                      <a:pt x="17" y="729"/>
                    </a:lnTo>
                    <a:lnTo>
                      <a:pt x="51" y="700"/>
                    </a:lnTo>
                    <a:lnTo>
                      <a:pt x="86" y="673"/>
                    </a:lnTo>
                    <a:lnTo>
                      <a:pt x="122" y="648"/>
                    </a:lnTo>
                    <a:lnTo>
                      <a:pt x="148" y="631"/>
                    </a:lnTo>
                    <a:lnTo>
                      <a:pt x="166" y="580"/>
                    </a:lnTo>
                    <a:lnTo>
                      <a:pt x="187" y="530"/>
                    </a:lnTo>
                    <a:lnTo>
                      <a:pt x="217" y="469"/>
                    </a:lnTo>
                    <a:lnTo>
                      <a:pt x="251" y="409"/>
                    </a:lnTo>
                    <a:lnTo>
                      <a:pt x="289" y="352"/>
                    </a:lnTo>
                    <a:lnTo>
                      <a:pt x="332" y="300"/>
                    </a:lnTo>
                    <a:lnTo>
                      <a:pt x="376" y="250"/>
                    </a:lnTo>
                    <a:lnTo>
                      <a:pt x="425" y="203"/>
                    </a:lnTo>
                    <a:lnTo>
                      <a:pt x="477" y="161"/>
                    </a:lnTo>
                    <a:lnTo>
                      <a:pt x="431" y="238"/>
                    </a:lnTo>
                    <a:lnTo>
                      <a:pt x="388" y="315"/>
                    </a:lnTo>
                    <a:lnTo>
                      <a:pt x="350" y="394"/>
                    </a:lnTo>
                    <a:lnTo>
                      <a:pt x="317" y="474"/>
                    </a:lnTo>
                    <a:lnTo>
                      <a:pt x="289" y="555"/>
                    </a:lnTo>
                    <a:lnTo>
                      <a:pt x="352" y="528"/>
                    </a:lnTo>
                    <a:lnTo>
                      <a:pt x="417" y="502"/>
                    </a:lnTo>
                    <a:lnTo>
                      <a:pt x="482" y="482"/>
                    </a:lnTo>
                    <a:lnTo>
                      <a:pt x="536" y="467"/>
                    </a:lnTo>
                    <a:lnTo>
                      <a:pt x="589" y="453"/>
                    </a:lnTo>
                    <a:lnTo>
                      <a:pt x="616" y="373"/>
                    </a:lnTo>
                    <a:lnTo>
                      <a:pt x="648" y="294"/>
                    </a:lnTo>
                    <a:lnTo>
                      <a:pt x="685" y="217"/>
                    </a:lnTo>
                    <a:lnTo>
                      <a:pt x="717" y="159"/>
                    </a:lnTo>
                    <a:lnTo>
                      <a:pt x="753" y="104"/>
                    </a:lnTo>
                    <a:lnTo>
                      <a:pt x="778" y="68"/>
                    </a:lnTo>
                    <a:lnTo>
                      <a:pt x="804" y="33"/>
                    </a:lnTo>
                    <a:lnTo>
                      <a:pt x="8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74" y="543"/>
                <a:ext cx="173" cy="93"/>
              </a:xfrm>
              <a:custGeom>
                <a:avLst/>
                <a:gdLst>
                  <a:gd name="T0" fmla="*/ 66 w 2067"/>
                  <a:gd name="T1" fmla="*/ 85 h 1115"/>
                  <a:gd name="T2" fmla="*/ 66 w 2067"/>
                  <a:gd name="T3" fmla="*/ 1031 h 1115"/>
                  <a:gd name="T4" fmla="*/ 2001 w 2067"/>
                  <a:gd name="T5" fmla="*/ 1031 h 1115"/>
                  <a:gd name="T6" fmla="*/ 2001 w 2067"/>
                  <a:gd name="T7" fmla="*/ 85 h 1115"/>
                  <a:gd name="T8" fmla="*/ 66 w 2067"/>
                  <a:gd name="T9" fmla="*/ 85 h 1115"/>
                  <a:gd name="T10" fmla="*/ 0 w 2067"/>
                  <a:gd name="T11" fmla="*/ 0 h 1115"/>
                  <a:gd name="T12" fmla="*/ 2067 w 2067"/>
                  <a:gd name="T13" fmla="*/ 0 h 1115"/>
                  <a:gd name="T14" fmla="*/ 2067 w 2067"/>
                  <a:gd name="T15" fmla="*/ 1115 h 1115"/>
                  <a:gd name="T16" fmla="*/ 0 w 2067"/>
                  <a:gd name="T17" fmla="*/ 1115 h 1115"/>
                  <a:gd name="T18" fmla="*/ 0 w 2067"/>
                  <a:gd name="T19" fmla="*/ 0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67" h="1115">
                    <a:moveTo>
                      <a:pt x="66" y="85"/>
                    </a:moveTo>
                    <a:lnTo>
                      <a:pt x="66" y="1031"/>
                    </a:lnTo>
                    <a:lnTo>
                      <a:pt x="2001" y="1031"/>
                    </a:lnTo>
                    <a:lnTo>
                      <a:pt x="2001" y="85"/>
                    </a:lnTo>
                    <a:lnTo>
                      <a:pt x="66" y="85"/>
                    </a:lnTo>
                    <a:close/>
                    <a:moveTo>
                      <a:pt x="0" y="0"/>
                    </a:moveTo>
                    <a:lnTo>
                      <a:pt x="2067" y="0"/>
                    </a:lnTo>
                    <a:lnTo>
                      <a:pt x="2067" y="1115"/>
                    </a:lnTo>
                    <a:lnTo>
                      <a:pt x="0" y="11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 noEditPoints="1"/>
              </p:cNvSpPr>
              <p:nvPr/>
            </p:nvSpPr>
            <p:spPr bwMode="auto">
              <a:xfrm>
                <a:off x="157" y="644"/>
                <a:ext cx="207" cy="31"/>
              </a:xfrm>
              <a:custGeom>
                <a:avLst/>
                <a:gdLst>
                  <a:gd name="T0" fmla="*/ 1084 w 2489"/>
                  <a:gd name="T1" fmla="*/ 235 h 369"/>
                  <a:gd name="T2" fmla="*/ 1045 w 2489"/>
                  <a:gd name="T3" fmla="*/ 353 h 369"/>
                  <a:gd name="T4" fmla="*/ 1373 w 2489"/>
                  <a:gd name="T5" fmla="*/ 353 h 369"/>
                  <a:gd name="T6" fmla="*/ 1326 w 2489"/>
                  <a:gd name="T7" fmla="*/ 235 h 369"/>
                  <a:gd name="T8" fmla="*/ 1084 w 2489"/>
                  <a:gd name="T9" fmla="*/ 235 h 369"/>
                  <a:gd name="T10" fmla="*/ 246 w 2489"/>
                  <a:gd name="T11" fmla="*/ 43 h 369"/>
                  <a:gd name="T12" fmla="*/ 165 w 2489"/>
                  <a:gd name="T13" fmla="*/ 216 h 369"/>
                  <a:gd name="T14" fmla="*/ 2312 w 2489"/>
                  <a:gd name="T15" fmla="*/ 216 h 369"/>
                  <a:gd name="T16" fmla="*/ 2242 w 2489"/>
                  <a:gd name="T17" fmla="*/ 43 h 369"/>
                  <a:gd name="T18" fmla="*/ 246 w 2489"/>
                  <a:gd name="T19" fmla="*/ 43 h 369"/>
                  <a:gd name="T20" fmla="*/ 166 w 2489"/>
                  <a:gd name="T21" fmla="*/ 0 h 369"/>
                  <a:gd name="T22" fmla="*/ 2359 w 2489"/>
                  <a:gd name="T23" fmla="*/ 0 h 369"/>
                  <a:gd name="T24" fmla="*/ 2489 w 2489"/>
                  <a:gd name="T25" fmla="*/ 349 h 369"/>
                  <a:gd name="T26" fmla="*/ 2484 w 2489"/>
                  <a:gd name="T27" fmla="*/ 369 h 369"/>
                  <a:gd name="T28" fmla="*/ 0 w 2489"/>
                  <a:gd name="T29" fmla="*/ 369 h 369"/>
                  <a:gd name="T30" fmla="*/ 166 w 2489"/>
                  <a:gd name="T31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89" h="369">
                    <a:moveTo>
                      <a:pt x="1084" y="235"/>
                    </a:moveTo>
                    <a:lnTo>
                      <a:pt x="1045" y="353"/>
                    </a:lnTo>
                    <a:lnTo>
                      <a:pt x="1373" y="353"/>
                    </a:lnTo>
                    <a:lnTo>
                      <a:pt x="1326" y="235"/>
                    </a:lnTo>
                    <a:lnTo>
                      <a:pt x="1084" y="235"/>
                    </a:lnTo>
                    <a:close/>
                    <a:moveTo>
                      <a:pt x="246" y="43"/>
                    </a:moveTo>
                    <a:lnTo>
                      <a:pt x="165" y="216"/>
                    </a:lnTo>
                    <a:lnTo>
                      <a:pt x="2312" y="216"/>
                    </a:lnTo>
                    <a:lnTo>
                      <a:pt x="2242" y="43"/>
                    </a:lnTo>
                    <a:lnTo>
                      <a:pt x="246" y="43"/>
                    </a:lnTo>
                    <a:close/>
                    <a:moveTo>
                      <a:pt x="166" y="0"/>
                    </a:moveTo>
                    <a:lnTo>
                      <a:pt x="2359" y="0"/>
                    </a:lnTo>
                    <a:lnTo>
                      <a:pt x="2489" y="349"/>
                    </a:lnTo>
                    <a:lnTo>
                      <a:pt x="2484" y="369"/>
                    </a:lnTo>
                    <a:lnTo>
                      <a:pt x="0" y="369"/>
                    </a:lnTo>
                    <a:lnTo>
                      <a:pt x="1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9768922" y="598651"/>
            <a:ext cx="904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منابع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60643" y="1125926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rgbClr val="1B3D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fa-IR" sz="199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999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60642" y="2030166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rgbClr val="1B3D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fa-IR" sz="1999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999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1332" y="2934406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rgbClr val="1B3D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fa-IR" sz="1999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999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42871" y="3838646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rgbClr val="1B3D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fa-IR" sz="1999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999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42870" y="4742886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rgbClr val="1B3D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fa-IR" sz="1999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999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05544" y="1173123"/>
            <a:ext cx="830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https://www.civilica.com/Paper-DCBDP04-DCBDP04_020.html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5544" y="2073241"/>
            <a:ext cx="7306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ieeexplore.ieee.org/abstract/document/18626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5544" y="2977821"/>
            <a:ext cx="8707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https://link.springer.com/chapter/10.1007/978-3-540-39663-5_3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05544" y="3886386"/>
            <a:ext cx="96723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https://www.sciencedirect.com/science/article/pii/S157082680400006X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05544" y="4817724"/>
            <a:ext cx="3880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https://aftab.cc/article/1239</a:t>
            </a:r>
          </a:p>
        </p:txBody>
      </p:sp>
    </p:spTree>
    <p:extLst>
      <p:ext uri="{BB962C8B-B14F-4D97-AF65-F5344CB8AC3E}">
        <p14:creationId xmlns:p14="http://schemas.microsoft.com/office/powerpoint/2010/main" val="390251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4" grpId="0"/>
      <p:bldP spid="6" grpId="0"/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Ribbon 4"/>
          <p:cNvSpPr/>
          <p:nvPr/>
        </p:nvSpPr>
        <p:spPr>
          <a:xfrm>
            <a:off x="10752218" y="5541262"/>
            <a:ext cx="1147875" cy="554301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" y="6311900"/>
            <a:ext cx="12192000" cy="5461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hevron 19"/>
          <p:cNvSpPr/>
          <p:nvPr/>
        </p:nvSpPr>
        <p:spPr>
          <a:xfrm>
            <a:off x="58784" y="6446520"/>
            <a:ext cx="1221378" cy="286200"/>
          </a:xfrm>
          <a:prstGeom prst="chevron">
            <a:avLst/>
          </a:prstGeom>
          <a:solidFill>
            <a:srgbClr val="C1C1C1"/>
          </a:solidFill>
          <a:ln>
            <a:solidFill>
              <a:srgbClr val="C1C1C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1138770" y="6446520"/>
            <a:ext cx="3570882" cy="285723"/>
          </a:xfrm>
          <a:prstGeom prst="chevron">
            <a:avLst/>
          </a:prstGeom>
          <a:solidFill>
            <a:srgbClr val="C1C1C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مدل مخفی مارکوف چیست؟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4556611" y="6452810"/>
            <a:ext cx="2276807" cy="286679"/>
          </a:xfrm>
          <a:prstGeom prst="chevron">
            <a:avLst/>
          </a:prstGeom>
          <a:solidFill>
            <a:srgbClr val="C1C1C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پیاده سازی آزمایش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663180" y="6446520"/>
            <a:ext cx="3296897" cy="292730"/>
          </a:xfrm>
          <a:prstGeom prst="chevron">
            <a:avLst/>
          </a:prstGeom>
          <a:solidFill>
            <a:srgbClr val="CCBED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نتایج بدست آمده از تحقیق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9812594" y="6452810"/>
            <a:ext cx="2290916" cy="275479"/>
          </a:xfrm>
          <a:prstGeom prst="chevron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جمع‌بندی و معرفی منابع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09646" y="5606421"/>
            <a:ext cx="43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149" y="455903"/>
            <a:ext cx="4695700" cy="4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0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1" y="6311900"/>
            <a:ext cx="12192000" cy="5461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hevron 19"/>
          <p:cNvSpPr/>
          <p:nvPr/>
        </p:nvSpPr>
        <p:spPr>
          <a:xfrm>
            <a:off x="58784" y="6446520"/>
            <a:ext cx="1221378" cy="286200"/>
          </a:xfrm>
          <a:prstGeom prst="chevron">
            <a:avLst/>
          </a:prstGeom>
          <a:solidFill>
            <a:srgbClr val="C1C1C1"/>
          </a:solidFill>
          <a:ln>
            <a:solidFill>
              <a:srgbClr val="C1C1C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1138770" y="6446520"/>
            <a:ext cx="3570882" cy="285723"/>
          </a:xfrm>
          <a:prstGeom prst="chevron">
            <a:avLst/>
          </a:prstGeom>
          <a:solidFill>
            <a:srgbClr val="C1C1C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مدل مخفی مارکوف چیست؟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4556611" y="6452810"/>
            <a:ext cx="2276807" cy="286679"/>
          </a:xfrm>
          <a:prstGeom prst="chevron">
            <a:avLst/>
          </a:prstGeom>
          <a:solidFill>
            <a:srgbClr val="C1C1C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پیاده سازی آزمایش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663180" y="6446520"/>
            <a:ext cx="3296897" cy="292730"/>
          </a:xfrm>
          <a:prstGeom prst="chevron">
            <a:avLst/>
          </a:prstGeom>
          <a:solidFill>
            <a:srgbClr val="CCBED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نتایج بدست آمده از تحقیق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9812594" y="6452810"/>
            <a:ext cx="2290916" cy="275479"/>
          </a:xfrm>
          <a:prstGeom prst="chevron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جمع‌بندی و معرفی منابع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3" y="422883"/>
            <a:ext cx="9489832" cy="542276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Up Ribbon 11"/>
          <p:cNvSpPr/>
          <p:nvPr/>
        </p:nvSpPr>
        <p:spPr>
          <a:xfrm>
            <a:off x="10840915" y="5524068"/>
            <a:ext cx="1147875" cy="554301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98343" y="5589227"/>
            <a:ext cx="43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582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23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3353506" y="5510250"/>
            <a:ext cx="4458379" cy="688770"/>
          </a:xfrm>
          <a:prstGeom prst="homePlate">
            <a:avLst>
              <a:gd name="adj" fmla="val 4380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000" dirty="0" smtClean="0">
                <a:solidFill>
                  <a:schemeClr val="bg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مقدمه</a:t>
            </a:r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4498671" y="4556659"/>
            <a:ext cx="4361179" cy="688770"/>
          </a:xfrm>
          <a:prstGeom prst="homePlate">
            <a:avLst>
              <a:gd name="adj" fmla="val 43808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000" dirty="0">
                <a:solidFill>
                  <a:schemeClr val="bg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مدل مخفی مارکوف چیست</a:t>
            </a:r>
            <a:r>
              <a:rPr lang="fa-IR" sz="3000" dirty="0" smtClean="0">
                <a:solidFill>
                  <a:schemeClr val="bg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؟</a:t>
            </a:r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5773275" y="3638337"/>
            <a:ext cx="4381477" cy="688770"/>
          </a:xfrm>
          <a:prstGeom prst="homePlate">
            <a:avLst>
              <a:gd name="adj" fmla="val 43808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000" dirty="0" smtClean="0">
                <a:solidFill>
                  <a:schemeClr val="bg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پیاده سازی آزمایش</a:t>
            </a:r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848063" y="2720015"/>
            <a:ext cx="3950566" cy="688770"/>
          </a:xfrm>
          <a:prstGeom prst="homePlate">
            <a:avLst>
              <a:gd name="adj" fmla="val 43808"/>
            </a:avLst>
          </a:prstGeom>
          <a:solidFill>
            <a:srgbClr val="BD4BE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000" dirty="0" smtClean="0">
                <a:solidFill>
                  <a:schemeClr val="bg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نتایج بدست آمده از آزمایش </a:t>
            </a:r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7964014" y="1800817"/>
            <a:ext cx="3820755" cy="688770"/>
          </a:xfrm>
          <a:prstGeom prst="homePlate">
            <a:avLst>
              <a:gd name="adj" fmla="val 43808"/>
            </a:avLst>
          </a:prstGeom>
          <a:solidFill>
            <a:srgbClr val="68494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000" dirty="0" smtClean="0">
                <a:solidFill>
                  <a:schemeClr val="bg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جمع بندی و معرفی منابع</a:t>
            </a:r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76707" y="3017066"/>
            <a:ext cx="7182671" cy="2821478"/>
            <a:chOff x="3036480" y="2889167"/>
            <a:chExt cx="7182671" cy="2821478"/>
          </a:xfrm>
          <a:solidFill>
            <a:srgbClr val="317CC1"/>
          </a:solidFill>
        </p:grpSpPr>
        <p:sp>
          <p:nvSpPr>
            <p:cNvPr id="2" name="Right Arrow 1"/>
            <p:cNvSpPr/>
            <p:nvPr/>
          </p:nvSpPr>
          <p:spPr>
            <a:xfrm rot="19297116">
              <a:off x="3036480" y="2889167"/>
              <a:ext cx="7182671" cy="56336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 rot="2957220">
              <a:off x="3028162" y="5097618"/>
              <a:ext cx="940306" cy="2857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519493" y="2889410"/>
            <a:ext cx="2560320" cy="2560320"/>
          </a:xfrm>
          <a:prstGeom prst="ellipse">
            <a:avLst/>
          </a:prstGeom>
          <a:solidFill>
            <a:srgbClr val="317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4800" dirty="0" smtClean="0">
                <a:latin typeface="Arial" panose="020B0604020202020204" pitchFamily="34" charset="0"/>
                <a:cs typeface="B Nazanin" panose="00000400000000000000" pitchFamily="2" charset="-78"/>
              </a:rPr>
              <a:t>سیر ارائه</a:t>
            </a:r>
            <a:endParaRPr lang="en-US" sz="4800" dirty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15" name="Up Ribbon 14"/>
          <p:cNvSpPr/>
          <p:nvPr/>
        </p:nvSpPr>
        <p:spPr>
          <a:xfrm>
            <a:off x="10752218" y="5541262"/>
            <a:ext cx="1147875" cy="554301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169702" y="560536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910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Ribbon 4"/>
          <p:cNvSpPr/>
          <p:nvPr/>
        </p:nvSpPr>
        <p:spPr>
          <a:xfrm>
            <a:off x="10752218" y="5541262"/>
            <a:ext cx="1147875" cy="554301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 bwMode="auto">
          <a:xfrm>
            <a:off x="386232" y="1076518"/>
            <a:ext cx="4323420" cy="3577905"/>
            <a:chOff x="507" y="1182"/>
            <a:chExt cx="3091" cy="2558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-1" y="6311900"/>
            <a:ext cx="12192000" cy="5461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hevron 19"/>
          <p:cNvSpPr/>
          <p:nvPr/>
        </p:nvSpPr>
        <p:spPr>
          <a:xfrm>
            <a:off x="58784" y="6446520"/>
            <a:ext cx="1221378" cy="286200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1138770" y="6446520"/>
            <a:ext cx="3570882" cy="285723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مدل مخفی مارکوف چیست؟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4556611" y="6452810"/>
            <a:ext cx="2276807" cy="286679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پیاده سازی آزمایش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663180" y="6446520"/>
            <a:ext cx="3296897" cy="292730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نتایج بدست آمده از 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آزمایش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9812594" y="6452810"/>
            <a:ext cx="2290916" cy="275479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جمع‌بندی و معرفی منابع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11" y="931740"/>
            <a:ext cx="4844583" cy="146306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169702" y="560536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759" y="1522157"/>
            <a:ext cx="4456808" cy="4456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90" y="1383803"/>
            <a:ext cx="3738164" cy="210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Ribbon 4"/>
          <p:cNvSpPr/>
          <p:nvPr/>
        </p:nvSpPr>
        <p:spPr>
          <a:xfrm>
            <a:off x="10752218" y="5541262"/>
            <a:ext cx="1147875" cy="554301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" y="6311900"/>
            <a:ext cx="12192000" cy="5461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hevron 19"/>
          <p:cNvSpPr/>
          <p:nvPr/>
        </p:nvSpPr>
        <p:spPr>
          <a:xfrm>
            <a:off x="58784" y="6446520"/>
            <a:ext cx="1221378" cy="286200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1138770" y="6446520"/>
            <a:ext cx="3570882" cy="285723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مدل مخفی مارکوف چیست؟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4556611" y="6452810"/>
            <a:ext cx="2276807" cy="286679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پیاده سازی آزمایش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663180" y="6446520"/>
            <a:ext cx="3296897" cy="292730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نتایج بدست آمده از 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آزمایش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9812594" y="6452810"/>
            <a:ext cx="2290916" cy="275479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جمع‌بندی و معرفی منابع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69702" y="560536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2" y="672639"/>
            <a:ext cx="5785597" cy="43391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9" name="TextBox 18"/>
          <p:cNvSpPr txBox="1"/>
          <p:nvPr/>
        </p:nvSpPr>
        <p:spPr>
          <a:xfrm>
            <a:off x="6781394" y="2314675"/>
            <a:ext cx="3961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اهمیت کنترل ترافیک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0938741" y="2124751"/>
            <a:ext cx="1087732" cy="1087734"/>
          </a:xfrm>
          <a:prstGeom prst="roundRect">
            <a:avLst/>
          </a:prstGeom>
          <a:solidFill>
            <a:srgbClr val="610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26"/>
          <p:cNvSpPr>
            <a:spLocks noEditPoints="1"/>
          </p:cNvSpPr>
          <p:nvPr/>
        </p:nvSpPr>
        <p:spPr bwMode="auto">
          <a:xfrm>
            <a:off x="11245829" y="2275608"/>
            <a:ext cx="473557" cy="695670"/>
          </a:xfrm>
          <a:custGeom>
            <a:avLst/>
            <a:gdLst>
              <a:gd name="T0" fmla="*/ 762 w 2218"/>
              <a:gd name="T1" fmla="*/ 2604 h 3300"/>
              <a:gd name="T2" fmla="*/ 762 w 2218"/>
              <a:gd name="T3" fmla="*/ 2308 h 3300"/>
              <a:gd name="T4" fmla="*/ 1056 w 2218"/>
              <a:gd name="T5" fmla="*/ 1330 h 3300"/>
              <a:gd name="T6" fmla="*/ 756 w 2218"/>
              <a:gd name="T7" fmla="*/ 1252 h 3300"/>
              <a:gd name="T8" fmla="*/ 1350 w 2218"/>
              <a:gd name="T9" fmla="*/ 1329 h 3300"/>
              <a:gd name="T10" fmla="*/ 1291 w 2218"/>
              <a:gd name="T11" fmla="*/ 1300 h 3300"/>
              <a:gd name="T12" fmla="*/ 896 w 2218"/>
              <a:gd name="T13" fmla="*/ 248 h 3300"/>
              <a:gd name="T14" fmla="*/ 585 w 2218"/>
              <a:gd name="T15" fmla="*/ 392 h 3300"/>
              <a:gd name="T16" fmla="*/ 355 w 2218"/>
              <a:gd name="T17" fmla="*/ 641 h 3300"/>
              <a:gd name="T18" fmla="*/ 234 w 2218"/>
              <a:gd name="T19" fmla="*/ 964 h 3300"/>
              <a:gd name="T20" fmla="*/ 244 w 2218"/>
              <a:gd name="T21" fmla="*/ 1302 h 3300"/>
              <a:gd name="T22" fmla="*/ 373 w 2218"/>
              <a:gd name="T23" fmla="*/ 1598 h 3300"/>
              <a:gd name="T24" fmla="*/ 714 w 2218"/>
              <a:gd name="T25" fmla="*/ 2087 h 3300"/>
              <a:gd name="T26" fmla="*/ 573 w 2218"/>
              <a:gd name="T27" fmla="*/ 1118 h 3300"/>
              <a:gd name="T28" fmla="*/ 649 w 2218"/>
              <a:gd name="T29" fmla="*/ 1071 h 3300"/>
              <a:gd name="T30" fmla="*/ 723 w 2218"/>
              <a:gd name="T31" fmla="*/ 1118 h 3300"/>
              <a:gd name="T32" fmla="*/ 877 w 2218"/>
              <a:gd name="T33" fmla="*/ 1056 h 3300"/>
              <a:gd name="T34" fmla="*/ 1186 w 2218"/>
              <a:gd name="T35" fmla="*/ 1024 h 3300"/>
              <a:gd name="T36" fmla="*/ 1248 w 2218"/>
              <a:gd name="T37" fmla="*/ 1008 h 3300"/>
              <a:gd name="T38" fmla="*/ 1485 w 2218"/>
              <a:gd name="T39" fmla="*/ 1154 h 3300"/>
              <a:gd name="T40" fmla="*/ 1534 w 2218"/>
              <a:gd name="T41" fmla="*/ 1080 h 3300"/>
              <a:gd name="T42" fmla="*/ 1622 w 2218"/>
              <a:gd name="T43" fmla="*/ 1090 h 3300"/>
              <a:gd name="T44" fmla="*/ 1651 w 2218"/>
              <a:gd name="T45" fmla="*/ 1173 h 3300"/>
              <a:gd name="T46" fmla="*/ 1725 w 2218"/>
              <a:gd name="T47" fmla="*/ 1757 h 3300"/>
              <a:gd name="T48" fmla="*/ 1936 w 2218"/>
              <a:gd name="T49" fmla="*/ 1425 h 3300"/>
              <a:gd name="T50" fmla="*/ 1996 w 2218"/>
              <a:gd name="T51" fmla="*/ 1106 h 3300"/>
              <a:gd name="T52" fmla="*/ 1926 w 2218"/>
              <a:gd name="T53" fmla="*/ 763 h 3300"/>
              <a:gd name="T54" fmla="*/ 1736 w 2218"/>
              <a:gd name="T55" fmla="*/ 481 h 3300"/>
              <a:gd name="T56" fmla="*/ 1453 w 2218"/>
              <a:gd name="T57" fmla="*/ 291 h 3300"/>
              <a:gd name="T58" fmla="*/ 1109 w 2218"/>
              <a:gd name="T59" fmla="*/ 222 h 3300"/>
              <a:gd name="T60" fmla="*/ 1429 w 2218"/>
              <a:gd name="T61" fmla="*/ 47 h 3300"/>
              <a:gd name="T62" fmla="*/ 1775 w 2218"/>
              <a:gd name="T63" fmla="*/ 223 h 3300"/>
              <a:gd name="T64" fmla="*/ 2039 w 2218"/>
              <a:gd name="T65" fmla="*/ 505 h 3300"/>
              <a:gd name="T66" fmla="*/ 2191 w 2218"/>
              <a:gd name="T67" fmla="*/ 864 h 3300"/>
              <a:gd name="T68" fmla="*/ 2208 w 2218"/>
              <a:gd name="T69" fmla="*/ 1255 h 3300"/>
              <a:gd name="T70" fmla="*/ 2100 w 2218"/>
              <a:gd name="T71" fmla="*/ 1602 h 3300"/>
              <a:gd name="T72" fmla="*/ 1822 w 2218"/>
              <a:gd name="T73" fmla="*/ 2005 h 3300"/>
              <a:gd name="T74" fmla="*/ 1666 w 2218"/>
              <a:gd name="T75" fmla="*/ 2950 h 3300"/>
              <a:gd name="T76" fmla="*/ 1566 w 2218"/>
              <a:gd name="T77" fmla="*/ 3012 h 3300"/>
              <a:gd name="T78" fmla="*/ 1414 w 2218"/>
              <a:gd name="T79" fmla="*/ 3174 h 3300"/>
              <a:gd name="T80" fmla="*/ 1280 w 2218"/>
              <a:gd name="T81" fmla="*/ 3288 h 3300"/>
              <a:gd name="T82" fmla="*/ 938 w 2218"/>
              <a:gd name="T83" fmla="*/ 3288 h 3300"/>
              <a:gd name="T84" fmla="*/ 804 w 2218"/>
              <a:gd name="T85" fmla="*/ 3174 h 3300"/>
              <a:gd name="T86" fmla="*/ 652 w 2218"/>
              <a:gd name="T87" fmla="*/ 3012 h 3300"/>
              <a:gd name="T88" fmla="*/ 552 w 2218"/>
              <a:gd name="T89" fmla="*/ 2950 h 3300"/>
              <a:gd name="T90" fmla="*/ 396 w 2218"/>
              <a:gd name="T91" fmla="*/ 2004 h 3300"/>
              <a:gd name="T92" fmla="*/ 118 w 2218"/>
              <a:gd name="T93" fmla="*/ 1602 h 3300"/>
              <a:gd name="T94" fmla="*/ 10 w 2218"/>
              <a:gd name="T95" fmla="*/ 1255 h 3300"/>
              <a:gd name="T96" fmla="*/ 27 w 2218"/>
              <a:gd name="T97" fmla="*/ 864 h 3300"/>
              <a:gd name="T98" fmla="*/ 179 w 2218"/>
              <a:gd name="T99" fmla="*/ 505 h 3300"/>
              <a:gd name="T100" fmla="*/ 443 w 2218"/>
              <a:gd name="T101" fmla="*/ 223 h 3300"/>
              <a:gd name="T102" fmla="*/ 790 w 2218"/>
              <a:gd name="T103" fmla="*/ 47 h 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218" h="3300">
                <a:moveTo>
                  <a:pt x="762" y="2604"/>
                </a:moveTo>
                <a:lnTo>
                  <a:pt x="762" y="2791"/>
                </a:lnTo>
                <a:lnTo>
                  <a:pt x="1456" y="2791"/>
                </a:lnTo>
                <a:lnTo>
                  <a:pt x="1456" y="2604"/>
                </a:lnTo>
                <a:lnTo>
                  <a:pt x="762" y="2604"/>
                </a:lnTo>
                <a:close/>
                <a:moveTo>
                  <a:pt x="762" y="2308"/>
                </a:moveTo>
                <a:lnTo>
                  <a:pt x="762" y="2494"/>
                </a:lnTo>
                <a:lnTo>
                  <a:pt x="1456" y="2494"/>
                </a:lnTo>
                <a:lnTo>
                  <a:pt x="1456" y="2308"/>
                </a:lnTo>
                <a:lnTo>
                  <a:pt x="762" y="2308"/>
                </a:lnTo>
                <a:close/>
                <a:moveTo>
                  <a:pt x="1218" y="1159"/>
                </a:moveTo>
                <a:lnTo>
                  <a:pt x="1095" y="1310"/>
                </a:lnTo>
                <a:lnTo>
                  <a:pt x="1084" y="1320"/>
                </a:lnTo>
                <a:lnTo>
                  <a:pt x="1070" y="1327"/>
                </a:lnTo>
                <a:lnTo>
                  <a:pt x="1056" y="1330"/>
                </a:lnTo>
                <a:lnTo>
                  <a:pt x="1041" y="1328"/>
                </a:lnTo>
                <a:lnTo>
                  <a:pt x="1027" y="1323"/>
                </a:lnTo>
                <a:lnTo>
                  <a:pt x="1014" y="1315"/>
                </a:lnTo>
                <a:lnTo>
                  <a:pt x="872" y="1181"/>
                </a:lnTo>
                <a:lnTo>
                  <a:pt x="756" y="1252"/>
                </a:lnTo>
                <a:lnTo>
                  <a:pt x="949" y="2087"/>
                </a:lnTo>
                <a:lnTo>
                  <a:pt x="1270" y="2087"/>
                </a:lnTo>
                <a:lnTo>
                  <a:pt x="1453" y="1287"/>
                </a:lnTo>
                <a:lnTo>
                  <a:pt x="1361" y="1326"/>
                </a:lnTo>
                <a:lnTo>
                  <a:pt x="1350" y="1329"/>
                </a:lnTo>
                <a:lnTo>
                  <a:pt x="1340" y="1330"/>
                </a:lnTo>
                <a:lnTo>
                  <a:pt x="1325" y="1328"/>
                </a:lnTo>
                <a:lnTo>
                  <a:pt x="1311" y="1322"/>
                </a:lnTo>
                <a:lnTo>
                  <a:pt x="1299" y="1312"/>
                </a:lnTo>
                <a:lnTo>
                  <a:pt x="1291" y="1300"/>
                </a:lnTo>
                <a:lnTo>
                  <a:pt x="1218" y="1159"/>
                </a:lnTo>
                <a:close/>
                <a:moveTo>
                  <a:pt x="1109" y="222"/>
                </a:moveTo>
                <a:lnTo>
                  <a:pt x="1036" y="225"/>
                </a:lnTo>
                <a:lnTo>
                  <a:pt x="966" y="234"/>
                </a:lnTo>
                <a:lnTo>
                  <a:pt x="896" y="248"/>
                </a:lnTo>
                <a:lnTo>
                  <a:pt x="829" y="267"/>
                </a:lnTo>
                <a:lnTo>
                  <a:pt x="764" y="291"/>
                </a:lnTo>
                <a:lnTo>
                  <a:pt x="702" y="321"/>
                </a:lnTo>
                <a:lnTo>
                  <a:pt x="643" y="354"/>
                </a:lnTo>
                <a:lnTo>
                  <a:pt x="585" y="392"/>
                </a:lnTo>
                <a:lnTo>
                  <a:pt x="532" y="435"/>
                </a:lnTo>
                <a:lnTo>
                  <a:pt x="483" y="481"/>
                </a:lnTo>
                <a:lnTo>
                  <a:pt x="437" y="531"/>
                </a:lnTo>
                <a:lnTo>
                  <a:pt x="393" y="584"/>
                </a:lnTo>
                <a:lnTo>
                  <a:pt x="355" y="641"/>
                </a:lnTo>
                <a:lnTo>
                  <a:pt x="322" y="701"/>
                </a:lnTo>
                <a:lnTo>
                  <a:pt x="293" y="763"/>
                </a:lnTo>
                <a:lnTo>
                  <a:pt x="268" y="827"/>
                </a:lnTo>
                <a:lnTo>
                  <a:pt x="248" y="894"/>
                </a:lnTo>
                <a:lnTo>
                  <a:pt x="234" y="964"/>
                </a:lnTo>
                <a:lnTo>
                  <a:pt x="225" y="1034"/>
                </a:lnTo>
                <a:lnTo>
                  <a:pt x="222" y="1106"/>
                </a:lnTo>
                <a:lnTo>
                  <a:pt x="225" y="1172"/>
                </a:lnTo>
                <a:lnTo>
                  <a:pt x="232" y="1237"/>
                </a:lnTo>
                <a:lnTo>
                  <a:pt x="244" y="1302"/>
                </a:lnTo>
                <a:lnTo>
                  <a:pt x="261" y="1364"/>
                </a:lnTo>
                <a:lnTo>
                  <a:pt x="282" y="1425"/>
                </a:lnTo>
                <a:lnTo>
                  <a:pt x="308" y="1485"/>
                </a:lnTo>
                <a:lnTo>
                  <a:pt x="338" y="1543"/>
                </a:lnTo>
                <a:lnTo>
                  <a:pt x="373" y="1598"/>
                </a:lnTo>
                <a:lnTo>
                  <a:pt x="412" y="1651"/>
                </a:lnTo>
                <a:lnTo>
                  <a:pt x="492" y="1756"/>
                </a:lnTo>
                <a:lnTo>
                  <a:pt x="570" y="1865"/>
                </a:lnTo>
                <a:lnTo>
                  <a:pt x="645" y="1975"/>
                </a:lnTo>
                <a:lnTo>
                  <a:pt x="714" y="2087"/>
                </a:lnTo>
                <a:lnTo>
                  <a:pt x="778" y="2087"/>
                </a:lnTo>
                <a:lnTo>
                  <a:pt x="567" y="1173"/>
                </a:lnTo>
                <a:lnTo>
                  <a:pt x="565" y="1154"/>
                </a:lnTo>
                <a:lnTo>
                  <a:pt x="567" y="1135"/>
                </a:lnTo>
                <a:lnTo>
                  <a:pt x="573" y="1118"/>
                </a:lnTo>
                <a:lnTo>
                  <a:pt x="583" y="1103"/>
                </a:lnTo>
                <a:lnTo>
                  <a:pt x="596" y="1090"/>
                </a:lnTo>
                <a:lnTo>
                  <a:pt x="612" y="1080"/>
                </a:lnTo>
                <a:lnTo>
                  <a:pt x="630" y="1074"/>
                </a:lnTo>
                <a:lnTo>
                  <a:pt x="649" y="1071"/>
                </a:lnTo>
                <a:lnTo>
                  <a:pt x="668" y="1074"/>
                </a:lnTo>
                <a:lnTo>
                  <a:pt x="685" y="1080"/>
                </a:lnTo>
                <a:lnTo>
                  <a:pt x="700" y="1089"/>
                </a:lnTo>
                <a:lnTo>
                  <a:pt x="713" y="1102"/>
                </a:lnTo>
                <a:lnTo>
                  <a:pt x="723" y="1118"/>
                </a:lnTo>
                <a:lnTo>
                  <a:pt x="729" y="1136"/>
                </a:lnTo>
                <a:lnTo>
                  <a:pt x="730" y="1138"/>
                </a:lnTo>
                <a:lnTo>
                  <a:pt x="850" y="1064"/>
                </a:lnTo>
                <a:lnTo>
                  <a:pt x="863" y="1059"/>
                </a:lnTo>
                <a:lnTo>
                  <a:pt x="877" y="1056"/>
                </a:lnTo>
                <a:lnTo>
                  <a:pt x="891" y="1058"/>
                </a:lnTo>
                <a:lnTo>
                  <a:pt x="905" y="1063"/>
                </a:lnTo>
                <a:lnTo>
                  <a:pt x="916" y="1071"/>
                </a:lnTo>
                <a:lnTo>
                  <a:pt x="1047" y="1193"/>
                </a:lnTo>
                <a:lnTo>
                  <a:pt x="1186" y="1024"/>
                </a:lnTo>
                <a:lnTo>
                  <a:pt x="1196" y="1015"/>
                </a:lnTo>
                <a:lnTo>
                  <a:pt x="1208" y="1008"/>
                </a:lnTo>
                <a:lnTo>
                  <a:pt x="1221" y="1005"/>
                </a:lnTo>
                <a:lnTo>
                  <a:pt x="1235" y="1004"/>
                </a:lnTo>
                <a:lnTo>
                  <a:pt x="1248" y="1008"/>
                </a:lnTo>
                <a:lnTo>
                  <a:pt x="1260" y="1014"/>
                </a:lnTo>
                <a:lnTo>
                  <a:pt x="1270" y="1023"/>
                </a:lnTo>
                <a:lnTo>
                  <a:pt x="1278" y="1034"/>
                </a:lnTo>
                <a:lnTo>
                  <a:pt x="1366" y="1203"/>
                </a:lnTo>
                <a:lnTo>
                  <a:pt x="1485" y="1154"/>
                </a:lnTo>
                <a:lnTo>
                  <a:pt x="1489" y="1136"/>
                </a:lnTo>
                <a:lnTo>
                  <a:pt x="1495" y="1118"/>
                </a:lnTo>
                <a:lnTo>
                  <a:pt x="1505" y="1102"/>
                </a:lnTo>
                <a:lnTo>
                  <a:pt x="1518" y="1089"/>
                </a:lnTo>
                <a:lnTo>
                  <a:pt x="1534" y="1080"/>
                </a:lnTo>
                <a:lnTo>
                  <a:pt x="1551" y="1074"/>
                </a:lnTo>
                <a:lnTo>
                  <a:pt x="1569" y="1071"/>
                </a:lnTo>
                <a:lnTo>
                  <a:pt x="1588" y="1074"/>
                </a:lnTo>
                <a:lnTo>
                  <a:pt x="1606" y="1080"/>
                </a:lnTo>
                <a:lnTo>
                  <a:pt x="1622" y="1090"/>
                </a:lnTo>
                <a:lnTo>
                  <a:pt x="1635" y="1103"/>
                </a:lnTo>
                <a:lnTo>
                  <a:pt x="1645" y="1118"/>
                </a:lnTo>
                <a:lnTo>
                  <a:pt x="1651" y="1135"/>
                </a:lnTo>
                <a:lnTo>
                  <a:pt x="1653" y="1154"/>
                </a:lnTo>
                <a:lnTo>
                  <a:pt x="1651" y="1173"/>
                </a:lnTo>
                <a:lnTo>
                  <a:pt x="1440" y="2087"/>
                </a:lnTo>
                <a:lnTo>
                  <a:pt x="1504" y="2087"/>
                </a:lnTo>
                <a:lnTo>
                  <a:pt x="1574" y="1975"/>
                </a:lnTo>
                <a:lnTo>
                  <a:pt x="1648" y="1865"/>
                </a:lnTo>
                <a:lnTo>
                  <a:pt x="1725" y="1757"/>
                </a:lnTo>
                <a:lnTo>
                  <a:pt x="1806" y="1651"/>
                </a:lnTo>
                <a:lnTo>
                  <a:pt x="1845" y="1599"/>
                </a:lnTo>
                <a:lnTo>
                  <a:pt x="1880" y="1543"/>
                </a:lnTo>
                <a:lnTo>
                  <a:pt x="1910" y="1485"/>
                </a:lnTo>
                <a:lnTo>
                  <a:pt x="1936" y="1425"/>
                </a:lnTo>
                <a:lnTo>
                  <a:pt x="1957" y="1364"/>
                </a:lnTo>
                <a:lnTo>
                  <a:pt x="1975" y="1302"/>
                </a:lnTo>
                <a:lnTo>
                  <a:pt x="1986" y="1237"/>
                </a:lnTo>
                <a:lnTo>
                  <a:pt x="1994" y="1172"/>
                </a:lnTo>
                <a:lnTo>
                  <a:pt x="1996" y="1106"/>
                </a:lnTo>
                <a:lnTo>
                  <a:pt x="1993" y="1034"/>
                </a:lnTo>
                <a:lnTo>
                  <a:pt x="1985" y="964"/>
                </a:lnTo>
                <a:lnTo>
                  <a:pt x="1970" y="894"/>
                </a:lnTo>
                <a:lnTo>
                  <a:pt x="1950" y="827"/>
                </a:lnTo>
                <a:lnTo>
                  <a:pt x="1926" y="763"/>
                </a:lnTo>
                <a:lnTo>
                  <a:pt x="1897" y="701"/>
                </a:lnTo>
                <a:lnTo>
                  <a:pt x="1863" y="641"/>
                </a:lnTo>
                <a:lnTo>
                  <a:pt x="1825" y="584"/>
                </a:lnTo>
                <a:lnTo>
                  <a:pt x="1782" y="531"/>
                </a:lnTo>
                <a:lnTo>
                  <a:pt x="1736" y="481"/>
                </a:lnTo>
                <a:lnTo>
                  <a:pt x="1686" y="435"/>
                </a:lnTo>
                <a:lnTo>
                  <a:pt x="1633" y="392"/>
                </a:lnTo>
                <a:lnTo>
                  <a:pt x="1576" y="354"/>
                </a:lnTo>
                <a:lnTo>
                  <a:pt x="1516" y="321"/>
                </a:lnTo>
                <a:lnTo>
                  <a:pt x="1453" y="291"/>
                </a:lnTo>
                <a:lnTo>
                  <a:pt x="1389" y="267"/>
                </a:lnTo>
                <a:lnTo>
                  <a:pt x="1322" y="248"/>
                </a:lnTo>
                <a:lnTo>
                  <a:pt x="1252" y="234"/>
                </a:lnTo>
                <a:lnTo>
                  <a:pt x="1182" y="225"/>
                </a:lnTo>
                <a:lnTo>
                  <a:pt x="1109" y="222"/>
                </a:lnTo>
                <a:close/>
                <a:moveTo>
                  <a:pt x="1109" y="0"/>
                </a:moveTo>
                <a:lnTo>
                  <a:pt x="1192" y="3"/>
                </a:lnTo>
                <a:lnTo>
                  <a:pt x="1272" y="12"/>
                </a:lnTo>
                <a:lnTo>
                  <a:pt x="1352" y="27"/>
                </a:lnTo>
                <a:lnTo>
                  <a:pt x="1429" y="47"/>
                </a:lnTo>
                <a:lnTo>
                  <a:pt x="1504" y="72"/>
                </a:lnTo>
                <a:lnTo>
                  <a:pt x="1576" y="103"/>
                </a:lnTo>
                <a:lnTo>
                  <a:pt x="1646" y="139"/>
                </a:lnTo>
                <a:lnTo>
                  <a:pt x="1712" y="179"/>
                </a:lnTo>
                <a:lnTo>
                  <a:pt x="1775" y="223"/>
                </a:lnTo>
                <a:lnTo>
                  <a:pt x="1836" y="272"/>
                </a:lnTo>
                <a:lnTo>
                  <a:pt x="1893" y="324"/>
                </a:lnTo>
                <a:lnTo>
                  <a:pt x="1945" y="381"/>
                </a:lnTo>
                <a:lnTo>
                  <a:pt x="1995" y="442"/>
                </a:lnTo>
                <a:lnTo>
                  <a:pt x="2039" y="505"/>
                </a:lnTo>
                <a:lnTo>
                  <a:pt x="2079" y="571"/>
                </a:lnTo>
                <a:lnTo>
                  <a:pt x="2114" y="640"/>
                </a:lnTo>
                <a:lnTo>
                  <a:pt x="2146" y="713"/>
                </a:lnTo>
                <a:lnTo>
                  <a:pt x="2171" y="788"/>
                </a:lnTo>
                <a:lnTo>
                  <a:pt x="2191" y="864"/>
                </a:lnTo>
                <a:lnTo>
                  <a:pt x="2206" y="943"/>
                </a:lnTo>
                <a:lnTo>
                  <a:pt x="2215" y="1024"/>
                </a:lnTo>
                <a:lnTo>
                  <a:pt x="2218" y="1106"/>
                </a:lnTo>
                <a:lnTo>
                  <a:pt x="2215" y="1181"/>
                </a:lnTo>
                <a:lnTo>
                  <a:pt x="2208" y="1255"/>
                </a:lnTo>
                <a:lnTo>
                  <a:pt x="2196" y="1327"/>
                </a:lnTo>
                <a:lnTo>
                  <a:pt x="2179" y="1398"/>
                </a:lnTo>
                <a:lnTo>
                  <a:pt x="2158" y="1467"/>
                </a:lnTo>
                <a:lnTo>
                  <a:pt x="2131" y="1536"/>
                </a:lnTo>
                <a:lnTo>
                  <a:pt x="2100" y="1602"/>
                </a:lnTo>
                <a:lnTo>
                  <a:pt x="2065" y="1666"/>
                </a:lnTo>
                <a:lnTo>
                  <a:pt x="2025" y="1729"/>
                </a:lnTo>
                <a:lnTo>
                  <a:pt x="1981" y="1788"/>
                </a:lnTo>
                <a:lnTo>
                  <a:pt x="1899" y="1896"/>
                </a:lnTo>
                <a:lnTo>
                  <a:pt x="1822" y="2005"/>
                </a:lnTo>
                <a:lnTo>
                  <a:pt x="1747" y="2117"/>
                </a:lnTo>
                <a:lnTo>
                  <a:pt x="1678" y="2230"/>
                </a:lnTo>
                <a:lnTo>
                  <a:pt x="1678" y="2902"/>
                </a:lnTo>
                <a:lnTo>
                  <a:pt x="1675" y="2927"/>
                </a:lnTo>
                <a:lnTo>
                  <a:pt x="1666" y="2950"/>
                </a:lnTo>
                <a:lnTo>
                  <a:pt x="1653" y="2971"/>
                </a:lnTo>
                <a:lnTo>
                  <a:pt x="1636" y="2988"/>
                </a:lnTo>
                <a:lnTo>
                  <a:pt x="1615" y="3001"/>
                </a:lnTo>
                <a:lnTo>
                  <a:pt x="1592" y="3009"/>
                </a:lnTo>
                <a:lnTo>
                  <a:pt x="1566" y="3012"/>
                </a:lnTo>
                <a:lnTo>
                  <a:pt x="1440" y="3012"/>
                </a:lnTo>
                <a:lnTo>
                  <a:pt x="1440" y="3066"/>
                </a:lnTo>
                <a:lnTo>
                  <a:pt x="1437" y="3103"/>
                </a:lnTo>
                <a:lnTo>
                  <a:pt x="1428" y="3139"/>
                </a:lnTo>
                <a:lnTo>
                  <a:pt x="1414" y="3174"/>
                </a:lnTo>
                <a:lnTo>
                  <a:pt x="1395" y="3204"/>
                </a:lnTo>
                <a:lnTo>
                  <a:pt x="1372" y="3231"/>
                </a:lnTo>
                <a:lnTo>
                  <a:pt x="1345" y="3255"/>
                </a:lnTo>
                <a:lnTo>
                  <a:pt x="1314" y="3274"/>
                </a:lnTo>
                <a:lnTo>
                  <a:pt x="1280" y="3288"/>
                </a:lnTo>
                <a:lnTo>
                  <a:pt x="1244" y="3297"/>
                </a:lnTo>
                <a:lnTo>
                  <a:pt x="1206" y="3300"/>
                </a:lnTo>
                <a:lnTo>
                  <a:pt x="1012" y="3300"/>
                </a:lnTo>
                <a:lnTo>
                  <a:pt x="974" y="3297"/>
                </a:lnTo>
                <a:lnTo>
                  <a:pt x="938" y="3288"/>
                </a:lnTo>
                <a:lnTo>
                  <a:pt x="904" y="3274"/>
                </a:lnTo>
                <a:lnTo>
                  <a:pt x="874" y="3255"/>
                </a:lnTo>
                <a:lnTo>
                  <a:pt x="846" y="3231"/>
                </a:lnTo>
                <a:lnTo>
                  <a:pt x="823" y="3204"/>
                </a:lnTo>
                <a:lnTo>
                  <a:pt x="804" y="3174"/>
                </a:lnTo>
                <a:lnTo>
                  <a:pt x="790" y="3139"/>
                </a:lnTo>
                <a:lnTo>
                  <a:pt x="781" y="3103"/>
                </a:lnTo>
                <a:lnTo>
                  <a:pt x="778" y="3066"/>
                </a:lnTo>
                <a:lnTo>
                  <a:pt x="778" y="3012"/>
                </a:lnTo>
                <a:lnTo>
                  <a:pt x="652" y="3012"/>
                </a:lnTo>
                <a:lnTo>
                  <a:pt x="627" y="3009"/>
                </a:lnTo>
                <a:lnTo>
                  <a:pt x="603" y="3001"/>
                </a:lnTo>
                <a:lnTo>
                  <a:pt x="582" y="2988"/>
                </a:lnTo>
                <a:lnTo>
                  <a:pt x="565" y="2971"/>
                </a:lnTo>
                <a:lnTo>
                  <a:pt x="552" y="2950"/>
                </a:lnTo>
                <a:lnTo>
                  <a:pt x="543" y="2927"/>
                </a:lnTo>
                <a:lnTo>
                  <a:pt x="541" y="2902"/>
                </a:lnTo>
                <a:lnTo>
                  <a:pt x="541" y="2229"/>
                </a:lnTo>
                <a:lnTo>
                  <a:pt x="471" y="2116"/>
                </a:lnTo>
                <a:lnTo>
                  <a:pt x="396" y="2004"/>
                </a:lnTo>
                <a:lnTo>
                  <a:pt x="319" y="1895"/>
                </a:lnTo>
                <a:lnTo>
                  <a:pt x="237" y="1788"/>
                </a:lnTo>
                <a:lnTo>
                  <a:pt x="193" y="1729"/>
                </a:lnTo>
                <a:lnTo>
                  <a:pt x="154" y="1666"/>
                </a:lnTo>
                <a:lnTo>
                  <a:pt x="118" y="1602"/>
                </a:lnTo>
                <a:lnTo>
                  <a:pt x="88" y="1536"/>
                </a:lnTo>
                <a:lnTo>
                  <a:pt x="61" y="1467"/>
                </a:lnTo>
                <a:lnTo>
                  <a:pt x="39" y="1398"/>
                </a:lnTo>
                <a:lnTo>
                  <a:pt x="22" y="1327"/>
                </a:lnTo>
                <a:lnTo>
                  <a:pt x="10" y="1255"/>
                </a:lnTo>
                <a:lnTo>
                  <a:pt x="3" y="1181"/>
                </a:lnTo>
                <a:lnTo>
                  <a:pt x="0" y="1106"/>
                </a:lnTo>
                <a:lnTo>
                  <a:pt x="3" y="1024"/>
                </a:lnTo>
                <a:lnTo>
                  <a:pt x="12" y="943"/>
                </a:lnTo>
                <a:lnTo>
                  <a:pt x="27" y="864"/>
                </a:lnTo>
                <a:lnTo>
                  <a:pt x="47" y="788"/>
                </a:lnTo>
                <a:lnTo>
                  <a:pt x="73" y="713"/>
                </a:lnTo>
                <a:lnTo>
                  <a:pt x="104" y="640"/>
                </a:lnTo>
                <a:lnTo>
                  <a:pt x="139" y="571"/>
                </a:lnTo>
                <a:lnTo>
                  <a:pt x="179" y="505"/>
                </a:lnTo>
                <a:lnTo>
                  <a:pt x="224" y="442"/>
                </a:lnTo>
                <a:lnTo>
                  <a:pt x="273" y="381"/>
                </a:lnTo>
                <a:lnTo>
                  <a:pt x="326" y="324"/>
                </a:lnTo>
                <a:lnTo>
                  <a:pt x="382" y="272"/>
                </a:lnTo>
                <a:lnTo>
                  <a:pt x="443" y="223"/>
                </a:lnTo>
                <a:lnTo>
                  <a:pt x="506" y="179"/>
                </a:lnTo>
                <a:lnTo>
                  <a:pt x="572" y="139"/>
                </a:lnTo>
                <a:lnTo>
                  <a:pt x="642" y="103"/>
                </a:lnTo>
                <a:lnTo>
                  <a:pt x="714" y="72"/>
                </a:lnTo>
                <a:lnTo>
                  <a:pt x="790" y="47"/>
                </a:lnTo>
                <a:lnTo>
                  <a:pt x="866" y="27"/>
                </a:lnTo>
                <a:lnTo>
                  <a:pt x="946" y="12"/>
                </a:lnTo>
                <a:lnTo>
                  <a:pt x="1027" y="3"/>
                </a:lnTo>
                <a:lnTo>
                  <a:pt x="110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6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4" grpId="0" animBg="1"/>
      <p:bldP spid="1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Ribbon 4"/>
          <p:cNvSpPr/>
          <p:nvPr/>
        </p:nvSpPr>
        <p:spPr>
          <a:xfrm>
            <a:off x="10752218" y="5541262"/>
            <a:ext cx="1147875" cy="554301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" y="6311900"/>
            <a:ext cx="12192000" cy="5461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hevron 19"/>
          <p:cNvSpPr/>
          <p:nvPr/>
        </p:nvSpPr>
        <p:spPr>
          <a:xfrm>
            <a:off x="58784" y="6446520"/>
            <a:ext cx="1221378" cy="286200"/>
          </a:xfrm>
          <a:prstGeom prst="chevron">
            <a:avLst/>
          </a:prstGeom>
          <a:solidFill>
            <a:srgbClr val="C1C1C1"/>
          </a:solidFill>
          <a:ln>
            <a:solidFill>
              <a:srgbClr val="C1C1C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1138770" y="6446520"/>
            <a:ext cx="3570882" cy="285723"/>
          </a:xfrm>
          <a:prstGeom prst="chevron">
            <a:avLst/>
          </a:prstGeom>
          <a:solidFill>
            <a:srgbClr val="ED7D3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مدل مخفی مارکوف چیست؟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4556611" y="6452810"/>
            <a:ext cx="2276807" cy="286679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پیاده سازی آزمایش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663180" y="6446520"/>
            <a:ext cx="3296897" cy="292730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نتایج بدست آمده از تحقیق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9812594" y="6452810"/>
            <a:ext cx="2290916" cy="275479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جمع‌بندی و معرفی منابع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69702" y="560536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1185845" y="951190"/>
            <a:ext cx="714248" cy="714248"/>
          </a:xfrm>
          <a:prstGeom prst="ellipse">
            <a:avLst/>
          </a:prstGeom>
          <a:solidFill>
            <a:srgbClr val="535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6" y="546075"/>
            <a:ext cx="5284529" cy="2845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>
            <a:off x="11392126" y="11259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95853" y="1088844"/>
            <a:ext cx="55899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3200" b="1" dirty="0">
                <a:cs typeface="B Nazanin" panose="00000400000000000000" pitchFamily="2" charset="-78"/>
              </a:rPr>
              <a:t>مادر به فرزندش گفت: </a:t>
            </a:r>
            <a:r>
              <a:rPr lang="fa-IR" sz="3200" b="1" u="sng" dirty="0">
                <a:cs typeface="B Nazanin" panose="00000400000000000000" pitchFamily="2" charset="-78"/>
              </a:rPr>
              <a:t>کرم</a:t>
            </a:r>
            <a:r>
              <a:rPr lang="fa-IR" sz="3200" b="1" dirty="0">
                <a:cs typeface="B Nazanin" panose="00000400000000000000" pitchFamily="2" charset="-78"/>
              </a:rPr>
              <a:t> </a:t>
            </a:r>
            <a:r>
              <a:rPr lang="fa-IR" sz="3200" b="1" dirty="0" smtClean="0">
                <a:cs typeface="B Nazanin" panose="00000400000000000000" pitchFamily="2" charset="-78"/>
              </a:rPr>
              <a:t>را به </a:t>
            </a:r>
            <a:r>
              <a:rPr lang="fa-IR" sz="3200" b="1" dirty="0">
                <a:cs typeface="B Nazanin" panose="00000400000000000000" pitchFamily="2" charset="-78"/>
              </a:rPr>
              <a:t>من بده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85845" y="1994840"/>
            <a:ext cx="714248" cy="714248"/>
          </a:xfrm>
          <a:prstGeom prst="ellipse">
            <a:avLst/>
          </a:prstGeom>
          <a:solidFill>
            <a:srgbClr val="535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392126" y="216960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54031" y="2059576"/>
            <a:ext cx="2215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3200" b="1" u="sng" dirty="0" smtClean="0">
                <a:cs typeface="B Nazanin" panose="00000400000000000000" pitchFamily="2" charset="-78"/>
              </a:rPr>
              <a:t>کرم</a:t>
            </a:r>
            <a:r>
              <a:rPr lang="fa-IR" sz="3200" b="1" dirty="0" smtClean="0">
                <a:cs typeface="B Nazanin" panose="00000400000000000000" pitchFamily="2" charset="-78"/>
              </a:rPr>
              <a:t> ضد آفتاب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185845" y="3089706"/>
            <a:ext cx="714248" cy="714248"/>
          </a:xfrm>
          <a:prstGeom prst="ellipse">
            <a:avLst/>
          </a:prstGeom>
          <a:solidFill>
            <a:srgbClr val="535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392126" y="326446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747355" y="3102218"/>
            <a:ext cx="24497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3200" b="1" u="sng" dirty="0" smtClean="0">
                <a:cs typeface="B Nazanin" panose="00000400000000000000" pitchFamily="2" charset="-78"/>
              </a:rPr>
              <a:t>کرم</a:t>
            </a:r>
            <a:r>
              <a:rPr lang="fa-IR" sz="3200" b="1" dirty="0" smtClean="0">
                <a:cs typeface="B Nazanin" panose="00000400000000000000" pitchFamily="2" charset="-78"/>
              </a:rPr>
              <a:t> را به من </a:t>
            </a:r>
            <a:r>
              <a:rPr lang="fa-IR" sz="3200" b="1" dirty="0">
                <a:cs typeface="B Nazanin" panose="00000400000000000000" pitchFamily="2" charset="-78"/>
              </a:rPr>
              <a:t>بده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6430" y="4022099"/>
            <a:ext cx="6865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یعنی ما با توجه به دانسته‌های قبلی و با توجه به یک سری داده اولیه یا حالت آغازین، به یک حالت </a:t>
            </a:r>
            <a:r>
              <a:rPr lang="fa-I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پایانی برسیم.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887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8" grpId="0"/>
      <p:bldP spid="19" grpId="0"/>
      <p:bldP spid="28" grpId="0" animBg="1"/>
      <p:bldP spid="29" grpId="0"/>
      <p:bldP spid="30" grpId="0"/>
      <p:bldP spid="31" grpId="0" animBg="1"/>
      <p:bldP spid="32" grpId="0"/>
      <p:bldP spid="33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Ribbon 4"/>
          <p:cNvSpPr/>
          <p:nvPr/>
        </p:nvSpPr>
        <p:spPr>
          <a:xfrm>
            <a:off x="10752218" y="5541262"/>
            <a:ext cx="1147875" cy="554301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" y="6311900"/>
            <a:ext cx="12192000" cy="5461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hevron 19"/>
          <p:cNvSpPr/>
          <p:nvPr/>
        </p:nvSpPr>
        <p:spPr>
          <a:xfrm>
            <a:off x="58784" y="6446520"/>
            <a:ext cx="1221378" cy="286200"/>
          </a:xfrm>
          <a:prstGeom prst="chevron">
            <a:avLst/>
          </a:prstGeom>
          <a:solidFill>
            <a:srgbClr val="C1C1C1"/>
          </a:solidFill>
          <a:ln>
            <a:solidFill>
              <a:srgbClr val="C1C1C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1138770" y="6446520"/>
            <a:ext cx="3570882" cy="285723"/>
          </a:xfrm>
          <a:prstGeom prst="chevron">
            <a:avLst/>
          </a:prstGeom>
          <a:solidFill>
            <a:srgbClr val="ED7D3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مدل مخفی مارکوف چیست؟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4556611" y="6452810"/>
            <a:ext cx="2276807" cy="286679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پیاده سازی آزمایش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663180" y="6446520"/>
            <a:ext cx="3296897" cy="292730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نتایج بدست آمده از تحقیق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9812594" y="6452810"/>
            <a:ext cx="2290916" cy="275479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جمع‌بندی و معرفی منابع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69702" y="560536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35" y="431011"/>
            <a:ext cx="6746328" cy="52014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10474991" y="1735779"/>
            <a:ext cx="1007617" cy="3495031"/>
            <a:chOff x="766" y="620"/>
            <a:chExt cx="685" cy="2376"/>
          </a:xfrm>
          <a:solidFill>
            <a:schemeClr val="tx1"/>
          </a:solidFill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1026" y="879"/>
              <a:ext cx="187" cy="281"/>
            </a:xfrm>
            <a:custGeom>
              <a:avLst/>
              <a:gdLst>
                <a:gd name="T0" fmla="*/ 4 w 83"/>
                <a:gd name="T1" fmla="*/ 34 h 125"/>
                <a:gd name="T2" fmla="*/ 9 w 83"/>
                <a:gd name="T3" fmla="*/ 70 h 125"/>
                <a:gd name="T4" fmla="*/ 4 w 83"/>
                <a:gd name="T5" fmla="*/ 108 h 125"/>
                <a:gd name="T6" fmla="*/ 65 w 83"/>
                <a:gd name="T7" fmla="*/ 122 h 125"/>
                <a:gd name="T8" fmla="*/ 4 w 83"/>
                <a:gd name="T9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5">
                  <a:moveTo>
                    <a:pt x="4" y="34"/>
                  </a:moveTo>
                  <a:cubicBezTo>
                    <a:pt x="29" y="45"/>
                    <a:pt x="1" y="58"/>
                    <a:pt x="9" y="70"/>
                  </a:cubicBezTo>
                  <a:cubicBezTo>
                    <a:pt x="17" y="83"/>
                    <a:pt x="0" y="92"/>
                    <a:pt x="4" y="108"/>
                  </a:cubicBezTo>
                  <a:cubicBezTo>
                    <a:pt x="8" y="125"/>
                    <a:pt x="46" y="124"/>
                    <a:pt x="65" y="122"/>
                  </a:cubicBezTo>
                  <a:cubicBezTo>
                    <a:pt x="83" y="121"/>
                    <a:pt x="57" y="0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940" y="620"/>
              <a:ext cx="398" cy="546"/>
            </a:xfrm>
            <a:custGeom>
              <a:avLst/>
              <a:gdLst>
                <a:gd name="T0" fmla="*/ 15 w 176"/>
                <a:gd name="T1" fmla="*/ 42 h 243"/>
                <a:gd name="T2" fmla="*/ 123 w 176"/>
                <a:gd name="T3" fmla="*/ 71 h 243"/>
                <a:gd name="T4" fmla="*/ 145 w 176"/>
                <a:gd name="T5" fmla="*/ 118 h 243"/>
                <a:gd name="T6" fmla="*/ 155 w 176"/>
                <a:gd name="T7" fmla="*/ 164 h 243"/>
                <a:gd name="T8" fmla="*/ 141 w 176"/>
                <a:gd name="T9" fmla="*/ 217 h 243"/>
                <a:gd name="T10" fmla="*/ 87 w 176"/>
                <a:gd name="T11" fmla="*/ 235 h 243"/>
                <a:gd name="T12" fmla="*/ 35 w 176"/>
                <a:gd name="T13" fmla="*/ 101 h 243"/>
                <a:gd name="T14" fmla="*/ 15 w 176"/>
                <a:gd name="T15" fmla="*/ 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243">
                  <a:moveTo>
                    <a:pt x="15" y="42"/>
                  </a:moveTo>
                  <a:cubicBezTo>
                    <a:pt x="45" y="0"/>
                    <a:pt x="124" y="17"/>
                    <a:pt x="123" y="71"/>
                  </a:cubicBezTo>
                  <a:cubicBezTo>
                    <a:pt x="123" y="125"/>
                    <a:pt x="156" y="91"/>
                    <a:pt x="145" y="118"/>
                  </a:cubicBezTo>
                  <a:cubicBezTo>
                    <a:pt x="134" y="145"/>
                    <a:pt x="169" y="142"/>
                    <a:pt x="155" y="164"/>
                  </a:cubicBezTo>
                  <a:cubicBezTo>
                    <a:pt x="140" y="187"/>
                    <a:pt x="176" y="192"/>
                    <a:pt x="141" y="217"/>
                  </a:cubicBezTo>
                  <a:cubicBezTo>
                    <a:pt x="107" y="243"/>
                    <a:pt x="87" y="235"/>
                    <a:pt x="87" y="235"/>
                  </a:cubicBezTo>
                  <a:cubicBezTo>
                    <a:pt x="87" y="235"/>
                    <a:pt x="97" y="84"/>
                    <a:pt x="35" y="101"/>
                  </a:cubicBezTo>
                  <a:cubicBezTo>
                    <a:pt x="16" y="107"/>
                    <a:pt x="0" y="62"/>
                    <a:pt x="1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766" y="661"/>
              <a:ext cx="685" cy="2335"/>
            </a:xfrm>
            <a:custGeom>
              <a:avLst/>
              <a:gdLst>
                <a:gd name="T0" fmla="*/ 187 w 303"/>
                <a:gd name="T1" fmla="*/ 34 h 1039"/>
                <a:gd name="T2" fmla="*/ 207 w 303"/>
                <a:gd name="T3" fmla="*/ 153 h 1039"/>
                <a:gd name="T4" fmla="*/ 231 w 303"/>
                <a:gd name="T5" fmla="*/ 221 h 1039"/>
                <a:gd name="T6" fmla="*/ 238 w 303"/>
                <a:gd name="T7" fmla="*/ 369 h 1039"/>
                <a:gd name="T8" fmla="*/ 223 w 303"/>
                <a:gd name="T9" fmla="*/ 441 h 1039"/>
                <a:gd name="T10" fmla="*/ 220 w 303"/>
                <a:gd name="T11" fmla="*/ 518 h 1039"/>
                <a:gd name="T12" fmla="*/ 210 w 303"/>
                <a:gd name="T13" fmla="*/ 664 h 1039"/>
                <a:gd name="T14" fmla="*/ 210 w 303"/>
                <a:gd name="T15" fmla="*/ 712 h 1039"/>
                <a:gd name="T16" fmla="*/ 275 w 303"/>
                <a:gd name="T17" fmla="*/ 907 h 1039"/>
                <a:gd name="T18" fmla="*/ 299 w 303"/>
                <a:gd name="T19" fmla="*/ 988 h 1039"/>
                <a:gd name="T20" fmla="*/ 293 w 303"/>
                <a:gd name="T21" fmla="*/ 1012 h 1039"/>
                <a:gd name="T22" fmla="*/ 280 w 303"/>
                <a:gd name="T23" fmla="*/ 964 h 1039"/>
                <a:gd name="T24" fmla="*/ 211 w 303"/>
                <a:gd name="T25" fmla="*/ 1019 h 1039"/>
                <a:gd name="T26" fmla="*/ 223 w 303"/>
                <a:gd name="T27" fmla="*/ 982 h 1039"/>
                <a:gd name="T28" fmla="*/ 195 w 303"/>
                <a:gd name="T29" fmla="*/ 822 h 1039"/>
                <a:gd name="T30" fmla="*/ 171 w 303"/>
                <a:gd name="T31" fmla="*/ 824 h 1039"/>
                <a:gd name="T32" fmla="*/ 147 w 303"/>
                <a:gd name="T33" fmla="*/ 941 h 1039"/>
                <a:gd name="T34" fmla="*/ 138 w 303"/>
                <a:gd name="T35" fmla="*/ 1011 h 1039"/>
                <a:gd name="T36" fmla="*/ 128 w 303"/>
                <a:gd name="T37" fmla="*/ 1032 h 1039"/>
                <a:gd name="T38" fmla="*/ 129 w 303"/>
                <a:gd name="T39" fmla="*/ 980 h 1039"/>
                <a:gd name="T40" fmla="*/ 60 w 303"/>
                <a:gd name="T41" fmla="*/ 1032 h 1039"/>
                <a:gd name="T42" fmla="*/ 50 w 303"/>
                <a:gd name="T43" fmla="*/ 997 h 1039"/>
                <a:gd name="T44" fmla="*/ 107 w 303"/>
                <a:gd name="T45" fmla="*/ 827 h 1039"/>
                <a:gd name="T46" fmla="*/ 116 w 303"/>
                <a:gd name="T47" fmla="*/ 739 h 1039"/>
                <a:gd name="T48" fmla="*/ 101 w 303"/>
                <a:gd name="T49" fmla="*/ 667 h 1039"/>
                <a:gd name="T50" fmla="*/ 89 w 303"/>
                <a:gd name="T51" fmla="*/ 590 h 1039"/>
                <a:gd name="T52" fmla="*/ 80 w 303"/>
                <a:gd name="T53" fmla="*/ 591 h 1039"/>
                <a:gd name="T54" fmla="*/ 61 w 303"/>
                <a:gd name="T55" fmla="*/ 585 h 1039"/>
                <a:gd name="T56" fmla="*/ 67 w 303"/>
                <a:gd name="T57" fmla="*/ 529 h 1039"/>
                <a:gd name="T58" fmla="*/ 9 w 303"/>
                <a:gd name="T59" fmla="*/ 391 h 1039"/>
                <a:gd name="T60" fmla="*/ 75 w 303"/>
                <a:gd name="T61" fmla="*/ 328 h 1039"/>
                <a:gd name="T62" fmla="*/ 130 w 303"/>
                <a:gd name="T63" fmla="*/ 201 h 1039"/>
                <a:gd name="T64" fmla="*/ 128 w 303"/>
                <a:gd name="T65" fmla="*/ 143 h 1039"/>
                <a:gd name="T66" fmla="*/ 94 w 303"/>
                <a:gd name="T67" fmla="*/ 88 h 1039"/>
                <a:gd name="T68" fmla="*/ 95 w 303"/>
                <a:gd name="T69" fmla="*/ 38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3" h="1039">
                  <a:moveTo>
                    <a:pt x="137" y="0"/>
                  </a:moveTo>
                  <a:cubicBezTo>
                    <a:pt x="158" y="0"/>
                    <a:pt x="177" y="11"/>
                    <a:pt x="187" y="34"/>
                  </a:cubicBezTo>
                  <a:cubicBezTo>
                    <a:pt x="196" y="57"/>
                    <a:pt x="198" y="83"/>
                    <a:pt x="195" y="97"/>
                  </a:cubicBezTo>
                  <a:cubicBezTo>
                    <a:pt x="192" y="108"/>
                    <a:pt x="202" y="141"/>
                    <a:pt x="207" y="153"/>
                  </a:cubicBezTo>
                  <a:cubicBezTo>
                    <a:pt x="213" y="167"/>
                    <a:pt x="222" y="187"/>
                    <a:pt x="222" y="187"/>
                  </a:cubicBezTo>
                  <a:cubicBezTo>
                    <a:pt x="222" y="187"/>
                    <a:pt x="231" y="201"/>
                    <a:pt x="231" y="221"/>
                  </a:cubicBezTo>
                  <a:cubicBezTo>
                    <a:pt x="231" y="241"/>
                    <a:pt x="231" y="270"/>
                    <a:pt x="238" y="306"/>
                  </a:cubicBezTo>
                  <a:cubicBezTo>
                    <a:pt x="245" y="343"/>
                    <a:pt x="244" y="351"/>
                    <a:pt x="238" y="369"/>
                  </a:cubicBezTo>
                  <a:cubicBezTo>
                    <a:pt x="231" y="388"/>
                    <a:pt x="211" y="423"/>
                    <a:pt x="211" y="423"/>
                  </a:cubicBezTo>
                  <a:cubicBezTo>
                    <a:pt x="211" y="423"/>
                    <a:pt x="231" y="432"/>
                    <a:pt x="223" y="441"/>
                  </a:cubicBezTo>
                  <a:cubicBezTo>
                    <a:pt x="216" y="450"/>
                    <a:pt x="210" y="453"/>
                    <a:pt x="210" y="453"/>
                  </a:cubicBezTo>
                  <a:cubicBezTo>
                    <a:pt x="210" y="453"/>
                    <a:pt x="231" y="484"/>
                    <a:pt x="220" y="518"/>
                  </a:cubicBezTo>
                  <a:cubicBezTo>
                    <a:pt x="209" y="551"/>
                    <a:pt x="207" y="576"/>
                    <a:pt x="208" y="606"/>
                  </a:cubicBezTo>
                  <a:cubicBezTo>
                    <a:pt x="210" y="637"/>
                    <a:pt x="210" y="664"/>
                    <a:pt x="210" y="664"/>
                  </a:cubicBezTo>
                  <a:cubicBezTo>
                    <a:pt x="197" y="666"/>
                    <a:pt x="197" y="666"/>
                    <a:pt x="197" y="666"/>
                  </a:cubicBezTo>
                  <a:cubicBezTo>
                    <a:pt x="197" y="666"/>
                    <a:pt x="197" y="695"/>
                    <a:pt x="210" y="712"/>
                  </a:cubicBezTo>
                  <a:cubicBezTo>
                    <a:pt x="222" y="730"/>
                    <a:pt x="243" y="760"/>
                    <a:pt x="247" y="807"/>
                  </a:cubicBezTo>
                  <a:cubicBezTo>
                    <a:pt x="250" y="854"/>
                    <a:pt x="261" y="895"/>
                    <a:pt x="275" y="907"/>
                  </a:cubicBezTo>
                  <a:cubicBezTo>
                    <a:pt x="289" y="918"/>
                    <a:pt x="303" y="917"/>
                    <a:pt x="303" y="936"/>
                  </a:cubicBezTo>
                  <a:cubicBezTo>
                    <a:pt x="303" y="956"/>
                    <a:pt x="299" y="978"/>
                    <a:pt x="299" y="988"/>
                  </a:cubicBezTo>
                  <a:cubicBezTo>
                    <a:pt x="299" y="997"/>
                    <a:pt x="299" y="1011"/>
                    <a:pt x="299" y="1011"/>
                  </a:cubicBezTo>
                  <a:cubicBezTo>
                    <a:pt x="293" y="1012"/>
                    <a:pt x="293" y="1012"/>
                    <a:pt x="293" y="1012"/>
                  </a:cubicBezTo>
                  <a:cubicBezTo>
                    <a:pt x="293" y="1012"/>
                    <a:pt x="295" y="1001"/>
                    <a:pt x="293" y="988"/>
                  </a:cubicBezTo>
                  <a:cubicBezTo>
                    <a:pt x="292" y="976"/>
                    <a:pt x="288" y="959"/>
                    <a:pt x="280" y="964"/>
                  </a:cubicBezTo>
                  <a:cubicBezTo>
                    <a:pt x="272" y="969"/>
                    <a:pt x="259" y="993"/>
                    <a:pt x="253" y="1004"/>
                  </a:cubicBezTo>
                  <a:cubicBezTo>
                    <a:pt x="247" y="1015"/>
                    <a:pt x="235" y="1026"/>
                    <a:pt x="211" y="1019"/>
                  </a:cubicBezTo>
                  <a:cubicBezTo>
                    <a:pt x="188" y="1012"/>
                    <a:pt x="179" y="997"/>
                    <a:pt x="192" y="993"/>
                  </a:cubicBezTo>
                  <a:cubicBezTo>
                    <a:pt x="205" y="989"/>
                    <a:pt x="220" y="995"/>
                    <a:pt x="223" y="982"/>
                  </a:cubicBezTo>
                  <a:cubicBezTo>
                    <a:pt x="226" y="968"/>
                    <a:pt x="232" y="934"/>
                    <a:pt x="226" y="916"/>
                  </a:cubicBezTo>
                  <a:cubicBezTo>
                    <a:pt x="221" y="898"/>
                    <a:pt x="203" y="842"/>
                    <a:pt x="195" y="822"/>
                  </a:cubicBezTo>
                  <a:cubicBezTo>
                    <a:pt x="188" y="801"/>
                    <a:pt x="177" y="776"/>
                    <a:pt x="177" y="776"/>
                  </a:cubicBezTo>
                  <a:cubicBezTo>
                    <a:pt x="177" y="776"/>
                    <a:pt x="178" y="809"/>
                    <a:pt x="171" y="824"/>
                  </a:cubicBezTo>
                  <a:cubicBezTo>
                    <a:pt x="165" y="840"/>
                    <a:pt x="141" y="900"/>
                    <a:pt x="137" y="913"/>
                  </a:cubicBezTo>
                  <a:cubicBezTo>
                    <a:pt x="133" y="926"/>
                    <a:pt x="141" y="934"/>
                    <a:pt x="147" y="941"/>
                  </a:cubicBezTo>
                  <a:cubicBezTo>
                    <a:pt x="154" y="947"/>
                    <a:pt x="150" y="964"/>
                    <a:pt x="145" y="976"/>
                  </a:cubicBezTo>
                  <a:cubicBezTo>
                    <a:pt x="140" y="989"/>
                    <a:pt x="138" y="1005"/>
                    <a:pt x="138" y="1011"/>
                  </a:cubicBezTo>
                  <a:cubicBezTo>
                    <a:pt x="138" y="1018"/>
                    <a:pt x="138" y="1032"/>
                    <a:pt x="138" y="1032"/>
                  </a:cubicBezTo>
                  <a:cubicBezTo>
                    <a:pt x="128" y="1032"/>
                    <a:pt x="128" y="1032"/>
                    <a:pt x="128" y="1032"/>
                  </a:cubicBezTo>
                  <a:cubicBezTo>
                    <a:pt x="128" y="1032"/>
                    <a:pt x="131" y="1017"/>
                    <a:pt x="131" y="1004"/>
                  </a:cubicBezTo>
                  <a:cubicBezTo>
                    <a:pt x="131" y="991"/>
                    <a:pt x="133" y="982"/>
                    <a:pt x="129" y="980"/>
                  </a:cubicBezTo>
                  <a:cubicBezTo>
                    <a:pt x="124" y="978"/>
                    <a:pt x="104" y="996"/>
                    <a:pt x="96" y="1008"/>
                  </a:cubicBezTo>
                  <a:cubicBezTo>
                    <a:pt x="88" y="1021"/>
                    <a:pt x="86" y="1039"/>
                    <a:pt x="60" y="1032"/>
                  </a:cubicBezTo>
                  <a:cubicBezTo>
                    <a:pt x="33" y="1026"/>
                    <a:pt x="15" y="1011"/>
                    <a:pt x="22" y="1003"/>
                  </a:cubicBezTo>
                  <a:cubicBezTo>
                    <a:pt x="28" y="995"/>
                    <a:pt x="42" y="1002"/>
                    <a:pt x="50" y="997"/>
                  </a:cubicBezTo>
                  <a:cubicBezTo>
                    <a:pt x="58" y="993"/>
                    <a:pt x="74" y="953"/>
                    <a:pt x="83" y="929"/>
                  </a:cubicBezTo>
                  <a:cubicBezTo>
                    <a:pt x="93" y="906"/>
                    <a:pt x="104" y="857"/>
                    <a:pt x="107" y="827"/>
                  </a:cubicBezTo>
                  <a:cubicBezTo>
                    <a:pt x="110" y="798"/>
                    <a:pt x="115" y="776"/>
                    <a:pt x="115" y="766"/>
                  </a:cubicBezTo>
                  <a:cubicBezTo>
                    <a:pt x="116" y="757"/>
                    <a:pt x="116" y="739"/>
                    <a:pt x="116" y="739"/>
                  </a:cubicBezTo>
                  <a:cubicBezTo>
                    <a:pt x="116" y="739"/>
                    <a:pt x="107" y="705"/>
                    <a:pt x="104" y="691"/>
                  </a:cubicBezTo>
                  <a:cubicBezTo>
                    <a:pt x="101" y="677"/>
                    <a:pt x="101" y="667"/>
                    <a:pt x="101" y="667"/>
                  </a:cubicBezTo>
                  <a:cubicBezTo>
                    <a:pt x="101" y="667"/>
                    <a:pt x="86" y="670"/>
                    <a:pt x="86" y="660"/>
                  </a:cubicBezTo>
                  <a:cubicBezTo>
                    <a:pt x="86" y="650"/>
                    <a:pt x="91" y="609"/>
                    <a:pt x="89" y="590"/>
                  </a:cubicBezTo>
                  <a:cubicBezTo>
                    <a:pt x="88" y="571"/>
                    <a:pt x="81" y="572"/>
                    <a:pt x="81" y="572"/>
                  </a:cubicBezTo>
                  <a:cubicBezTo>
                    <a:pt x="81" y="572"/>
                    <a:pt x="80" y="582"/>
                    <a:pt x="80" y="591"/>
                  </a:cubicBezTo>
                  <a:cubicBezTo>
                    <a:pt x="80" y="599"/>
                    <a:pt x="74" y="597"/>
                    <a:pt x="71" y="591"/>
                  </a:cubicBezTo>
                  <a:cubicBezTo>
                    <a:pt x="69" y="585"/>
                    <a:pt x="61" y="591"/>
                    <a:pt x="61" y="585"/>
                  </a:cubicBezTo>
                  <a:cubicBezTo>
                    <a:pt x="61" y="579"/>
                    <a:pt x="57" y="566"/>
                    <a:pt x="59" y="556"/>
                  </a:cubicBezTo>
                  <a:cubicBezTo>
                    <a:pt x="60" y="547"/>
                    <a:pt x="67" y="529"/>
                    <a:pt x="67" y="529"/>
                  </a:cubicBezTo>
                  <a:cubicBezTo>
                    <a:pt x="0" y="527"/>
                    <a:pt x="0" y="527"/>
                    <a:pt x="0" y="527"/>
                  </a:cubicBezTo>
                  <a:cubicBezTo>
                    <a:pt x="9" y="391"/>
                    <a:pt x="9" y="391"/>
                    <a:pt x="9" y="391"/>
                  </a:cubicBezTo>
                  <a:cubicBezTo>
                    <a:pt x="71" y="391"/>
                    <a:pt x="71" y="391"/>
                    <a:pt x="71" y="391"/>
                  </a:cubicBezTo>
                  <a:cubicBezTo>
                    <a:pt x="71" y="391"/>
                    <a:pt x="75" y="349"/>
                    <a:pt x="75" y="328"/>
                  </a:cubicBezTo>
                  <a:cubicBezTo>
                    <a:pt x="75" y="308"/>
                    <a:pt x="72" y="280"/>
                    <a:pt x="86" y="257"/>
                  </a:cubicBezTo>
                  <a:cubicBezTo>
                    <a:pt x="100" y="234"/>
                    <a:pt x="118" y="215"/>
                    <a:pt x="130" y="201"/>
                  </a:cubicBezTo>
                  <a:cubicBezTo>
                    <a:pt x="141" y="186"/>
                    <a:pt x="143" y="185"/>
                    <a:pt x="140" y="172"/>
                  </a:cubicBezTo>
                  <a:cubicBezTo>
                    <a:pt x="136" y="159"/>
                    <a:pt x="136" y="142"/>
                    <a:pt x="128" y="143"/>
                  </a:cubicBezTo>
                  <a:cubicBezTo>
                    <a:pt x="120" y="144"/>
                    <a:pt x="113" y="143"/>
                    <a:pt x="108" y="132"/>
                  </a:cubicBezTo>
                  <a:cubicBezTo>
                    <a:pt x="104" y="122"/>
                    <a:pt x="94" y="102"/>
                    <a:pt x="94" y="88"/>
                  </a:cubicBezTo>
                  <a:cubicBezTo>
                    <a:pt x="93" y="74"/>
                    <a:pt x="96" y="72"/>
                    <a:pt x="94" y="67"/>
                  </a:cubicBezTo>
                  <a:cubicBezTo>
                    <a:pt x="92" y="63"/>
                    <a:pt x="95" y="49"/>
                    <a:pt x="95" y="38"/>
                  </a:cubicBezTo>
                  <a:cubicBezTo>
                    <a:pt x="96" y="27"/>
                    <a:pt x="110" y="0"/>
                    <a:pt x="13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1084" y="960"/>
              <a:ext cx="143" cy="117"/>
            </a:xfrm>
            <a:custGeom>
              <a:avLst/>
              <a:gdLst>
                <a:gd name="T0" fmla="*/ 59 w 63"/>
                <a:gd name="T1" fmla="*/ 0 h 52"/>
                <a:gd name="T2" fmla="*/ 63 w 63"/>
                <a:gd name="T3" fmla="*/ 11 h 52"/>
                <a:gd name="T4" fmla="*/ 0 w 63"/>
                <a:gd name="T5" fmla="*/ 52 h 52"/>
                <a:gd name="T6" fmla="*/ 4 w 63"/>
                <a:gd name="T7" fmla="*/ 25 h 52"/>
                <a:gd name="T8" fmla="*/ 34 w 63"/>
                <a:gd name="T9" fmla="*/ 5 h 52"/>
                <a:gd name="T10" fmla="*/ 59 w 63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2">
                  <a:moveTo>
                    <a:pt x="59" y="0"/>
                  </a:moveTo>
                  <a:cubicBezTo>
                    <a:pt x="60" y="4"/>
                    <a:pt x="62" y="7"/>
                    <a:pt x="63" y="11"/>
                  </a:cubicBezTo>
                  <a:cubicBezTo>
                    <a:pt x="31" y="9"/>
                    <a:pt x="13" y="33"/>
                    <a:pt x="0" y="52"/>
                  </a:cubicBezTo>
                  <a:cubicBezTo>
                    <a:pt x="5" y="44"/>
                    <a:pt x="4" y="31"/>
                    <a:pt x="4" y="25"/>
                  </a:cubicBezTo>
                  <a:cubicBezTo>
                    <a:pt x="11" y="17"/>
                    <a:pt x="23" y="9"/>
                    <a:pt x="34" y="5"/>
                  </a:cubicBezTo>
                  <a:cubicBezTo>
                    <a:pt x="42" y="2"/>
                    <a:pt x="53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11"/>
          <p:cNvGrpSpPr>
            <a:grpSpLocks noChangeAspect="1"/>
          </p:cNvGrpSpPr>
          <p:nvPr/>
        </p:nvGrpSpPr>
        <p:grpSpPr bwMode="auto">
          <a:xfrm>
            <a:off x="668459" y="1735779"/>
            <a:ext cx="1119511" cy="3502585"/>
            <a:chOff x="2681" y="545"/>
            <a:chExt cx="816" cy="2553"/>
          </a:xfrm>
          <a:solidFill>
            <a:schemeClr val="tx1"/>
          </a:solidFill>
        </p:grpSpPr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2681" y="545"/>
              <a:ext cx="816" cy="2553"/>
            </a:xfrm>
            <a:custGeom>
              <a:avLst/>
              <a:gdLst>
                <a:gd name="T0" fmla="*/ 230 w 342"/>
                <a:gd name="T1" fmla="*/ 37 h 1078"/>
                <a:gd name="T2" fmla="*/ 223 w 342"/>
                <a:gd name="T3" fmla="*/ 116 h 1078"/>
                <a:gd name="T4" fmla="*/ 203 w 342"/>
                <a:gd name="T5" fmla="*/ 159 h 1078"/>
                <a:gd name="T6" fmla="*/ 238 w 342"/>
                <a:gd name="T7" fmla="*/ 185 h 1078"/>
                <a:gd name="T8" fmla="*/ 304 w 342"/>
                <a:gd name="T9" fmla="*/ 271 h 1078"/>
                <a:gd name="T10" fmla="*/ 329 w 342"/>
                <a:gd name="T11" fmla="*/ 358 h 1078"/>
                <a:gd name="T12" fmla="*/ 278 w 342"/>
                <a:gd name="T13" fmla="*/ 377 h 1078"/>
                <a:gd name="T14" fmla="*/ 278 w 342"/>
                <a:gd name="T15" fmla="*/ 450 h 1078"/>
                <a:gd name="T16" fmla="*/ 286 w 342"/>
                <a:gd name="T17" fmla="*/ 572 h 1078"/>
                <a:gd name="T18" fmla="*/ 269 w 342"/>
                <a:gd name="T19" fmla="*/ 671 h 1078"/>
                <a:gd name="T20" fmla="*/ 233 w 342"/>
                <a:gd name="T21" fmla="*/ 921 h 1078"/>
                <a:gd name="T22" fmla="*/ 256 w 342"/>
                <a:gd name="T23" fmla="*/ 982 h 1078"/>
                <a:gd name="T24" fmla="*/ 284 w 342"/>
                <a:gd name="T25" fmla="*/ 1008 h 1078"/>
                <a:gd name="T26" fmla="*/ 257 w 342"/>
                <a:gd name="T27" fmla="*/ 1028 h 1078"/>
                <a:gd name="T28" fmla="*/ 212 w 342"/>
                <a:gd name="T29" fmla="*/ 1021 h 1078"/>
                <a:gd name="T30" fmla="*/ 158 w 342"/>
                <a:gd name="T31" fmla="*/ 1010 h 1078"/>
                <a:gd name="T32" fmla="*/ 162 w 342"/>
                <a:gd name="T33" fmla="*/ 952 h 1078"/>
                <a:gd name="T34" fmla="*/ 157 w 342"/>
                <a:gd name="T35" fmla="*/ 746 h 1078"/>
                <a:gd name="T36" fmla="*/ 74 w 342"/>
                <a:gd name="T37" fmla="*/ 1019 h 1078"/>
                <a:gd name="T38" fmla="*/ 88 w 342"/>
                <a:gd name="T39" fmla="*/ 1057 h 1078"/>
                <a:gd name="T40" fmla="*/ 24 w 342"/>
                <a:gd name="T41" fmla="*/ 1063 h 1078"/>
                <a:gd name="T42" fmla="*/ 2 w 342"/>
                <a:gd name="T43" fmla="*/ 1025 h 1078"/>
                <a:gd name="T44" fmla="*/ 6 w 342"/>
                <a:gd name="T45" fmla="*/ 980 h 1078"/>
                <a:gd name="T46" fmla="*/ 71 w 342"/>
                <a:gd name="T47" fmla="*/ 568 h 1078"/>
                <a:gd name="T48" fmla="*/ 70 w 342"/>
                <a:gd name="T49" fmla="*/ 492 h 1078"/>
                <a:gd name="T50" fmla="*/ 80 w 342"/>
                <a:gd name="T51" fmla="*/ 408 h 1078"/>
                <a:gd name="T52" fmla="*/ 56 w 342"/>
                <a:gd name="T53" fmla="*/ 284 h 1078"/>
                <a:gd name="T54" fmla="*/ 89 w 342"/>
                <a:gd name="T55" fmla="*/ 178 h 1078"/>
                <a:gd name="T56" fmla="*/ 134 w 342"/>
                <a:gd name="T57" fmla="*/ 138 h 1078"/>
                <a:gd name="T58" fmla="*/ 137 w 342"/>
                <a:gd name="T59" fmla="*/ 122 h 1078"/>
                <a:gd name="T60" fmla="*/ 126 w 342"/>
                <a:gd name="T61" fmla="*/ 88 h 1078"/>
                <a:gd name="T62" fmla="*/ 142 w 342"/>
                <a:gd name="T63" fmla="*/ 22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1078">
                  <a:moveTo>
                    <a:pt x="206" y="13"/>
                  </a:moveTo>
                  <a:cubicBezTo>
                    <a:pt x="214" y="14"/>
                    <a:pt x="223" y="19"/>
                    <a:pt x="230" y="37"/>
                  </a:cubicBezTo>
                  <a:cubicBezTo>
                    <a:pt x="236" y="55"/>
                    <a:pt x="237" y="68"/>
                    <a:pt x="231" y="81"/>
                  </a:cubicBezTo>
                  <a:cubicBezTo>
                    <a:pt x="225" y="94"/>
                    <a:pt x="225" y="104"/>
                    <a:pt x="223" y="116"/>
                  </a:cubicBezTo>
                  <a:cubicBezTo>
                    <a:pt x="220" y="128"/>
                    <a:pt x="212" y="147"/>
                    <a:pt x="206" y="149"/>
                  </a:cubicBezTo>
                  <a:cubicBezTo>
                    <a:pt x="201" y="150"/>
                    <a:pt x="203" y="154"/>
                    <a:pt x="203" y="159"/>
                  </a:cubicBezTo>
                  <a:cubicBezTo>
                    <a:pt x="203" y="165"/>
                    <a:pt x="206" y="172"/>
                    <a:pt x="206" y="172"/>
                  </a:cubicBezTo>
                  <a:cubicBezTo>
                    <a:pt x="206" y="172"/>
                    <a:pt x="222" y="181"/>
                    <a:pt x="238" y="185"/>
                  </a:cubicBezTo>
                  <a:cubicBezTo>
                    <a:pt x="253" y="189"/>
                    <a:pt x="277" y="206"/>
                    <a:pt x="279" y="228"/>
                  </a:cubicBezTo>
                  <a:cubicBezTo>
                    <a:pt x="281" y="250"/>
                    <a:pt x="291" y="260"/>
                    <a:pt x="304" y="271"/>
                  </a:cubicBezTo>
                  <a:cubicBezTo>
                    <a:pt x="317" y="283"/>
                    <a:pt x="331" y="283"/>
                    <a:pt x="335" y="303"/>
                  </a:cubicBezTo>
                  <a:cubicBezTo>
                    <a:pt x="339" y="324"/>
                    <a:pt x="342" y="352"/>
                    <a:pt x="329" y="358"/>
                  </a:cubicBezTo>
                  <a:cubicBezTo>
                    <a:pt x="316" y="364"/>
                    <a:pt x="284" y="361"/>
                    <a:pt x="284" y="361"/>
                  </a:cubicBezTo>
                  <a:cubicBezTo>
                    <a:pt x="284" y="361"/>
                    <a:pt x="283" y="372"/>
                    <a:pt x="278" y="377"/>
                  </a:cubicBezTo>
                  <a:cubicBezTo>
                    <a:pt x="273" y="382"/>
                    <a:pt x="265" y="386"/>
                    <a:pt x="265" y="386"/>
                  </a:cubicBezTo>
                  <a:cubicBezTo>
                    <a:pt x="265" y="386"/>
                    <a:pt x="275" y="424"/>
                    <a:pt x="278" y="450"/>
                  </a:cubicBezTo>
                  <a:cubicBezTo>
                    <a:pt x="280" y="476"/>
                    <a:pt x="284" y="530"/>
                    <a:pt x="286" y="543"/>
                  </a:cubicBezTo>
                  <a:cubicBezTo>
                    <a:pt x="289" y="556"/>
                    <a:pt x="291" y="567"/>
                    <a:pt x="286" y="572"/>
                  </a:cubicBezTo>
                  <a:cubicBezTo>
                    <a:pt x="280" y="576"/>
                    <a:pt x="277" y="577"/>
                    <a:pt x="277" y="577"/>
                  </a:cubicBezTo>
                  <a:cubicBezTo>
                    <a:pt x="277" y="577"/>
                    <a:pt x="275" y="635"/>
                    <a:pt x="269" y="671"/>
                  </a:cubicBezTo>
                  <a:cubicBezTo>
                    <a:pt x="264" y="707"/>
                    <a:pt x="255" y="747"/>
                    <a:pt x="248" y="789"/>
                  </a:cubicBezTo>
                  <a:cubicBezTo>
                    <a:pt x="241" y="831"/>
                    <a:pt x="235" y="900"/>
                    <a:pt x="233" y="921"/>
                  </a:cubicBezTo>
                  <a:cubicBezTo>
                    <a:pt x="230" y="942"/>
                    <a:pt x="229" y="943"/>
                    <a:pt x="233" y="952"/>
                  </a:cubicBezTo>
                  <a:cubicBezTo>
                    <a:pt x="236" y="961"/>
                    <a:pt x="261" y="979"/>
                    <a:pt x="256" y="982"/>
                  </a:cubicBezTo>
                  <a:cubicBezTo>
                    <a:pt x="252" y="985"/>
                    <a:pt x="252" y="985"/>
                    <a:pt x="252" y="985"/>
                  </a:cubicBezTo>
                  <a:cubicBezTo>
                    <a:pt x="252" y="985"/>
                    <a:pt x="269" y="1008"/>
                    <a:pt x="284" y="1008"/>
                  </a:cubicBezTo>
                  <a:cubicBezTo>
                    <a:pt x="299" y="1008"/>
                    <a:pt x="317" y="1013"/>
                    <a:pt x="317" y="1024"/>
                  </a:cubicBezTo>
                  <a:cubicBezTo>
                    <a:pt x="317" y="1035"/>
                    <a:pt x="272" y="1028"/>
                    <a:pt x="257" y="1028"/>
                  </a:cubicBezTo>
                  <a:cubicBezTo>
                    <a:pt x="242" y="1028"/>
                    <a:pt x="226" y="1021"/>
                    <a:pt x="219" y="1017"/>
                  </a:cubicBezTo>
                  <a:cubicBezTo>
                    <a:pt x="211" y="1014"/>
                    <a:pt x="212" y="1021"/>
                    <a:pt x="212" y="1021"/>
                  </a:cubicBezTo>
                  <a:cubicBezTo>
                    <a:pt x="212" y="1021"/>
                    <a:pt x="192" y="1021"/>
                    <a:pt x="178" y="1020"/>
                  </a:cubicBezTo>
                  <a:cubicBezTo>
                    <a:pt x="164" y="1018"/>
                    <a:pt x="158" y="1018"/>
                    <a:pt x="158" y="1010"/>
                  </a:cubicBezTo>
                  <a:cubicBezTo>
                    <a:pt x="158" y="1002"/>
                    <a:pt x="158" y="999"/>
                    <a:pt x="158" y="999"/>
                  </a:cubicBezTo>
                  <a:cubicBezTo>
                    <a:pt x="158" y="999"/>
                    <a:pt x="158" y="977"/>
                    <a:pt x="162" y="952"/>
                  </a:cubicBezTo>
                  <a:cubicBezTo>
                    <a:pt x="165" y="928"/>
                    <a:pt x="163" y="833"/>
                    <a:pt x="162" y="804"/>
                  </a:cubicBezTo>
                  <a:cubicBezTo>
                    <a:pt x="160" y="775"/>
                    <a:pt x="157" y="746"/>
                    <a:pt x="157" y="746"/>
                  </a:cubicBezTo>
                  <a:cubicBezTo>
                    <a:pt x="157" y="746"/>
                    <a:pt x="128" y="846"/>
                    <a:pt x="113" y="901"/>
                  </a:cubicBezTo>
                  <a:cubicBezTo>
                    <a:pt x="97" y="957"/>
                    <a:pt x="78" y="1016"/>
                    <a:pt x="74" y="1019"/>
                  </a:cubicBezTo>
                  <a:cubicBezTo>
                    <a:pt x="70" y="1021"/>
                    <a:pt x="71" y="1025"/>
                    <a:pt x="71" y="1025"/>
                  </a:cubicBezTo>
                  <a:cubicBezTo>
                    <a:pt x="71" y="1025"/>
                    <a:pt x="87" y="1044"/>
                    <a:pt x="88" y="1057"/>
                  </a:cubicBezTo>
                  <a:cubicBezTo>
                    <a:pt x="89" y="1070"/>
                    <a:pt x="92" y="1075"/>
                    <a:pt x="79" y="1077"/>
                  </a:cubicBezTo>
                  <a:cubicBezTo>
                    <a:pt x="66" y="1078"/>
                    <a:pt x="35" y="1070"/>
                    <a:pt x="24" y="1063"/>
                  </a:cubicBezTo>
                  <a:cubicBezTo>
                    <a:pt x="14" y="1055"/>
                    <a:pt x="13" y="1047"/>
                    <a:pt x="8" y="1043"/>
                  </a:cubicBezTo>
                  <a:cubicBezTo>
                    <a:pt x="2" y="1040"/>
                    <a:pt x="0" y="1034"/>
                    <a:pt x="2" y="1025"/>
                  </a:cubicBezTo>
                  <a:cubicBezTo>
                    <a:pt x="5" y="1016"/>
                    <a:pt x="5" y="1014"/>
                    <a:pt x="5" y="1014"/>
                  </a:cubicBezTo>
                  <a:cubicBezTo>
                    <a:pt x="5" y="1014"/>
                    <a:pt x="1" y="1011"/>
                    <a:pt x="6" y="980"/>
                  </a:cubicBezTo>
                  <a:cubicBezTo>
                    <a:pt x="11" y="950"/>
                    <a:pt x="35" y="786"/>
                    <a:pt x="50" y="712"/>
                  </a:cubicBezTo>
                  <a:cubicBezTo>
                    <a:pt x="66" y="639"/>
                    <a:pt x="71" y="577"/>
                    <a:pt x="71" y="568"/>
                  </a:cubicBezTo>
                  <a:cubicBezTo>
                    <a:pt x="71" y="558"/>
                    <a:pt x="68" y="559"/>
                    <a:pt x="62" y="556"/>
                  </a:cubicBezTo>
                  <a:cubicBezTo>
                    <a:pt x="56" y="552"/>
                    <a:pt x="68" y="513"/>
                    <a:pt x="70" y="492"/>
                  </a:cubicBezTo>
                  <a:cubicBezTo>
                    <a:pt x="71" y="471"/>
                    <a:pt x="73" y="456"/>
                    <a:pt x="73" y="442"/>
                  </a:cubicBezTo>
                  <a:cubicBezTo>
                    <a:pt x="72" y="428"/>
                    <a:pt x="78" y="419"/>
                    <a:pt x="80" y="408"/>
                  </a:cubicBezTo>
                  <a:cubicBezTo>
                    <a:pt x="81" y="397"/>
                    <a:pt x="85" y="368"/>
                    <a:pt x="77" y="344"/>
                  </a:cubicBezTo>
                  <a:cubicBezTo>
                    <a:pt x="68" y="319"/>
                    <a:pt x="60" y="289"/>
                    <a:pt x="56" y="284"/>
                  </a:cubicBezTo>
                  <a:cubicBezTo>
                    <a:pt x="52" y="279"/>
                    <a:pt x="56" y="261"/>
                    <a:pt x="58" y="238"/>
                  </a:cubicBezTo>
                  <a:cubicBezTo>
                    <a:pt x="60" y="214"/>
                    <a:pt x="66" y="190"/>
                    <a:pt x="89" y="178"/>
                  </a:cubicBezTo>
                  <a:cubicBezTo>
                    <a:pt x="112" y="165"/>
                    <a:pt x="122" y="162"/>
                    <a:pt x="128" y="152"/>
                  </a:cubicBezTo>
                  <a:cubicBezTo>
                    <a:pt x="135" y="141"/>
                    <a:pt x="131" y="140"/>
                    <a:pt x="134" y="138"/>
                  </a:cubicBezTo>
                  <a:cubicBezTo>
                    <a:pt x="137" y="136"/>
                    <a:pt x="138" y="135"/>
                    <a:pt x="138" y="135"/>
                  </a:cubicBezTo>
                  <a:cubicBezTo>
                    <a:pt x="138" y="135"/>
                    <a:pt x="138" y="126"/>
                    <a:pt x="137" y="122"/>
                  </a:cubicBezTo>
                  <a:cubicBezTo>
                    <a:pt x="136" y="118"/>
                    <a:pt x="132" y="118"/>
                    <a:pt x="131" y="113"/>
                  </a:cubicBezTo>
                  <a:cubicBezTo>
                    <a:pt x="129" y="109"/>
                    <a:pt x="125" y="96"/>
                    <a:pt x="126" y="88"/>
                  </a:cubicBezTo>
                  <a:cubicBezTo>
                    <a:pt x="127" y="80"/>
                    <a:pt x="129" y="79"/>
                    <a:pt x="129" y="79"/>
                  </a:cubicBezTo>
                  <a:cubicBezTo>
                    <a:pt x="129" y="79"/>
                    <a:pt x="125" y="35"/>
                    <a:pt x="142" y="22"/>
                  </a:cubicBezTo>
                  <a:cubicBezTo>
                    <a:pt x="159" y="10"/>
                    <a:pt x="189" y="0"/>
                    <a:pt x="20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2998" y="867"/>
              <a:ext cx="184" cy="156"/>
            </a:xfrm>
            <a:custGeom>
              <a:avLst/>
              <a:gdLst>
                <a:gd name="T0" fmla="*/ 70 w 77"/>
                <a:gd name="T1" fmla="*/ 26 h 66"/>
                <a:gd name="T2" fmla="*/ 73 w 77"/>
                <a:gd name="T3" fmla="*/ 36 h 66"/>
                <a:gd name="T4" fmla="*/ 74 w 77"/>
                <a:gd name="T5" fmla="*/ 37 h 66"/>
                <a:gd name="T6" fmla="*/ 77 w 77"/>
                <a:gd name="T7" fmla="*/ 66 h 66"/>
                <a:gd name="T8" fmla="*/ 74 w 77"/>
                <a:gd name="T9" fmla="*/ 63 h 66"/>
                <a:gd name="T10" fmla="*/ 63 w 77"/>
                <a:gd name="T11" fmla="*/ 48 h 66"/>
                <a:gd name="T12" fmla="*/ 56 w 77"/>
                <a:gd name="T13" fmla="*/ 63 h 66"/>
                <a:gd name="T14" fmla="*/ 0 w 77"/>
                <a:gd name="T15" fmla="*/ 4 h 66"/>
                <a:gd name="T16" fmla="*/ 1 w 77"/>
                <a:gd name="T17" fmla="*/ 2 h 66"/>
                <a:gd name="T18" fmla="*/ 5 w 77"/>
                <a:gd name="T19" fmla="*/ 0 h 66"/>
                <a:gd name="T20" fmla="*/ 27 w 77"/>
                <a:gd name="T21" fmla="*/ 25 h 66"/>
                <a:gd name="T22" fmla="*/ 63 w 77"/>
                <a:gd name="T23" fmla="*/ 45 h 66"/>
                <a:gd name="T24" fmla="*/ 70 w 77"/>
                <a:gd name="T25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66">
                  <a:moveTo>
                    <a:pt x="70" y="26"/>
                  </a:moveTo>
                  <a:cubicBezTo>
                    <a:pt x="71" y="31"/>
                    <a:pt x="73" y="36"/>
                    <a:pt x="73" y="36"/>
                  </a:cubicBezTo>
                  <a:cubicBezTo>
                    <a:pt x="73" y="36"/>
                    <a:pt x="74" y="37"/>
                    <a:pt x="74" y="37"/>
                  </a:cubicBezTo>
                  <a:cubicBezTo>
                    <a:pt x="74" y="43"/>
                    <a:pt x="76" y="56"/>
                    <a:pt x="77" y="66"/>
                  </a:cubicBezTo>
                  <a:cubicBezTo>
                    <a:pt x="76" y="66"/>
                    <a:pt x="75" y="65"/>
                    <a:pt x="74" y="63"/>
                  </a:cubicBezTo>
                  <a:cubicBezTo>
                    <a:pt x="69" y="52"/>
                    <a:pt x="67" y="46"/>
                    <a:pt x="63" y="48"/>
                  </a:cubicBezTo>
                  <a:cubicBezTo>
                    <a:pt x="61" y="50"/>
                    <a:pt x="58" y="57"/>
                    <a:pt x="56" y="63"/>
                  </a:cubicBezTo>
                  <a:cubicBezTo>
                    <a:pt x="43" y="48"/>
                    <a:pt x="12" y="1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8" y="6"/>
                    <a:pt x="17" y="19"/>
                    <a:pt x="27" y="25"/>
                  </a:cubicBezTo>
                  <a:cubicBezTo>
                    <a:pt x="38" y="31"/>
                    <a:pt x="63" y="45"/>
                    <a:pt x="63" y="45"/>
                  </a:cubicBezTo>
                  <a:cubicBezTo>
                    <a:pt x="63" y="45"/>
                    <a:pt x="68" y="33"/>
                    <a:pt x="7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3210" y="1225"/>
              <a:ext cx="93" cy="130"/>
            </a:xfrm>
            <a:custGeom>
              <a:avLst/>
              <a:gdLst>
                <a:gd name="T0" fmla="*/ 7 w 39"/>
                <a:gd name="T1" fmla="*/ 43 h 55"/>
                <a:gd name="T2" fmla="*/ 21 w 39"/>
                <a:gd name="T3" fmla="*/ 27 h 55"/>
                <a:gd name="T4" fmla="*/ 5 w 39"/>
                <a:gd name="T5" fmla="*/ 8 h 55"/>
                <a:gd name="T6" fmla="*/ 19 w 39"/>
                <a:gd name="T7" fmla="*/ 8 h 55"/>
                <a:gd name="T8" fmla="*/ 39 w 39"/>
                <a:gd name="T9" fmla="*/ 55 h 55"/>
                <a:gd name="T10" fmla="*/ 7 w 39"/>
                <a:gd name="T11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5">
                  <a:moveTo>
                    <a:pt x="7" y="43"/>
                  </a:moveTo>
                  <a:cubicBezTo>
                    <a:pt x="7" y="43"/>
                    <a:pt x="21" y="38"/>
                    <a:pt x="21" y="27"/>
                  </a:cubicBezTo>
                  <a:cubicBezTo>
                    <a:pt x="21" y="16"/>
                    <a:pt x="11" y="8"/>
                    <a:pt x="5" y="8"/>
                  </a:cubicBezTo>
                  <a:cubicBezTo>
                    <a:pt x="0" y="7"/>
                    <a:pt x="8" y="0"/>
                    <a:pt x="19" y="8"/>
                  </a:cubicBezTo>
                  <a:cubicBezTo>
                    <a:pt x="30" y="17"/>
                    <a:pt x="39" y="55"/>
                    <a:pt x="39" y="55"/>
                  </a:cubicBezTo>
                  <a:cubicBezTo>
                    <a:pt x="39" y="55"/>
                    <a:pt x="16" y="47"/>
                    <a:pt x="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3296" y="1371"/>
              <a:ext cx="22" cy="100"/>
            </a:xfrm>
            <a:custGeom>
              <a:avLst/>
              <a:gdLst>
                <a:gd name="T0" fmla="*/ 3 w 9"/>
                <a:gd name="T1" fmla="*/ 0 h 42"/>
                <a:gd name="T2" fmla="*/ 9 w 9"/>
                <a:gd name="T3" fmla="*/ 35 h 42"/>
                <a:gd name="T4" fmla="*/ 0 w 9"/>
                <a:gd name="T5" fmla="*/ 42 h 42"/>
                <a:gd name="T6" fmla="*/ 3 w 9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2">
                  <a:moveTo>
                    <a:pt x="3" y="0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" y="1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059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11022192" y="466387"/>
            <a:ext cx="877901" cy="877901"/>
          </a:xfrm>
          <a:prstGeom prst="ellipse">
            <a:avLst/>
          </a:prstGeom>
          <a:solidFill>
            <a:srgbClr val="535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Ribbon 4"/>
          <p:cNvSpPr/>
          <p:nvPr/>
        </p:nvSpPr>
        <p:spPr>
          <a:xfrm>
            <a:off x="10752218" y="5541262"/>
            <a:ext cx="1147875" cy="554301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" y="6311900"/>
            <a:ext cx="12192000" cy="5461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hevron 19"/>
          <p:cNvSpPr/>
          <p:nvPr/>
        </p:nvSpPr>
        <p:spPr>
          <a:xfrm>
            <a:off x="58784" y="6446520"/>
            <a:ext cx="1221378" cy="286200"/>
          </a:xfrm>
          <a:prstGeom prst="chevron">
            <a:avLst/>
          </a:prstGeom>
          <a:solidFill>
            <a:srgbClr val="C1C1C1"/>
          </a:solidFill>
          <a:ln>
            <a:solidFill>
              <a:srgbClr val="C1C1C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1138770" y="6446520"/>
            <a:ext cx="3570882" cy="285723"/>
          </a:xfrm>
          <a:prstGeom prst="chevron">
            <a:avLst/>
          </a:prstGeom>
          <a:solidFill>
            <a:srgbClr val="ED7D3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مدل مخفی مارکوف چیست؟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4556611" y="6452810"/>
            <a:ext cx="2276807" cy="286679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پیاده سازی آزمایش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663180" y="6446520"/>
            <a:ext cx="3296897" cy="292730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نتایج بدست آمده از تحقیق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9812594" y="6452810"/>
            <a:ext cx="2290916" cy="275479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جمع‌بندی و معرفی منابع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69702" y="560536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0547520" y="1600001"/>
            <a:ext cx="714248" cy="714248"/>
          </a:xfrm>
          <a:prstGeom prst="ellipse">
            <a:avLst/>
          </a:prstGeom>
          <a:solidFill>
            <a:srgbClr val="535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53801" y="17747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25304" y="1664737"/>
            <a:ext cx="52196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3200" b="1" dirty="0">
                <a:cs typeface="B Nazanin" panose="00000400000000000000" pitchFamily="2" charset="-78"/>
              </a:rPr>
              <a:t>تبدیل گفتار به صدا (تشخیص گفتار)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547520" y="2643651"/>
            <a:ext cx="714248" cy="714248"/>
          </a:xfrm>
          <a:prstGeom prst="ellipse">
            <a:avLst/>
          </a:prstGeom>
          <a:solidFill>
            <a:srgbClr val="535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753801" y="281841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14103" y="2708387"/>
            <a:ext cx="2218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3200" b="1" dirty="0">
                <a:cs typeface="B Nazanin" panose="00000400000000000000" pitchFamily="2" charset="-78"/>
              </a:rPr>
              <a:t>تشخیص چهره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547520" y="3738517"/>
            <a:ext cx="714248" cy="714248"/>
          </a:xfrm>
          <a:prstGeom prst="ellipse">
            <a:avLst/>
          </a:prstGeom>
          <a:solidFill>
            <a:srgbClr val="535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753801" y="39132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62995" y="3752037"/>
            <a:ext cx="2246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3200" b="1" dirty="0">
                <a:cs typeface="B Nazanin" panose="00000400000000000000" pitchFamily="2" charset="-78"/>
              </a:rPr>
              <a:t>ترجمه ماشینی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98359" y="612951"/>
            <a:ext cx="473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کاربرد های مدل مخفی مارکوف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grpSp>
        <p:nvGrpSpPr>
          <p:cNvPr id="42" name="Group 23"/>
          <p:cNvGrpSpPr/>
          <p:nvPr/>
        </p:nvGrpSpPr>
        <p:grpSpPr>
          <a:xfrm>
            <a:off x="11271565" y="704468"/>
            <a:ext cx="379154" cy="401737"/>
            <a:chOff x="5884863" y="0"/>
            <a:chExt cx="506413" cy="536576"/>
          </a:xfrm>
          <a:solidFill>
            <a:schemeClr val="bg1"/>
          </a:solidFill>
        </p:grpSpPr>
        <p:sp>
          <p:nvSpPr>
            <p:cNvPr id="43" name="Freeform 12"/>
            <p:cNvSpPr>
              <a:spLocks/>
            </p:cNvSpPr>
            <p:nvPr/>
          </p:nvSpPr>
          <p:spPr bwMode="auto">
            <a:xfrm>
              <a:off x="6057901" y="0"/>
              <a:ext cx="333375" cy="371475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44" y="3"/>
                </a:cxn>
                <a:cxn ang="0">
                  <a:pos x="165" y="12"/>
                </a:cxn>
                <a:cxn ang="0">
                  <a:pos x="182" y="25"/>
                </a:cxn>
                <a:cxn ang="0">
                  <a:pos x="185" y="28"/>
                </a:cxn>
                <a:cxn ang="0">
                  <a:pos x="199" y="46"/>
                </a:cxn>
                <a:cxn ang="0">
                  <a:pos x="207" y="67"/>
                </a:cxn>
                <a:cxn ang="0">
                  <a:pos x="210" y="88"/>
                </a:cxn>
                <a:cxn ang="0">
                  <a:pos x="208" y="105"/>
                </a:cxn>
                <a:cxn ang="0">
                  <a:pos x="203" y="121"/>
                </a:cxn>
                <a:cxn ang="0">
                  <a:pos x="195" y="135"/>
                </a:cxn>
                <a:cxn ang="0">
                  <a:pos x="185" y="148"/>
                </a:cxn>
                <a:cxn ang="0">
                  <a:pos x="124" y="210"/>
                </a:cxn>
                <a:cxn ang="0">
                  <a:pos x="105" y="224"/>
                </a:cxn>
                <a:cxn ang="0">
                  <a:pos x="86" y="232"/>
                </a:cxn>
                <a:cxn ang="0">
                  <a:pos x="63" y="234"/>
                </a:cxn>
                <a:cxn ang="0">
                  <a:pos x="42" y="232"/>
                </a:cxn>
                <a:cxn ang="0">
                  <a:pos x="21" y="223"/>
                </a:cxn>
                <a:cxn ang="0">
                  <a:pos x="3" y="210"/>
                </a:cxn>
                <a:cxn ang="0">
                  <a:pos x="0" y="207"/>
                </a:cxn>
                <a:cxn ang="0">
                  <a:pos x="38" y="170"/>
                </a:cxn>
                <a:cxn ang="0">
                  <a:pos x="41" y="173"/>
                </a:cxn>
                <a:cxn ang="0">
                  <a:pos x="51" y="179"/>
                </a:cxn>
                <a:cxn ang="0">
                  <a:pos x="63" y="182"/>
                </a:cxn>
                <a:cxn ang="0">
                  <a:pos x="76" y="179"/>
                </a:cxn>
                <a:cxn ang="0">
                  <a:pos x="87" y="173"/>
                </a:cxn>
                <a:cxn ang="0">
                  <a:pos x="148" y="111"/>
                </a:cxn>
                <a:cxn ang="0">
                  <a:pos x="154" y="101"/>
                </a:cxn>
                <a:cxn ang="0">
                  <a:pos x="157" y="88"/>
                </a:cxn>
                <a:cxn ang="0">
                  <a:pos x="154" y="76"/>
                </a:cxn>
                <a:cxn ang="0">
                  <a:pos x="148" y="66"/>
                </a:cxn>
                <a:cxn ang="0">
                  <a:pos x="145" y="63"/>
                </a:cxn>
                <a:cxn ang="0">
                  <a:pos x="134" y="56"/>
                </a:cxn>
                <a:cxn ang="0">
                  <a:pos x="123" y="54"/>
                </a:cxn>
                <a:cxn ang="0">
                  <a:pos x="109" y="56"/>
                </a:cxn>
                <a:cxn ang="0">
                  <a:pos x="99" y="63"/>
                </a:cxn>
                <a:cxn ang="0">
                  <a:pos x="74" y="88"/>
                </a:cxn>
                <a:cxn ang="0">
                  <a:pos x="65" y="93"/>
                </a:cxn>
                <a:cxn ang="0">
                  <a:pos x="55" y="96"/>
                </a:cxn>
                <a:cxn ang="0">
                  <a:pos x="46" y="93"/>
                </a:cxn>
                <a:cxn ang="0">
                  <a:pos x="37" y="88"/>
                </a:cxn>
                <a:cxn ang="0">
                  <a:pos x="32" y="79"/>
                </a:cxn>
                <a:cxn ang="0">
                  <a:pos x="29" y="69"/>
                </a:cxn>
                <a:cxn ang="0">
                  <a:pos x="32" y="59"/>
                </a:cxn>
                <a:cxn ang="0">
                  <a:pos x="37" y="51"/>
                </a:cxn>
                <a:cxn ang="0">
                  <a:pos x="62" y="25"/>
                </a:cxn>
                <a:cxn ang="0">
                  <a:pos x="79" y="12"/>
                </a:cxn>
                <a:cxn ang="0">
                  <a:pos x="100" y="3"/>
                </a:cxn>
                <a:cxn ang="0">
                  <a:pos x="123" y="0"/>
                </a:cxn>
              </a:cxnLst>
              <a:rect l="0" t="0" r="r" b="b"/>
              <a:pathLst>
                <a:path w="210" h="234">
                  <a:moveTo>
                    <a:pt x="123" y="0"/>
                  </a:moveTo>
                  <a:lnTo>
                    <a:pt x="144" y="3"/>
                  </a:lnTo>
                  <a:lnTo>
                    <a:pt x="165" y="12"/>
                  </a:lnTo>
                  <a:lnTo>
                    <a:pt x="182" y="25"/>
                  </a:lnTo>
                  <a:lnTo>
                    <a:pt x="185" y="28"/>
                  </a:lnTo>
                  <a:lnTo>
                    <a:pt x="199" y="46"/>
                  </a:lnTo>
                  <a:lnTo>
                    <a:pt x="207" y="67"/>
                  </a:lnTo>
                  <a:lnTo>
                    <a:pt x="210" y="88"/>
                  </a:lnTo>
                  <a:lnTo>
                    <a:pt x="208" y="105"/>
                  </a:lnTo>
                  <a:lnTo>
                    <a:pt x="203" y="121"/>
                  </a:lnTo>
                  <a:lnTo>
                    <a:pt x="195" y="135"/>
                  </a:lnTo>
                  <a:lnTo>
                    <a:pt x="185" y="148"/>
                  </a:lnTo>
                  <a:lnTo>
                    <a:pt x="124" y="210"/>
                  </a:lnTo>
                  <a:lnTo>
                    <a:pt x="105" y="224"/>
                  </a:lnTo>
                  <a:lnTo>
                    <a:pt x="86" y="232"/>
                  </a:lnTo>
                  <a:lnTo>
                    <a:pt x="63" y="234"/>
                  </a:lnTo>
                  <a:lnTo>
                    <a:pt x="42" y="232"/>
                  </a:lnTo>
                  <a:lnTo>
                    <a:pt x="21" y="223"/>
                  </a:lnTo>
                  <a:lnTo>
                    <a:pt x="3" y="210"/>
                  </a:lnTo>
                  <a:lnTo>
                    <a:pt x="0" y="207"/>
                  </a:lnTo>
                  <a:lnTo>
                    <a:pt x="38" y="170"/>
                  </a:lnTo>
                  <a:lnTo>
                    <a:pt x="41" y="173"/>
                  </a:lnTo>
                  <a:lnTo>
                    <a:pt x="51" y="179"/>
                  </a:lnTo>
                  <a:lnTo>
                    <a:pt x="63" y="182"/>
                  </a:lnTo>
                  <a:lnTo>
                    <a:pt x="76" y="179"/>
                  </a:lnTo>
                  <a:lnTo>
                    <a:pt x="87" y="173"/>
                  </a:lnTo>
                  <a:lnTo>
                    <a:pt x="148" y="111"/>
                  </a:lnTo>
                  <a:lnTo>
                    <a:pt x="154" y="101"/>
                  </a:lnTo>
                  <a:lnTo>
                    <a:pt x="157" y="88"/>
                  </a:lnTo>
                  <a:lnTo>
                    <a:pt x="154" y="76"/>
                  </a:lnTo>
                  <a:lnTo>
                    <a:pt x="148" y="66"/>
                  </a:lnTo>
                  <a:lnTo>
                    <a:pt x="145" y="63"/>
                  </a:lnTo>
                  <a:lnTo>
                    <a:pt x="134" y="56"/>
                  </a:lnTo>
                  <a:lnTo>
                    <a:pt x="123" y="54"/>
                  </a:lnTo>
                  <a:lnTo>
                    <a:pt x="109" y="56"/>
                  </a:lnTo>
                  <a:lnTo>
                    <a:pt x="99" y="63"/>
                  </a:lnTo>
                  <a:lnTo>
                    <a:pt x="74" y="88"/>
                  </a:lnTo>
                  <a:lnTo>
                    <a:pt x="65" y="93"/>
                  </a:lnTo>
                  <a:lnTo>
                    <a:pt x="55" y="96"/>
                  </a:lnTo>
                  <a:lnTo>
                    <a:pt x="46" y="93"/>
                  </a:lnTo>
                  <a:lnTo>
                    <a:pt x="37" y="88"/>
                  </a:lnTo>
                  <a:lnTo>
                    <a:pt x="32" y="79"/>
                  </a:lnTo>
                  <a:lnTo>
                    <a:pt x="29" y="69"/>
                  </a:lnTo>
                  <a:lnTo>
                    <a:pt x="32" y="59"/>
                  </a:lnTo>
                  <a:lnTo>
                    <a:pt x="37" y="51"/>
                  </a:lnTo>
                  <a:lnTo>
                    <a:pt x="62" y="25"/>
                  </a:lnTo>
                  <a:lnTo>
                    <a:pt x="79" y="12"/>
                  </a:lnTo>
                  <a:lnTo>
                    <a:pt x="100" y="3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>
              <a:off x="5884863" y="166688"/>
              <a:ext cx="331788" cy="369888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71" y="4"/>
                </a:cxn>
                <a:cxn ang="0">
                  <a:pos x="195" y="14"/>
                </a:cxn>
                <a:cxn ang="0">
                  <a:pos x="200" y="17"/>
                </a:cxn>
                <a:cxn ang="0">
                  <a:pos x="201" y="19"/>
                </a:cxn>
                <a:cxn ang="0">
                  <a:pos x="209" y="27"/>
                </a:cxn>
                <a:cxn ang="0">
                  <a:pos x="172" y="64"/>
                </a:cxn>
                <a:cxn ang="0">
                  <a:pos x="170" y="61"/>
                </a:cxn>
                <a:cxn ang="0">
                  <a:pos x="159" y="55"/>
                </a:cxn>
                <a:cxn ang="0">
                  <a:pos x="146" y="52"/>
                </a:cxn>
                <a:cxn ang="0">
                  <a:pos x="134" y="55"/>
                </a:cxn>
                <a:cxn ang="0">
                  <a:pos x="123" y="61"/>
                </a:cxn>
                <a:cxn ang="0">
                  <a:pos x="61" y="123"/>
                </a:cxn>
                <a:cxn ang="0">
                  <a:pos x="55" y="133"/>
                </a:cxn>
                <a:cxn ang="0">
                  <a:pos x="52" y="145"/>
                </a:cxn>
                <a:cxn ang="0">
                  <a:pos x="55" y="158"/>
                </a:cxn>
                <a:cxn ang="0">
                  <a:pos x="61" y="169"/>
                </a:cxn>
                <a:cxn ang="0">
                  <a:pos x="64" y="171"/>
                </a:cxn>
                <a:cxn ang="0">
                  <a:pos x="75" y="178"/>
                </a:cxn>
                <a:cxn ang="0">
                  <a:pos x="88" y="181"/>
                </a:cxn>
                <a:cxn ang="0">
                  <a:pos x="100" y="178"/>
                </a:cxn>
                <a:cxn ang="0">
                  <a:pos x="110" y="171"/>
                </a:cxn>
                <a:cxn ang="0">
                  <a:pos x="137" y="145"/>
                </a:cxn>
                <a:cxn ang="0">
                  <a:pos x="146" y="139"/>
                </a:cxn>
                <a:cxn ang="0">
                  <a:pos x="155" y="137"/>
                </a:cxn>
                <a:cxn ang="0">
                  <a:pos x="166" y="139"/>
                </a:cxn>
                <a:cxn ang="0">
                  <a:pos x="174" y="145"/>
                </a:cxn>
                <a:cxn ang="0">
                  <a:pos x="180" y="154"/>
                </a:cxn>
                <a:cxn ang="0">
                  <a:pos x="181" y="163"/>
                </a:cxn>
                <a:cxn ang="0">
                  <a:pos x="180" y="173"/>
                </a:cxn>
                <a:cxn ang="0">
                  <a:pos x="174" y="182"/>
                </a:cxn>
                <a:cxn ang="0">
                  <a:pos x="147" y="208"/>
                </a:cxn>
                <a:cxn ang="0">
                  <a:pos x="129" y="222"/>
                </a:cxn>
                <a:cxn ang="0">
                  <a:pos x="109" y="230"/>
                </a:cxn>
                <a:cxn ang="0">
                  <a:pos x="88" y="233"/>
                </a:cxn>
                <a:cxn ang="0">
                  <a:pos x="71" y="232"/>
                </a:cxn>
                <a:cxn ang="0">
                  <a:pos x="55" y="226"/>
                </a:cxn>
                <a:cxn ang="0">
                  <a:pos x="40" y="218"/>
                </a:cxn>
                <a:cxn ang="0">
                  <a:pos x="27" y="208"/>
                </a:cxn>
                <a:cxn ang="0">
                  <a:pos x="25" y="205"/>
                </a:cxn>
                <a:cxn ang="0">
                  <a:pos x="14" y="192"/>
                </a:cxn>
                <a:cxn ang="0">
                  <a:pos x="6" y="178"/>
                </a:cxn>
                <a:cxn ang="0">
                  <a:pos x="1" y="162"/>
                </a:cxn>
                <a:cxn ang="0">
                  <a:pos x="0" y="145"/>
                </a:cxn>
                <a:cxn ang="0">
                  <a:pos x="2" y="124"/>
                </a:cxn>
                <a:cxn ang="0">
                  <a:pos x="10" y="103"/>
                </a:cxn>
                <a:cxn ang="0">
                  <a:pos x="25" y="85"/>
                </a:cxn>
                <a:cxn ang="0">
                  <a:pos x="85" y="25"/>
                </a:cxn>
                <a:cxn ang="0">
                  <a:pos x="104" y="10"/>
                </a:cxn>
                <a:cxn ang="0">
                  <a:pos x="125" y="2"/>
                </a:cxn>
                <a:cxn ang="0">
                  <a:pos x="146" y="0"/>
                </a:cxn>
              </a:cxnLst>
              <a:rect l="0" t="0" r="r" b="b"/>
              <a:pathLst>
                <a:path w="209" h="233">
                  <a:moveTo>
                    <a:pt x="146" y="0"/>
                  </a:moveTo>
                  <a:lnTo>
                    <a:pt x="171" y="4"/>
                  </a:lnTo>
                  <a:lnTo>
                    <a:pt x="195" y="14"/>
                  </a:lnTo>
                  <a:lnTo>
                    <a:pt x="200" y="17"/>
                  </a:lnTo>
                  <a:lnTo>
                    <a:pt x="201" y="19"/>
                  </a:lnTo>
                  <a:lnTo>
                    <a:pt x="209" y="27"/>
                  </a:lnTo>
                  <a:lnTo>
                    <a:pt x="172" y="64"/>
                  </a:lnTo>
                  <a:lnTo>
                    <a:pt x="170" y="61"/>
                  </a:lnTo>
                  <a:lnTo>
                    <a:pt x="159" y="55"/>
                  </a:lnTo>
                  <a:lnTo>
                    <a:pt x="146" y="52"/>
                  </a:lnTo>
                  <a:lnTo>
                    <a:pt x="134" y="55"/>
                  </a:lnTo>
                  <a:lnTo>
                    <a:pt x="123" y="61"/>
                  </a:lnTo>
                  <a:lnTo>
                    <a:pt x="61" y="123"/>
                  </a:lnTo>
                  <a:lnTo>
                    <a:pt x="55" y="133"/>
                  </a:lnTo>
                  <a:lnTo>
                    <a:pt x="52" y="145"/>
                  </a:lnTo>
                  <a:lnTo>
                    <a:pt x="55" y="158"/>
                  </a:lnTo>
                  <a:lnTo>
                    <a:pt x="61" y="169"/>
                  </a:lnTo>
                  <a:lnTo>
                    <a:pt x="64" y="171"/>
                  </a:lnTo>
                  <a:lnTo>
                    <a:pt x="75" y="178"/>
                  </a:lnTo>
                  <a:lnTo>
                    <a:pt x="88" y="181"/>
                  </a:lnTo>
                  <a:lnTo>
                    <a:pt x="100" y="178"/>
                  </a:lnTo>
                  <a:lnTo>
                    <a:pt x="110" y="171"/>
                  </a:lnTo>
                  <a:lnTo>
                    <a:pt x="137" y="145"/>
                  </a:lnTo>
                  <a:lnTo>
                    <a:pt x="146" y="139"/>
                  </a:lnTo>
                  <a:lnTo>
                    <a:pt x="155" y="137"/>
                  </a:lnTo>
                  <a:lnTo>
                    <a:pt x="166" y="139"/>
                  </a:lnTo>
                  <a:lnTo>
                    <a:pt x="174" y="145"/>
                  </a:lnTo>
                  <a:lnTo>
                    <a:pt x="180" y="154"/>
                  </a:lnTo>
                  <a:lnTo>
                    <a:pt x="181" y="163"/>
                  </a:lnTo>
                  <a:lnTo>
                    <a:pt x="180" y="173"/>
                  </a:lnTo>
                  <a:lnTo>
                    <a:pt x="174" y="182"/>
                  </a:lnTo>
                  <a:lnTo>
                    <a:pt x="147" y="208"/>
                  </a:lnTo>
                  <a:lnTo>
                    <a:pt x="129" y="222"/>
                  </a:lnTo>
                  <a:lnTo>
                    <a:pt x="109" y="230"/>
                  </a:lnTo>
                  <a:lnTo>
                    <a:pt x="88" y="233"/>
                  </a:lnTo>
                  <a:lnTo>
                    <a:pt x="71" y="232"/>
                  </a:lnTo>
                  <a:lnTo>
                    <a:pt x="55" y="226"/>
                  </a:lnTo>
                  <a:lnTo>
                    <a:pt x="40" y="218"/>
                  </a:lnTo>
                  <a:lnTo>
                    <a:pt x="27" y="208"/>
                  </a:lnTo>
                  <a:lnTo>
                    <a:pt x="25" y="205"/>
                  </a:lnTo>
                  <a:lnTo>
                    <a:pt x="14" y="192"/>
                  </a:lnTo>
                  <a:lnTo>
                    <a:pt x="6" y="178"/>
                  </a:lnTo>
                  <a:lnTo>
                    <a:pt x="1" y="162"/>
                  </a:lnTo>
                  <a:lnTo>
                    <a:pt x="0" y="145"/>
                  </a:lnTo>
                  <a:lnTo>
                    <a:pt x="2" y="124"/>
                  </a:lnTo>
                  <a:lnTo>
                    <a:pt x="10" y="103"/>
                  </a:lnTo>
                  <a:lnTo>
                    <a:pt x="25" y="85"/>
                  </a:lnTo>
                  <a:lnTo>
                    <a:pt x="85" y="25"/>
                  </a:lnTo>
                  <a:lnTo>
                    <a:pt x="104" y="10"/>
                  </a:lnTo>
                  <a:lnTo>
                    <a:pt x="125" y="2"/>
                  </a:lnTo>
                  <a:lnTo>
                    <a:pt x="1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0" y="982593"/>
            <a:ext cx="5001035" cy="41056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6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6" grpId="0" animBg="1"/>
      <p:bldP spid="8" grpId="0"/>
      <p:bldP spid="19" grpId="0"/>
      <p:bldP spid="28" grpId="0" animBg="1"/>
      <p:bldP spid="29" grpId="0"/>
      <p:bldP spid="30" grpId="0"/>
      <p:bldP spid="31" grpId="0" animBg="1"/>
      <p:bldP spid="32" grpId="0"/>
      <p:bldP spid="33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11043190" y="1797099"/>
            <a:ext cx="854658" cy="854658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Ribbon 4"/>
          <p:cNvSpPr/>
          <p:nvPr/>
        </p:nvSpPr>
        <p:spPr>
          <a:xfrm>
            <a:off x="10752218" y="5541262"/>
            <a:ext cx="1147875" cy="554301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" y="6311900"/>
            <a:ext cx="12192000" cy="5461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hevron 19"/>
          <p:cNvSpPr/>
          <p:nvPr/>
        </p:nvSpPr>
        <p:spPr>
          <a:xfrm>
            <a:off x="58784" y="6446520"/>
            <a:ext cx="1221378" cy="286200"/>
          </a:xfrm>
          <a:prstGeom prst="chevron">
            <a:avLst/>
          </a:prstGeom>
          <a:solidFill>
            <a:srgbClr val="C1C1C1"/>
          </a:solidFill>
          <a:ln>
            <a:solidFill>
              <a:srgbClr val="C1C1C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1138770" y="6446520"/>
            <a:ext cx="3570882" cy="285723"/>
          </a:xfrm>
          <a:prstGeom prst="chevron">
            <a:avLst/>
          </a:prstGeom>
          <a:solidFill>
            <a:srgbClr val="C1C1C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مدل مخفی مارکوف چیست؟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4556611" y="6452810"/>
            <a:ext cx="2276807" cy="286679"/>
          </a:xfrm>
          <a:prstGeom prst="chevron">
            <a:avLst/>
          </a:prstGeom>
          <a:solidFill>
            <a:srgbClr val="ED7D3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پیاده سازی آزمایش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663180" y="6446520"/>
            <a:ext cx="3296897" cy="292730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نتایج بدست آمده از تحقیق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9812594" y="6452810"/>
            <a:ext cx="2290916" cy="275479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جمع‌بندی و معرفی منابع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69702" y="560536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11043190" y="421699"/>
            <a:ext cx="854658" cy="854658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7"/>
          <p:cNvSpPr>
            <a:spLocks noEditPoints="1"/>
          </p:cNvSpPr>
          <p:nvPr/>
        </p:nvSpPr>
        <p:spPr bwMode="auto">
          <a:xfrm>
            <a:off x="11300842" y="644174"/>
            <a:ext cx="339353" cy="409707"/>
          </a:xfrm>
          <a:custGeom>
            <a:avLst/>
            <a:gdLst>
              <a:gd name="T0" fmla="*/ 1828 w 2787"/>
              <a:gd name="T1" fmla="*/ 1485 h 3365"/>
              <a:gd name="T2" fmla="*/ 1228 w 2787"/>
              <a:gd name="T3" fmla="*/ 2079 h 3365"/>
              <a:gd name="T4" fmla="*/ 1051 w 2787"/>
              <a:gd name="T5" fmla="*/ 1923 h 3365"/>
              <a:gd name="T6" fmla="*/ 1025 w 2787"/>
              <a:gd name="T7" fmla="*/ 1918 h 3365"/>
              <a:gd name="T8" fmla="*/ 998 w 2787"/>
              <a:gd name="T9" fmla="*/ 1926 h 3365"/>
              <a:gd name="T10" fmla="*/ 846 w 2787"/>
              <a:gd name="T11" fmla="*/ 2096 h 3365"/>
              <a:gd name="T12" fmla="*/ 834 w 2787"/>
              <a:gd name="T13" fmla="*/ 2120 h 3365"/>
              <a:gd name="T14" fmla="*/ 835 w 2787"/>
              <a:gd name="T15" fmla="*/ 2148 h 3365"/>
              <a:gd name="T16" fmla="*/ 850 w 2787"/>
              <a:gd name="T17" fmla="*/ 2171 h 3365"/>
              <a:gd name="T18" fmla="*/ 1217 w 2787"/>
              <a:gd name="T19" fmla="*/ 2495 h 3365"/>
              <a:gd name="T20" fmla="*/ 1249 w 2787"/>
              <a:gd name="T21" fmla="*/ 2498 h 3365"/>
              <a:gd name="T22" fmla="*/ 1276 w 2787"/>
              <a:gd name="T23" fmla="*/ 2484 h 3365"/>
              <a:gd name="T24" fmla="*/ 2048 w 2787"/>
              <a:gd name="T25" fmla="*/ 1711 h 3365"/>
              <a:gd name="T26" fmla="*/ 2055 w 2787"/>
              <a:gd name="T27" fmla="*/ 1685 h 3365"/>
              <a:gd name="T28" fmla="*/ 2048 w 2787"/>
              <a:gd name="T29" fmla="*/ 1658 h 3365"/>
              <a:gd name="T30" fmla="*/ 1890 w 2787"/>
              <a:gd name="T31" fmla="*/ 1495 h 3365"/>
              <a:gd name="T32" fmla="*/ 1860 w 2787"/>
              <a:gd name="T33" fmla="*/ 1479 h 3365"/>
              <a:gd name="T34" fmla="*/ 1018 w 2787"/>
              <a:gd name="T35" fmla="*/ 283 h 3365"/>
              <a:gd name="T36" fmla="*/ 990 w 2787"/>
              <a:gd name="T37" fmla="*/ 292 h 3365"/>
              <a:gd name="T38" fmla="*/ 974 w 2787"/>
              <a:gd name="T39" fmla="*/ 315 h 3365"/>
              <a:gd name="T40" fmla="*/ 971 w 2787"/>
              <a:gd name="T41" fmla="*/ 709 h 3365"/>
              <a:gd name="T42" fmla="*/ 1816 w 2787"/>
              <a:gd name="T43" fmla="*/ 330 h 3365"/>
              <a:gd name="T44" fmla="*/ 1807 w 2787"/>
              <a:gd name="T45" fmla="*/ 303 h 3365"/>
              <a:gd name="T46" fmla="*/ 1783 w 2787"/>
              <a:gd name="T47" fmla="*/ 285 h 3365"/>
              <a:gd name="T48" fmla="*/ 1018 w 2787"/>
              <a:gd name="T49" fmla="*/ 283 h 3365"/>
              <a:gd name="T50" fmla="*/ 1769 w 2787"/>
              <a:gd name="T51" fmla="*/ 0 h 3365"/>
              <a:gd name="T52" fmla="*/ 1856 w 2787"/>
              <a:gd name="T53" fmla="*/ 13 h 3365"/>
              <a:gd name="T54" fmla="*/ 1935 w 2787"/>
              <a:gd name="T55" fmla="*/ 45 h 3365"/>
              <a:gd name="T56" fmla="*/ 2001 w 2787"/>
              <a:gd name="T57" fmla="*/ 97 h 3365"/>
              <a:gd name="T58" fmla="*/ 2053 w 2787"/>
              <a:gd name="T59" fmla="*/ 164 h 3365"/>
              <a:gd name="T60" fmla="*/ 2086 w 2787"/>
              <a:gd name="T61" fmla="*/ 242 h 3365"/>
              <a:gd name="T62" fmla="*/ 2098 w 2787"/>
              <a:gd name="T63" fmla="*/ 330 h 3365"/>
              <a:gd name="T64" fmla="*/ 2534 w 2787"/>
              <a:gd name="T65" fmla="*/ 709 h 3365"/>
              <a:gd name="T66" fmla="*/ 2587 w 2787"/>
              <a:gd name="T67" fmla="*/ 719 h 3365"/>
              <a:gd name="T68" fmla="*/ 2631 w 2787"/>
              <a:gd name="T69" fmla="*/ 748 h 3365"/>
              <a:gd name="T70" fmla="*/ 2661 w 2787"/>
              <a:gd name="T71" fmla="*/ 790 h 3365"/>
              <a:gd name="T72" fmla="*/ 2675 w 2787"/>
              <a:gd name="T73" fmla="*/ 843 h 3365"/>
              <a:gd name="T74" fmla="*/ 2787 w 2787"/>
              <a:gd name="T75" fmla="*/ 3240 h 3365"/>
              <a:gd name="T76" fmla="*/ 2775 w 2787"/>
              <a:gd name="T77" fmla="*/ 3283 h 3365"/>
              <a:gd name="T78" fmla="*/ 2748 w 2787"/>
              <a:gd name="T79" fmla="*/ 3321 h 3365"/>
              <a:gd name="T80" fmla="*/ 2712 w 2787"/>
              <a:gd name="T81" fmla="*/ 3348 h 3365"/>
              <a:gd name="T82" fmla="*/ 2670 w 2787"/>
              <a:gd name="T83" fmla="*/ 3363 h 3365"/>
              <a:gd name="T84" fmla="*/ 140 w 2787"/>
              <a:gd name="T85" fmla="*/ 3365 h 3365"/>
              <a:gd name="T86" fmla="*/ 95 w 2787"/>
              <a:gd name="T87" fmla="*/ 3357 h 3365"/>
              <a:gd name="T88" fmla="*/ 55 w 2787"/>
              <a:gd name="T89" fmla="*/ 3336 h 3365"/>
              <a:gd name="T90" fmla="*/ 23 w 2787"/>
              <a:gd name="T91" fmla="*/ 3302 h 3365"/>
              <a:gd name="T92" fmla="*/ 5 w 2787"/>
              <a:gd name="T93" fmla="*/ 3261 h 3365"/>
              <a:gd name="T94" fmla="*/ 0 w 2787"/>
              <a:gd name="T95" fmla="*/ 3216 h 3365"/>
              <a:gd name="T96" fmla="*/ 116 w 2787"/>
              <a:gd name="T97" fmla="*/ 815 h 3365"/>
              <a:gd name="T98" fmla="*/ 139 w 2787"/>
              <a:gd name="T99" fmla="*/ 767 h 3365"/>
              <a:gd name="T100" fmla="*/ 177 w 2787"/>
              <a:gd name="T101" fmla="*/ 731 h 3365"/>
              <a:gd name="T102" fmla="*/ 226 w 2787"/>
              <a:gd name="T103" fmla="*/ 711 h 3365"/>
              <a:gd name="T104" fmla="*/ 689 w 2787"/>
              <a:gd name="T105" fmla="*/ 709 h 3365"/>
              <a:gd name="T106" fmla="*/ 692 w 2787"/>
              <a:gd name="T107" fmla="*/ 285 h 3365"/>
              <a:gd name="T108" fmla="*/ 716 w 2787"/>
              <a:gd name="T109" fmla="*/ 202 h 3365"/>
              <a:gd name="T110" fmla="*/ 759 w 2787"/>
              <a:gd name="T111" fmla="*/ 128 h 3365"/>
              <a:gd name="T112" fmla="*/ 818 w 2787"/>
              <a:gd name="T113" fmla="*/ 69 h 3365"/>
              <a:gd name="T114" fmla="*/ 890 w 2787"/>
              <a:gd name="T115" fmla="*/ 26 h 3365"/>
              <a:gd name="T116" fmla="*/ 974 w 2787"/>
              <a:gd name="T117" fmla="*/ 3 h 3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7" h="3365">
                <a:moveTo>
                  <a:pt x="1844" y="1479"/>
                </a:moveTo>
                <a:lnTo>
                  <a:pt x="1828" y="1485"/>
                </a:lnTo>
                <a:lnTo>
                  <a:pt x="1814" y="1495"/>
                </a:lnTo>
                <a:lnTo>
                  <a:pt x="1228" y="2079"/>
                </a:lnTo>
                <a:lnTo>
                  <a:pt x="1064" y="1932"/>
                </a:lnTo>
                <a:lnTo>
                  <a:pt x="1051" y="1923"/>
                </a:lnTo>
                <a:lnTo>
                  <a:pt x="1039" y="1919"/>
                </a:lnTo>
                <a:lnTo>
                  <a:pt x="1025" y="1918"/>
                </a:lnTo>
                <a:lnTo>
                  <a:pt x="1012" y="1920"/>
                </a:lnTo>
                <a:lnTo>
                  <a:pt x="998" y="1926"/>
                </a:lnTo>
                <a:lnTo>
                  <a:pt x="988" y="1936"/>
                </a:lnTo>
                <a:lnTo>
                  <a:pt x="846" y="2096"/>
                </a:lnTo>
                <a:lnTo>
                  <a:pt x="838" y="2108"/>
                </a:lnTo>
                <a:lnTo>
                  <a:pt x="834" y="2120"/>
                </a:lnTo>
                <a:lnTo>
                  <a:pt x="833" y="2135"/>
                </a:lnTo>
                <a:lnTo>
                  <a:pt x="835" y="2148"/>
                </a:lnTo>
                <a:lnTo>
                  <a:pt x="841" y="2160"/>
                </a:lnTo>
                <a:lnTo>
                  <a:pt x="850" y="2171"/>
                </a:lnTo>
                <a:lnTo>
                  <a:pt x="1204" y="2486"/>
                </a:lnTo>
                <a:lnTo>
                  <a:pt x="1217" y="2495"/>
                </a:lnTo>
                <a:lnTo>
                  <a:pt x="1233" y="2500"/>
                </a:lnTo>
                <a:lnTo>
                  <a:pt x="1249" y="2498"/>
                </a:lnTo>
                <a:lnTo>
                  <a:pt x="1263" y="2493"/>
                </a:lnTo>
                <a:lnTo>
                  <a:pt x="1276" y="2484"/>
                </a:lnTo>
                <a:lnTo>
                  <a:pt x="2040" y="1722"/>
                </a:lnTo>
                <a:lnTo>
                  <a:pt x="2048" y="1711"/>
                </a:lnTo>
                <a:lnTo>
                  <a:pt x="2054" y="1699"/>
                </a:lnTo>
                <a:lnTo>
                  <a:pt x="2055" y="1685"/>
                </a:lnTo>
                <a:lnTo>
                  <a:pt x="2054" y="1671"/>
                </a:lnTo>
                <a:lnTo>
                  <a:pt x="2048" y="1658"/>
                </a:lnTo>
                <a:lnTo>
                  <a:pt x="2040" y="1647"/>
                </a:lnTo>
                <a:lnTo>
                  <a:pt x="1890" y="1495"/>
                </a:lnTo>
                <a:lnTo>
                  <a:pt x="1876" y="1485"/>
                </a:lnTo>
                <a:lnTo>
                  <a:pt x="1860" y="1479"/>
                </a:lnTo>
                <a:lnTo>
                  <a:pt x="1844" y="1479"/>
                </a:lnTo>
                <a:close/>
                <a:moveTo>
                  <a:pt x="1018" y="283"/>
                </a:moveTo>
                <a:lnTo>
                  <a:pt x="1004" y="285"/>
                </a:lnTo>
                <a:lnTo>
                  <a:pt x="990" y="292"/>
                </a:lnTo>
                <a:lnTo>
                  <a:pt x="980" y="303"/>
                </a:lnTo>
                <a:lnTo>
                  <a:pt x="974" y="315"/>
                </a:lnTo>
                <a:lnTo>
                  <a:pt x="971" y="330"/>
                </a:lnTo>
                <a:lnTo>
                  <a:pt x="971" y="709"/>
                </a:lnTo>
                <a:lnTo>
                  <a:pt x="1816" y="709"/>
                </a:lnTo>
                <a:lnTo>
                  <a:pt x="1816" y="330"/>
                </a:lnTo>
                <a:lnTo>
                  <a:pt x="1813" y="315"/>
                </a:lnTo>
                <a:lnTo>
                  <a:pt x="1807" y="303"/>
                </a:lnTo>
                <a:lnTo>
                  <a:pt x="1797" y="292"/>
                </a:lnTo>
                <a:lnTo>
                  <a:pt x="1783" y="285"/>
                </a:lnTo>
                <a:lnTo>
                  <a:pt x="1769" y="283"/>
                </a:lnTo>
                <a:lnTo>
                  <a:pt x="1018" y="283"/>
                </a:lnTo>
                <a:close/>
                <a:moveTo>
                  <a:pt x="1018" y="0"/>
                </a:moveTo>
                <a:lnTo>
                  <a:pt x="1769" y="0"/>
                </a:lnTo>
                <a:lnTo>
                  <a:pt x="1813" y="3"/>
                </a:lnTo>
                <a:lnTo>
                  <a:pt x="1856" y="13"/>
                </a:lnTo>
                <a:lnTo>
                  <a:pt x="1897" y="26"/>
                </a:lnTo>
                <a:lnTo>
                  <a:pt x="1935" y="45"/>
                </a:lnTo>
                <a:lnTo>
                  <a:pt x="1969" y="69"/>
                </a:lnTo>
                <a:lnTo>
                  <a:pt x="2001" y="97"/>
                </a:lnTo>
                <a:lnTo>
                  <a:pt x="2028" y="128"/>
                </a:lnTo>
                <a:lnTo>
                  <a:pt x="2053" y="164"/>
                </a:lnTo>
                <a:lnTo>
                  <a:pt x="2071" y="202"/>
                </a:lnTo>
                <a:lnTo>
                  <a:pt x="2086" y="242"/>
                </a:lnTo>
                <a:lnTo>
                  <a:pt x="2095" y="285"/>
                </a:lnTo>
                <a:lnTo>
                  <a:pt x="2098" y="330"/>
                </a:lnTo>
                <a:lnTo>
                  <a:pt x="2098" y="709"/>
                </a:lnTo>
                <a:lnTo>
                  <a:pt x="2534" y="709"/>
                </a:lnTo>
                <a:lnTo>
                  <a:pt x="2561" y="711"/>
                </a:lnTo>
                <a:lnTo>
                  <a:pt x="2587" y="719"/>
                </a:lnTo>
                <a:lnTo>
                  <a:pt x="2610" y="731"/>
                </a:lnTo>
                <a:lnTo>
                  <a:pt x="2631" y="748"/>
                </a:lnTo>
                <a:lnTo>
                  <a:pt x="2648" y="767"/>
                </a:lnTo>
                <a:lnTo>
                  <a:pt x="2661" y="790"/>
                </a:lnTo>
                <a:lnTo>
                  <a:pt x="2671" y="815"/>
                </a:lnTo>
                <a:lnTo>
                  <a:pt x="2675" y="843"/>
                </a:lnTo>
                <a:lnTo>
                  <a:pt x="2787" y="3216"/>
                </a:lnTo>
                <a:lnTo>
                  <a:pt x="2787" y="3240"/>
                </a:lnTo>
                <a:lnTo>
                  <a:pt x="2782" y="3261"/>
                </a:lnTo>
                <a:lnTo>
                  <a:pt x="2775" y="3283"/>
                </a:lnTo>
                <a:lnTo>
                  <a:pt x="2763" y="3302"/>
                </a:lnTo>
                <a:lnTo>
                  <a:pt x="2748" y="3321"/>
                </a:lnTo>
                <a:lnTo>
                  <a:pt x="2732" y="3336"/>
                </a:lnTo>
                <a:lnTo>
                  <a:pt x="2712" y="3348"/>
                </a:lnTo>
                <a:lnTo>
                  <a:pt x="2692" y="3357"/>
                </a:lnTo>
                <a:lnTo>
                  <a:pt x="2670" y="3363"/>
                </a:lnTo>
                <a:lnTo>
                  <a:pt x="2647" y="3365"/>
                </a:lnTo>
                <a:lnTo>
                  <a:pt x="140" y="3365"/>
                </a:lnTo>
                <a:lnTo>
                  <a:pt x="117" y="3363"/>
                </a:lnTo>
                <a:lnTo>
                  <a:pt x="95" y="3357"/>
                </a:lnTo>
                <a:lnTo>
                  <a:pt x="75" y="3348"/>
                </a:lnTo>
                <a:lnTo>
                  <a:pt x="55" y="3336"/>
                </a:lnTo>
                <a:lnTo>
                  <a:pt x="39" y="3321"/>
                </a:lnTo>
                <a:lnTo>
                  <a:pt x="23" y="3302"/>
                </a:lnTo>
                <a:lnTo>
                  <a:pt x="12" y="3283"/>
                </a:lnTo>
                <a:lnTo>
                  <a:pt x="5" y="3261"/>
                </a:lnTo>
                <a:lnTo>
                  <a:pt x="0" y="3240"/>
                </a:lnTo>
                <a:lnTo>
                  <a:pt x="0" y="3216"/>
                </a:lnTo>
                <a:lnTo>
                  <a:pt x="112" y="843"/>
                </a:lnTo>
                <a:lnTo>
                  <a:pt x="116" y="815"/>
                </a:lnTo>
                <a:lnTo>
                  <a:pt x="126" y="790"/>
                </a:lnTo>
                <a:lnTo>
                  <a:pt x="139" y="767"/>
                </a:lnTo>
                <a:lnTo>
                  <a:pt x="156" y="748"/>
                </a:lnTo>
                <a:lnTo>
                  <a:pt x="177" y="731"/>
                </a:lnTo>
                <a:lnTo>
                  <a:pt x="200" y="719"/>
                </a:lnTo>
                <a:lnTo>
                  <a:pt x="226" y="711"/>
                </a:lnTo>
                <a:lnTo>
                  <a:pt x="253" y="709"/>
                </a:lnTo>
                <a:lnTo>
                  <a:pt x="689" y="709"/>
                </a:lnTo>
                <a:lnTo>
                  <a:pt x="689" y="330"/>
                </a:lnTo>
                <a:lnTo>
                  <a:pt x="692" y="285"/>
                </a:lnTo>
                <a:lnTo>
                  <a:pt x="701" y="242"/>
                </a:lnTo>
                <a:lnTo>
                  <a:pt x="716" y="202"/>
                </a:lnTo>
                <a:lnTo>
                  <a:pt x="734" y="164"/>
                </a:lnTo>
                <a:lnTo>
                  <a:pt x="759" y="128"/>
                </a:lnTo>
                <a:lnTo>
                  <a:pt x="786" y="97"/>
                </a:lnTo>
                <a:lnTo>
                  <a:pt x="818" y="69"/>
                </a:lnTo>
                <a:lnTo>
                  <a:pt x="852" y="45"/>
                </a:lnTo>
                <a:lnTo>
                  <a:pt x="890" y="26"/>
                </a:lnTo>
                <a:lnTo>
                  <a:pt x="931" y="13"/>
                </a:lnTo>
                <a:lnTo>
                  <a:pt x="974" y="3"/>
                </a:lnTo>
                <a:lnTo>
                  <a:pt x="101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26"/>
            <a:endParaRPr lang="en-US" sz="1799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74535" y="622226"/>
            <a:ext cx="904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هدف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0" name="Striped Right Arrow 9"/>
          <p:cNvSpPr/>
          <p:nvPr/>
        </p:nvSpPr>
        <p:spPr>
          <a:xfrm rot="10800000">
            <a:off x="8838269" y="585590"/>
            <a:ext cx="1107440" cy="543501"/>
          </a:xfrm>
          <a:prstGeom prst="striped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89997" y="564954"/>
            <a:ext cx="4086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انتخاب بهترین سرویس وب</a:t>
            </a:r>
            <a:endParaRPr lang="en-US" sz="3200" dirty="0"/>
          </a:p>
        </p:txBody>
      </p:sp>
      <p:grpSp>
        <p:nvGrpSpPr>
          <p:cNvPr id="40" name="Group 20"/>
          <p:cNvGrpSpPr>
            <a:grpSpLocks noChangeAspect="1"/>
          </p:cNvGrpSpPr>
          <p:nvPr/>
        </p:nvGrpSpPr>
        <p:grpSpPr bwMode="auto">
          <a:xfrm>
            <a:off x="11300842" y="1958107"/>
            <a:ext cx="467238" cy="508668"/>
            <a:chOff x="5510" y="341"/>
            <a:chExt cx="203" cy="221"/>
          </a:xfrm>
          <a:solidFill>
            <a:schemeClr val="bg1"/>
          </a:solidFill>
        </p:grpSpPr>
        <p:sp>
          <p:nvSpPr>
            <p:cNvPr id="41" name="Freeform 22"/>
            <p:cNvSpPr>
              <a:spLocks/>
            </p:cNvSpPr>
            <p:nvPr/>
          </p:nvSpPr>
          <p:spPr bwMode="auto">
            <a:xfrm>
              <a:off x="5510" y="341"/>
              <a:ext cx="167" cy="220"/>
            </a:xfrm>
            <a:custGeom>
              <a:avLst/>
              <a:gdLst>
                <a:gd name="T0" fmla="*/ 193 w 2499"/>
                <a:gd name="T1" fmla="*/ 0 h 3301"/>
                <a:gd name="T2" fmla="*/ 1886 w 2499"/>
                <a:gd name="T3" fmla="*/ 0 h 3301"/>
                <a:gd name="T4" fmla="*/ 1904 w 2499"/>
                <a:gd name="T5" fmla="*/ 3 h 3301"/>
                <a:gd name="T6" fmla="*/ 1919 w 2499"/>
                <a:gd name="T7" fmla="*/ 9 h 3301"/>
                <a:gd name="T8" fmla="*/ 1932 w 2499"/>
                <a:gd name="T9" fmla="*/ 19 h 3301"/>
                <a:gd name="T10" fmla="*/ 2480 w 2499"/>
                <a:gd name="T11" fmla="*/ 566 h 3301"/>
                <a:gd name="T12" fmla="*/ 2490 w 2499"/>
                <a:gd name="T13" fmla="*/ 579 h 3301"/>
                <a:gd name="T14" fmla="*/ 2497 w 2499"/>
                <a:gd name="T15" fmla="*/ 594 h 3301"/>
                <a:gd name="T16" fmla="*/ 2499 w 2499"/>
                <a:gd name="T17" fmla="*/ 612 h 3301"/>
                <a:gd name="T18" fmla="*/ 2499 w 2499"/>
                <a:gd name="T19" fmla="*/ 2198 h 3301"/>
                <a:gd name="T20" fmla="*/ 2447 w 2499"/>
                <a:gd name="T21" fmla="*/ 2181 h 3301"/>
                <a:gd name="T22" fmla="*/ 2394 w 2499"/>
                <a:gd name="T23" fmla="*/ 2169 h 3301"/>
                <a:gd name="T24" fmla="*/ 2339 w 2499"/>
                <a:gd name="T25" fmla="*/ 2160 h 3301"/>
                <a:gd name="T26" fmla="*/ 2285 w 2499"/>
                <a:gd name="T27" fmla="*/ 2156 h 3301"/>
                <a:gd name="T28" fmla="*/ 2284 w 2499"/>
                <a:gd name="T29" fmla="*/ 730 h 3301"/>
                <a:gd name="T30" fmla="*/ 1861 w 2499"/>
                <a:gd name="T31" fmla="*/ 730 h 3301"/>
                <a:gd name="T32" fmla="*/ 1840 w 2499"/>
                <a:gd name="T33" fmla="*/ 727 h 3301"/>
                <a:gd name="T34" fmla="*/ 1821 w 2499"/>
                <a:gd name="T35" fmla="*/ 718 h 3301"/>
                <a:gd name="T36" fmla="*/ 1804 w 2499"/>
                <a:gd name="T37" fmla="*/ 706 h 3301"/>
                <a:gd name="T38" fmla="*/ 1791 w 2499"/>
                <a:gd name="T39" fmla="*/ 690 h 3301"/>
                <a:gd name="T40" fmla="*/ 1783 w 2499"/>
                <a:gd name="T41" fmla="*/ 671 h 3301"/>
                <a:gd name="T42" fmla="*/ 1781 w 2499"/>
                <a:gd name="T43" fmla="*/ 650 h 3301"/>
                <a:gd name="T44" fmla="*/ 1781 w 2499"/>
                <a:gd name="T45" fmla="*/ 215 h 3301"/>
                <a:gd name="T46" fmla="*/ 215 w 2499"/>
                <a:gd name="T47" fmla="*/ 215 h 3301"/>
                <a:gd name="T48" fmla="*/ 215 w 2499"/>
                <a:gd name="T49" fmla="*/ 3087 h 3301"/>
                <a:gd name="T50" fmla="*/ 1667 w 2499"/>
                <a:gd name="T51" fmla="*/ 3087 h 3301"/>
                <a:gd name="T52" fmla="*/ 1691 w 2499"/>
                <a:gd name="T53" fmla="*/ 3134 h 3301"/>
                <a:gd name="T54" fmla="*/ 1720 w 2499"/>
                <a:gd name="T55" fmla="*/ 3180 h 3301"/>
                <a:gd name="T56" fmla="*/ 1751 w 2499"/>
                <a:gd name="T57" fmla="*/ 3223 h 3301"/>
                <a:gd name="T58" fmla="*/ 1785 w 2499"/>
                <a:gd name="T59" fmla="*/ 3263 h 3301"/>
                <a:gd name="T60" fmla="*/ 1823 w 2499"/>
                <a:gd name="T61" fmla="*/ 3301 h 3301"/>
                <a:gd name="T62" fmla="*/ 193 w 2499"/>
                <a:gd name="T63" fmla="*/ 3301 h 3301"/>
                <a:gd name="T64" fmla="*/ 159 w 2499"/>
                <a:gd name="T65" fmla="*/ 3298 h 3301"/>
                <a:gd name="T66" fmla="*/ 126 w 2499"/>
                <a:gd name="T67" fmla="*/ 3289 h 3301"/>
                <a:gd name="T68" fmla="*/ 96 w 2499"/>
                <a:gd name="T69" fmla="*/ 3275 h 3301"/>
                <a:gd name="T70" fmla="*/ 69 w 2499"/>
                <a:gd name="T71" fmla="*/ 3255 h 3301"/>
                <a:gd name="T72" fmla="*/ 45 w 2499"/>
                <a:gd name="T73" fmla="*/ 3232 h 3301"/>
                <a:gd name="T74" fmla="*/ 26 w 2499"/>
                <a:gd name="T75" fmla="*/ 3205 h 3301"/>
                <a:gd name="T76" fmla="*/ 12 w 2499"/>
                <a:gd name="T77" fmla="*/ 3176 h 3301"/>
                <a:gd name="T78" fmla="*/ 3 w 2499"/>
                <a:gd name="T79" fmla="*/ 3142 h 3301"/>
                <a:gd name="T80" fmla="*/ 0 w 2499"/>
                <a:gd name="T81" fmla="*/ 3108 h 3301"/>
                <a:gd name="T82" fmla="*/ 0 w 2499"/>
                <a:gd name="T83" fmla="*/ 193 h 3301"/>
                <a:gd name="T84" fmla="*/ 3 w 2499"/>
                <a:gd name="T85" fmla="*/ 158 h 3301"/>
                <a:gd name="T86" fmla="*/ 12 w 2499"/>
                <a:gd name="T87" fmla="*/ 126 h 3301"/>
                <a:gd name="T88" fmla="*/ 26 w 2499"/>
                <a:gd name="T89" fmla="*/ 96 h 3301"/>
                <a:gd name="T90" fmla="*/ 45 w 2499"/>
                <a:gd name="T91" fmla="*/ 69 h 3301"/>
                <a:gd name="T92" fmla="*/ 69 w 2499"/>
                <a:gd name="T93" fmla="*/ 45 h 3301"/>
                <a:gd name="T94" fmla="*/ 96 w 2499"/>
                <a:gd name="T95" fmla="*/ 26 h 3301"/>
                <a:gd name="T96" fmla="*/ 126 w 2499"/>
                <a:gd name="T97" fmla="*/ 12 h 3301"/>
                <a:gd name="T98" fmla="*/ 159 w 2499"/>
                <a:gd name="T99" fmla="*/ 3 h 3301"/>
                <a:gd name="T100" fmla="*/ 193 w 2499"/>
                <a:gd name="T101" fmla="*/ 0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99" h="3301">
                  <a:moveTo>
                    <a:pt x="193" y="0"/>
                  </a:moveTo>
                  <a:lnTo>
                    <a:pt x="1886" y="0"/>
                  </a:lnTo>
                  <a:lnTo>
                    <a:pt x="1904" y="3"/>
                  </a:lnTo>
                  <a:lnTo>
                    <a:pt x="1919" y="9"/>
                  </a:lnTo>
                  <a:lnTo>
                    <a:pt x="1932" y="19"/>
                  </a:lnTo>
                  <a:lnTo>
                    <a:pt x="2480" y="566"/>
                  </a:lnTo>
                  <a:lnTo>
                    <a:pt x="2490" y="579"/>
                  </a:lnTo>
                  <a:lnTo>
                    <a:pt x="2497" y="594"/>
                  </a:lnTo>
                  <a:lnTo>
                    <a:pt x="2499" y="612"/>
                  </a:lnTo>
                  <a:lnTo>
                    <a:pt x="2499" y="2198"/>
                  </a:lnTo>
                  <a:lnTo>
                    <a:pt x="2447" y="2181"/>
                  </a:lnTo>
                  <a:lnTo>
                    <a:pt x="2394" y="2169"/>
                  </a:lnTo>
                  <a:lnTo>
                    <a:pt x="2339" y="2160"/>
                  </a:lnTo>
                  <a:lnTo>
                    <a:pt x="2285" y="2156"/>
                  </a:lnTo>
                  <a:lnTo>
                    <a:pt x="2284" y="730"/>
                  </a:lnTo>
                  <a:lnTo>
                    <a:pt x="1861" y="730"/>
                  </a:lnTo>
                  <a:lnTo>
                    <a:pt x="1840" y="727"/>
                  </a:lnTo>
                  <a:lnTo>
                    <a:pt x="1821" y="718"/>
                  </a:lnTo>
                  <a:lnTo>
                    <a:pt x="1804" y="706"/>
                  </a:lnTo>
                  <a:lnTo>
                    <a:pt x="1791" y="690"/>
                  </a:lnTo>
                  <a:lnTo>
                    <a:pt x="1783" y="671"/>
                  </a:lnTo>
                  <a:lnTo>
                    <a:pt x="1781" y="650"/>
                  </a:lnTo>
                  <a:lnTo>
                    <a:pt x="1781" y="215"/>
                  </a:lnTo>
                  <a:lnTo>
                    <a:pt x="215" y="215"/>
                  </a:lnTo>
                  <a:lnTo>
                    <a:pt x="215" y="3087"/>
                  </a:lnTo>
                  <a:lnTo>
                    <a:pt x="1667" y="3087"/>
                  </a:lnTo>
                  <a:lnTo>
                    <a:pt x="1691" y="3134"/>
                  </a:lnTo>
                  <a:lnTo>
                    <a:pt x="1720" y="3180"/>
                  </a:lnTo>
                  <a:lnTo>
                    <a:pt x="1751" y="3223"/>
                  </a:lnTo>
                  <a:lnTo>
                    <a:pt x="1785" y="3263"/>
                  </a:lnTo>
                  <a:lnTo>
                    <a:pt x="1823" y="3301"/>
                  </a:lnTo>
                  <a:lnTo>
                    <a:pt x="193" y="3301"/>
                  </a:lnTo>
                  <a:lnTo>
                    <a:pt x="159" y="3298"/>
                  </a:lnTo>
                  <a:lnTo>
                    <a:pt x="126" y="3289"/>
                  </a:lnTo>
                  <a:lnTo>
                    <a:pt x="96" y="3275"/>
                  </a:lnTo>
                  <a:lnTo>
                    <a:pt x="69" y="3255"/>
                  </a:lnTo>
                  <a:lnTo>
                    <a:pt x="45" y="3232"/>
                  </a:lnTo>
                  <a:lnTo>
                    <a:pt x="26" y="3205"/>
                  </a:lnTo>
                  <a:lnTo>
                    <a:pt x="12" y="3176"/>
                  </a:lnTo>
                  <a:lnTo>
                    <a:pt x="3" y="3142"/>
                  </a:lnTo>
                  <a:lnTo>
                    <a:pt x="0" y="3108"/>
                  </a:lnTo>
                  <a:lnTo>
                    <a:pt x="0" y="193"/>
                  </a:lnTo>
                  <a:lnTo>
                    <a:pt x="3" y="158"/>
                  </a:lnTo>
                  <a:lnTo>
                    <a:pt x="12" y="126"/>
                  </a:lnTo>
                  <a:lnTo>
                    <a:pt x="26" y="96"/>
                  </a:lnTo>
                  <a:lnTo>
                    <a:pt x="45" y="69"/>
                  </a:lnTo>
                  <a:lnTo>
                    <a:pt x="69" y="45"/>
                  </a:lnTo>
                  <a:lnTo>
                    <a:pt x="96" y="26"/>
                  </a:lnTo>
                  <a:lnTo>
                    <a:pt x="126" y="12"/>
                  </a:lnTo>
                  <a:lnTo>
                    <a:pt x="159" y="3"/>
                  </a:lnTo>
                  <a:lnTo>
                    <a:pt x="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5628" y="489"/>
              <a:ext cx="85" cy="73"/>
            </a:xfrm>
            <a:custGeom>
              <a:avLst/>
              <a:gdLst>
                <a:gd name="T0" fmla="*/ 1036 w 1282"/>
                <a:gd name="T1" fmla="*/ 131 h 1103"/>
                <a:gd name="T2" fmla="*/ 1012 w 1282"/>
                <a:gd name="T3" fmla="*/ 145 h 1103"/>
                <a:gd name="T4" fmla="*/ 467 w 1282"/>
                <a:gd name="T5" fmla="*/ 405 h 1103"/>
                <a:gd name="T6" fmla="*/ 443 w 1282"/>
                <a:gd name="T7" fmla="*/ 390 h 1103"/>
                <a:gd name="T8" fmla="*/ 416 w 1282"/>
                <a:gd name="T9" fmla="*/ 390 h 1103"/>
                <a:gd name="T10" fmla="*/ 390 w 1282"/>
                <a:gd name="T11" fmla="*/ 405 h 1103"/>
                <a:gd name="T12" fmla="*/ 339 w 1282"/>
                <a:gd name="T13" fmla="*/ 459 h 1103"/>
                <a:gd name="T14" fmla="*/ 332 w 1282"/>
                <a:gd name="T15" fmla="*/ 485 h 1103"/>
                <a:gd name="T16" fmla="*/ 339 w 1282"/>
                <a:gd name="T17" fmla="*/ 513 h 1103"/>
                <a:gd name="T18" fmla="*/ 571 w 1282"/>
                <a:gd name="T19" fmla="*/ 748 h 1103"/>
                <a:gd name="T20" fmla="*/ 595 w 1282"/>
                <a:gd name="T21" fmla="*/ 762 h 1103"/>
                <a:gd name="T22" fmla="*/ 610 w 1282"/>
                <a:gd name="T23" fmla="*/ 764 h 1103"/>
                <a:gd name="T24" fmla="*/ 637 w 1282"/>
                <a:gd name="T25" fmla="*/ 757 h 1103"/>
                <a:gd name="T26" fmla="*/ 1132 w 1282"/>
                <a:gd name="T27" fmla="*/ 265 h 1103"/>
                <a:gd name="T28" fmla="*/ 1146 w 1282"/>
                <a:gd name="T29" fmla="*/ 241 h 1103"/>
                <a:gd name="T30" fmla="*/ 1146 w 1282"/>
                <a:gd name="T31" fmla="*/ 213 h 1103"/>
                <a:gd name="T32" fmla="*/ 1132 w 1282"/>
                <a:gd name="T33" fmla="*/ 189 h 1103"/>
                <a:gd name="T34" fmla="*/ 1078 w 1282"/>
                <a:gd name="T35" fmla="*/ 136 h 1103"/>
                <a:gd name="T36" fmla="*/ 1050 w 1282"/>
                <a:gd name="T37" fmla="*/ 129 h 1103"/>
                <a:gd name="T38" fmla="*/ 1072 w 1282"/>
                <a:gd name="T39" fmla="*/ 2 h 1103"/>
                <a:gd name="T40" fmla="*/ 1120 w 1282"/>
                <a:gd name="T41" fmla="*/ 22 h 1103"/>
                <a:gd name="T42" fmla="*/ 1241 w 1282"/>
                <a:gd name="T43" fmla="*/ 140 h 1103"/>
                <a:gd name="T44" fmla="*/ 1271 w 1282"/>
                <a:gd name="T45" fmla="*/ 184 h 1103"/>
                <a:gd name="T46" fmla="*/ 1282 w 1282"/>
                <a:gd name="T47" fmla="*/ 235 h 1103"/>
                <a:gd name="T48" fmla="*/ 1271 w 1282"/>
                <a:gd name="T49" fmla="*/ 288 h 1103"/>
                <a:gd name="T50" fmla="*/ 1241 w 1282"/>
                <a:gd name="T51" fmla="*/ 331 h 1103"/>
                <a:gd name="T52" fmla="*/ 1006 w 1282"/>
                <a:gd name="T53" fmla="*/ 601 h 1103"/>
                <a:gd name="T54" fmla="*/ 994 w 1282"/>
                <a:gd name="T55" fmla="*/ 709 h 1103"/>
                <a:gd name="T56" fmla="*/ 960 w 1282"/>
                <a:gd name="T57" fmla="*/ 808 h 1103"/>
                <a:gd name="T58" fmla="*/ 909 w 1282"/>
                <a:gd name="T59" fmla="*/ 898 h 1103"/>
                <a:gd name="T60" fmla="*/ 839 w 1282"/>
                <a:gd name="T61" fmla="*/ 974 h 1103"/>
                <a:gd name="T62" fmla="*/ 756 w 1282"/>
                <a:gd name="T63" fmla="*/ 1034 h 1103"/>
                <a:gd name="T64" fmla="*/ 661 w 1282"/>
                <a:gd name="T65" fmla="*/ 1078 h 1103"/>
                <a:gd name="T66" fmla="*/ 557 w 1282"/>
                <a:gd name="T67" fmla="*/ 1100 h 1103"/>
                <a:gd name="T68" fmla="*/ 448 w 1282"/>
                <a:gd name="T69" fmla="*/ 1100 h 1103"/>
                <a:gd name="T70" fmla="*/ 344 w 1282"/>
                <a:gd name="T71" fmla="*/ 1078 h 1103"/>
                <a:gd name="T72" fmla="*/ 249 w 1282"/>
                <a:gd name="T73" fmla="*/ 1034 h 1103"/>
                <a:gd name="T74" fmla="*/ 166 w 1282"/>
                <a:gd name="T75" fmla="*/ 974 h 1103"/>
                <a:gd name="T76" fmla="*/ 97 w 1282"/>
                <a:gd name="T77" fmla="*/ 898 h 1103"/>
                <a:gd name="T78" fmla="*/ 45 w 1282"/>
                <a:gd name="T79" fmla="*/ 808 h 1103"/>
                <a:gd name="T80" fmla="*/ 11 w 1282"/>
                <a:gd name="T81" fmla="*/ 709 h 1103"/>
                <a:gd name="T82" fmla="*/ 0 w 1282"/>
                <a:gd name="T83" fmla="*/ 601 h 1103"/>
                <a:gd name="T84" fmla="*/ 11 w 1282"/>
                <a:gd name="T85" fmla="*/ 493 h 1103"/>
                <a:gd name="T86" fmla="*/ 45 w 1282"/>
                <a:gd name="T87" fmla="*/ 394 h 1103"/>
                <a:gd name="T88" fmla="*/ 97 w 1282"/>
                <a:gd name="T89" fmla="*/ 305 h 1103"/>
                <a:gd name="T90" fmla="*/ 166 w 1282"/>
                <a:gd name="T91" fmla="*/ 229 h 1103"/>
                <a:gd name="T92" fmla="*/ 249 w 1282"/>
                <a:gd name="T93" fmla="*/ 167 h 1103"/>
                <a:gd name="T94" fmla="*/ 344 w 1282"/>
                <a:gd name="T95" fmla="*/ 125 h 1103"/>
                <a:gd name="T96" fmla="*/ 448 w 1282"/>
                <a:gd name="T97" fmla="*/ 102 h 1103"/>
                <a:gd name="T98" fmla="*/ 556 w 1282"/>
                <a:gd name="T99" fmla="*/ 102 h 1103"/>
                <a:gd name="T100" fmla="*/ 659 w 1282"/>
                <a:gd name="T101" fmla="*/ 124 h 1103"/>
                <a:gd name="T102" fmla="*/ 752 w 1282"/>
                <a:gd name="T103" fmla="*/ 165 h 1103"/>
                <a:gd name="T104" fmla="*/ 949 w 1282"/>
                <a:gd name="T105" fmla="*/ 39 h 1103"/>
                <a:gd name="T106" fmla="*/ 994 w 1282"/>
                <a:gd name="T107" fmla="*/ 10 h 1103"/>
                <a:gd name="T108" fmla="*/ 1045 w 1282"/>
                <a:gd name="T109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2" h="1103">
                  <a:moveTo>
                    <a:pt x="1050" y="129"/>
                  </a:moveTo>
                  <a:lnTo>
                    <a:pt x="1036" y="131"/>
                  </a:lnTo>
                  <a:lnTo>
                    <a:pt x="1023" y="136"/>
                  </a:lnTo>
                  <a:lnTo>
                    <a:pt x="1012" y="145"/>
                  </a:lnTo>
                  <a:lnTo>
                    <a:pt x="610" y="546"/>
                  </a:lnTo>
                  <a:lnTo>
                    <a:pt x="467" y="405"/>
                  </a:lnTo>
                  <a:lnTo>
                    <a:pt x="456" y="396"/>
                  </a:lnTo>
                  <a:lnTo>
                    <a:pt x="443" y="390"/>
                  </a:lnTo>
                  <a:lnTo>
                    <a:pt x="429" y="388"/>
                  </a:lnTo>
                  <a:lnTo>
                    <a:pt x="416" y="390"/>
                  </a:lnTo>
                  <a:lnTo>
                    <a:pt x="402" y="396"/>
                  </a:lnTo>
                  <a:lnTo>
                    <a:pt x="390" y="405"/>
                  </a:lnTo>
                  <a:lnTo>
                    <a:pt x="348" y="447"/>
                  </a:lnTo>
                  <a:lnTo>
                    <a:pt x="339" y="459"/>
                  </a:lnTo>
                  <a:lnTo>
                    <a:pt x="334" y="472"/>
                  </a:lnTo>
                  <a:lnTo>
                    <a:pt x="332" y="485"/>
                  </a:lnTo>
                  <a:lnTo>
                    <a:pt x="334" y="499"/>
                  </a:lnTo>
                  <a:lnTo>
                    <a:pt x="339" y="513"/>
                  </a:lnTo>
                  <a:lnTo>
                    <a:pt x="348" y="524"/>
                  </a:lnTo>
                  <a:lnTo>
                    <a:pt x="571" y="748"/>
                  </a:lnTo>
                  <a:lnTo>
                    <a:pt x="583" y="757"/>
                  </a:lnTo>
                  <a:lnTo>
                    <a:pt x="595" y="762"/>
                  </a:lnTo>
                  <a:lnTo>
                    <a:pt x="610" y="764"/>
                  </a:lnTo>
                  <a:lnTo>
                    <a:pt x="610" y="764"/>
                  </a:lnTo>
                  <a:lnTo>
                    <a:pt x="624" y="762"/>
                  </a:lnTo>
                  <a:lnTo>
                    <a:pt x="637" y="757"/>
                  </a:lnTo>
                  <a:lnTo>
                    <a:pt x="648" y="748"/>
                  </a:lnTo>
                  <a:lnTo>
                    <a:pt x="1132" y="265"/>
                  </a:lnTo>
                  <a:lnTo>
                    <a:pt x="1141" y="254"/>
                  </a:lnTo>
                  <a:lnTo>
                    <a:pt x="1146" y="241"/>
                  </a:lnTo>
                  <a:lnTo>
                    <a:pt x="1148" y="227"/>
                  </a:lnTo>
                  <a:lnTo>
                    <a:pt x="1146" y="213"/>
                  </a:lnTo>
                  <a:lnTo>
                    <a:pt x="1141" y="201"/>
                  </a:lnTo>
                  <a:lnTo>
                    <a:pt x="1132" y="189"/>
                  </a:lnTo>
                  <a:lnTo>
                    <a:pt x="1089" y="145"/>
                  </a:lnTo>
                  <a:lnTo>
                    <a:pt x="1078" y="136"/>
                  </a:lnTo>
                  <a:lnTo>
                    <a:pt x="1065" y="131"/>
                  </a:lnTo>
                  <a:lnTo>
                    <a:pt x="1050" y="129"/>
                  </a:lnTo>
                  <a:close/>
                  <a:moveTo>
                    <a:pt x="1045" y="0"/>
                  </a:moveTo>
                  <a:lnTo>
                    <a:pt x="1072" y="2"/>
                  </a:lnTo>
                  <a:lnTo>
                    <a:pt x="1097" y="10"/>
                  </a:lnTo>
                  <a:lnTo>
                    <a:pt x="1120" y="22"/>
                  </a:lnTo>
                  <a:lnTo>
                    <a:pt x="1140" y="39"/>
                  </a:lnTo>
                  <a:lnTo>
                    <a:pt x="1241" y="140"/>
                  </a:lnTo>
                  <a:lnTo>
                    <a:pt x="1259" y="160"/>
                  </a:lnTo>
                  <a:lnTo>
                    <a:pt x="1271" y="184"/>
                  </a:lnTo>
                  <a:lnTo>
                    <a:pt x="1279" y="209"/>
                  </a:lnTo>
                  <a:lnTo>
                    <a:pt x="1282" y="235"/>
                  </a:lnTo>
                  <a:lnTo>
                    <a:pt x="1279" y="262"/>
                  </a:lnTo>
                  <a:lnTo>
                    <a:pt x="1271" y="288"/>
                  </a:lnTo>
                  <a:lnTo>
                    <a:pt x="1259" y="310"/>
                  </a:lnTo>
                  <a:lnTo>
                    <a:pt x="1241" y="331"/>
                  </a:lnTo>
                  <a:lnTo>
                    <a:pt x="1004" y="568"/>
                  </a:lnTo>
                  <a:lnTo>
                    <a:pt x="1006" y="601"/>
                  </a:lnTo>
                  <a:lnTo>
                    <a:pt x="1003" y="656"/>
                  </a:lnTo>
                  <a:lnTo>
                    <a:pt x="994" y="709"/>
                  </a:lnTo>
                  <a:lnTo>
                    <a:pt x="980" y="760"/>
                  </a:lnTo>
                  <a:lnTo>
                    <a:pt x="960" y="808"/>
                  </a:lnTo>
                  <a:lnTo>
                    <a:pt x="937" y="855"/>
                  </a:lnTo>
                  <a:lnTo>
                    <a:pt x="909" y="898"/>
                  </a:lnTo>
                  <a:lnTo>
                    <a:pt x="876" y="937"/>
                  </a:lnTo>
                  <a:lnTo>
                    <a:pt x="839" y="974"/>
                  </a:lnTo>
                  <a:lnTo>
                    <a:pt x="800" y="1006"/>
                  </a:lnTo>
                  <a:lnTo>
                    <a:pt x="756" y="1034"/>
                  </a:lnTo>
                  <a:lnTo>
                    <a:pt x="711" y="1059"/>
                  </a:lnTo>
                  <a:lnTo>
                    <a:pt x="661" y="1078"/>
                  </a:lnTo>
                  <a:lnTo>
                    <a:pt x="611" y="1092"/>
                  </a:lnTo>
                  <a:lnTo>
                    <a:pt x="557" y="1100"/>
                  </a:lnTo>
                  <a:lnTo>
                    <a:pt x="502" y="1103"/>
                  </a:lnTo>
                  <a:lnTo>
                    <a:pt x="448" y="1100"/>
                  </a:lnTo>
                  <a:lnTo>
                    <a:pt x="395" y="1092"/>
                  </a:lnTo>
                  <a:lnTo>
                    <a:pt x="344" y="1078"/>
                  </a:lnTo>
                  <a:lnTo>
                    <a:pt x="295" y="1059"/>
                  </a:lnTo>
                  <a:lnTo>
                    <a:pt x="249" y="1034"/>
                  </a:lnTo>
                  <a:lnTo>
                    <a:pt x="205" y="1006"/>
                  </a:lnTo>
                  <a:lnTo>
                    <a:pt x="166" y="974"/>
                  </a:lnTo>
                  <a:lnTo>
                    <a:pt x="129" y="937"/>
                  </a:lnTo>
                  <a:lnTo>
                    <a:pt x="97" y="898"/>
                  </a:lnTo>
                  <a:lnTo>
                    <a:pt x="69" y="855"/>
                  </a:lnTo>
                  <a:lnTo>
                    <a:pt x="45" y="808"/>
                  </a:lnTo>
                  <a:lnTo>
                    <a:pt x="25" y="760"/>
                  </a:lnTo>
                  <a:lnTo>
                    <a:pt x="11" y="709"/>
                  </a:lnTo>
                  <a:lnTo>
                    <a:pt x="3" y="656"/>
                  </a:lnTo>
                  <a:lnTo>
                    <a:pt x="0" y="601"/>
                  </a:lnTo>
                  <a:lnTo>
                    <a:pt x="3" y="547"/>
                  </a:lnTo>
                  <a:lnTo>
                    <a:pt x="11" y="493"/>
                  </a:lnTo>
                  <a:lnTo>
                    <a:pt x="25" y="443"/>
                  </a:lnTo>
                  <a:lnTo>
                    <a:pt x="45" y="394"/>
                  </a:lnTo>
                  <a:lnTo>
                    <a:pt x="69" y="348"/>
                  </a:lnTo>
                  <a:lnTo>
                    <a:pt x="97" y="305"/>
                  </a:lnTo>
                  <a:lnTo>
                    <a:pt x="129" y="265"/>
                  </a:lnTo>
                  <a:lnTo>
                    <a:pt x="166" y="229"/>
                  </a:lnTo>
                  <a:lnTo>
                    <a:pt x="205" y="196"/>
                  </a:lnTo>
                  <a:lnTo>
                    <a:pt x="249" y="167"/>
                  </a:lnTo>
                  <a:lnTo>
                    <a:pt x="295" y="144"/>
                  </a:lnTo>
                  <a:lnTo>
                    <a:pt x="344" y="125"/>
                  </a:lnTo>
                  <a:lnTo>
                    <a:pt x="395" y="111"/>
                  </a:lnTo>
                  <a:lnTo>
                    <a:pt x="448" y="102"/>
                  </a:lnTo>
                  <a:lnTo>
                    <a:pt x="502" y="99"/>
                  </a:lnTo>
                  <a:lnTo>
                    <a:pt x="556" y="102"/>
                  </a:lnTo>
                  <a:lnTo>
                    <a:pt x="609" y="111"/>
                  </a:lnTo>
                  <a:lnTo>
                    <a:pt x="659" y="124"/>
                  </a:lnTo>
                  <a:lnTo>
                    <a:pt x="707" y="142"/>
                  </a:lnTo>
                  <a:lnTo>
                    <a:pt x="752" y="165"/>
                  </a:lnTo>
                  <a:lnTo>
                    <a:pt x="796" y="193"/>
                  </a:lnTo>
                  <a:lnTo>
                    <a:pt x="949" y="39"/>
                  </a:lnTo>
                  <a:lnTo>
                    <a:pt x="971" y="22"/>
                  </a:lnTo>
                  <a:lnTo>
                    <a:pt x="994" y="10"/>
                  </a:lnTo>
                  <a:lnTo>
                    <a:pt x="1019" y="2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24"/>
            <p:cNvSpPr>
              <a:spLocks/>
            </p:cNvSpPr>
            <p:nvPr/>
          </p:nvSpPr>
          <p:spPr bwMode="auto">
            <a:xfrm>
              <a:off x="5537" y="374"/>
              <a:ext cx="64" cy="64"/>
            </a:xfrm>
            <a:custGeom>
              <a:avLst/>
              <a:gdLst>
                <a:gd name="T0" fmla="*/ 502 w 961"/>
                <a:gd name="T1" fmla="*/ 0 h 959"/>
                <a:gd name="T2" fmla="*/ 550 w 961"/>
                <a:gd name="T3" fmla="*/ 6 h 959"/>
                <a:gd name="T4" fmla="*/ 598 w 961"/>
                <a:gd name="T5" fmla="*/ 15 h 959"/>
                <a:gd name="T6" fmla="*/ 495 w 961"/>
                <a:gd name="T7" fmla="*/ 466 h 959"/>
                <a:gd name="T8" fmla="*/ 946 w 961"/>
                <a:gd name="T9" fmla="*/ 363 h 959"/>
                <a:gd name="T10" fmla="*/ 956 w 961"/>
                <a:gd name="T11" fmla="*/ 410 h 959"/>
                <a:gd name="T12" fmla="*/ 961 w 961"/>
                <a:gd name="T13" fmla="*/ 459 h 959"/>
                <a:gd name="T14" fmla="*/ 961 w 961"/>
                <a:gd name="T15" fmla="*/ 507 h 959"/>
                <a:gd name="T16" fmla="*/ 955 w 961"/>
                <a:gd name="T17" fmla="*/ 555 h 959"/>
                <a:gd name="T18" fmla="*/ 944 w 961"/>
                <a:gd name="T19" fmla="*/ 604 h 959"/>
                <a:gd name="T20" fmla="*/ 929 w 961"/>
                <a:gd name="T21" fmla="*/ 650 h 959"/>
                <a:gd name="T22" fmla="*/ 910 w 961"/>
                <a:gd name="T23" fmla="*/ 696 h 959"/>
                <a:gd name="T24" fmla="*/ 885 w 961"/>
                <a:gd name="T25" fmla="*/ 739 h 959"/>
                <a:gd name="T26" fmla="*/ 856 w 961"/>
                <a:gd name="T27" fmla="*/ 781 h 959"/>
                <a:gd name="T28" fmla="*/ 820 w 961"/>
                <a:gd name="T29" fmla="*/ 819 h 959"/>
                <a:gd name="T30" fmla="*/ 784 w 961"/>
                <a:gd name="T31" fmla="*/ 852 h 959"/>
                <a:gd name="T32" fmla="*/ 745 w 961"/>
                <a:gd name="T33" fmla="*/ 880 h 959"/>
                <a:gd name="T34" fmla="*/ 704 w 961"/>
                <a:gd name="T35" fmla="*/ 905 h 959"/>
                <a:gd name="T36" fmla="*/ 661 w 961"/>
                <a:gd name="T37" fmla="*/ 924 h 959"/>
                <a:gd name="T38" fmla="*/ 617 w 961"/>
                <a:gd name="T39" fmla="*/ 940 h 959"/>
                <a:gd name="T40" fmla="*/ 572 w 961"/>
                <a:gd name="T41" fmla="*/ 950 h 959"/>
                <a:gd name="T42" fmla="*/ 527 w 961"/>
                <a:gd name="T43" fmla="*/ 957 h 959"/>
                <a:gd name="T44" fmla="*/ 480 w 961"/>
                <a:gd name="T45" fmla="*/ 959 h 959"/>
                <a:gd name="T46" fmla="*/ 435 w 961"/>
                <a:gd name="T47" fmla="*/ 957 h 959"/>
                <a:gd name="T48" fmla="*/ 388 w 961"/>
                <a:gd name="T49" fmla="*/ 950 h 959"/>
                <a:gd name="T50" fmla="*/ 344 w 961"/>
                <a:gd name="T51" fmla="*/ 940 h 959"/>
                <a:gd name="T52" fmla="*/ 300 w 961"/>
                <a:gd name="T53" fmla="*/ 924 h 959"/>
                <a:gd name="T54" fmla="*/ 257 w 961"/>
                <a:gd name="T55" fmla="*/ 905 h 959"/>
                <a:gd name="T56" fmla="*/ 217 w 961"/>
                <a:gd name="T57" fmla="*/ 880 h 959"/>
                <a:gd name="T58" fmla="*/ 177 w 961"/>
                <a:gd name="T59" fmla="*/ 852 h 959"/>
                <a:gd name="T60" fmla="*/ 141 w 961"/>
                <a:gd name="T61" fmla="*/ 819 h 959"/>
                <a:gd name="T62" fmla="*/ 107 w 961"/>
                <a:gd name="T63" fmla="*/ 783 h 959"/>
                <a:gd name="T64" fmla="*/ 79 w 961"/>
                <a:gd name="T65" fmla="*/ 743 h 959"/>
                <a:gd name="T66" fmla="*/ 55 w 961"/>
                <a:gd name="T67" fmla="*/ 703 h 959"/>
                <a:gd name="T68" fmla="*/ 36 w 961"/>
                <a:gd name="T69" fmla="*/ 660 h 959"/>
                <a:gd name="T70" fmla="*/ 20 w 961"/>
                <a:gd name="T71" fmla="*/ 616 h 959"/>
                <a:gd name="T72" fmla="*/ 9 w 961"/>
                <a:gd name="T73" fmla="*/ 572 h 959"/>
                <a:gd name="T74" fmla="*/ 2 w 961"/>
                <a:gd name="T75" fmla="*/ 525 h 959"/>
                <a:gd name="T76" fmla="*/ 0 w 961"/>
                <a:gd name="T77" fmla="*/ 480 h 959"/>
                <a:gd name="T78" fmla="*/ 2 w 961"/>
                <a:gd name="T79" fmla="*/ 433 h 959"/>
                <a:gd name="T80" fmla="*/ 9 w 961"/>
                <a:gd name="T81" fmla="*/ 388 h 959"/>
                <a:gd name="T82" fmla="*/ 20 w 961"/>
                <a:gd name="T83" fmla="*/ 344 h 959"/>
                <a:gd name="T84" fmla="*/ 36 w 961"/>
                <a:gd name="T85" fmla="*/ 299 h 959"/>
                <a:gd name="T86" fmla="*/ 55 w 961"/>
                <a:gd name="T87" fmla="*/ 257 h 959"/>
                <a:gd name="T88" fmla="*/ 79 w 961"/>
                <a:gd name="T89" fmla="*/ 215 h 959"/>
                <a:gd name="T90" fmla="*/ 107 w 961"/>
                <a:gd name="T91" fmla="*/ 177 h 959"/>
                <a:gd name="T92" fmla="*/ 141 w 961"/>
                <a:gd name="T93" fmla="*/ 141 h 959"/>
                <a:gd name="T94" fmla="*/ 179 w 961"/>
                <a:gd name="T95" fmla="*/ 105 h 959"/>
                <a:gd name="T96" fmla="*/ 221 w 961"/>
                <a:gd name="T97" fmla="*/ 76 h 959"/>
                <a:gd name="T98" fmla="*/ 264 w 961"/>
                <a:gd name="T99" fmla="*/ 51 h 959"/>
                <a:gd name="T100" fmla="*/ 310 w 961"/>
                <a:gd name="T101" fmla="*/ 32 h 959"/>
                <a:gd name="T102" fmla="*/ 356 w 961"/>
                <a:gd name="T103" fmla="*/ 17 h 959"/>
                <a:gd name="T104" fmla="*/ 405 w 961"/>
                <a:gd name="T105" fmla="*/ 7 h 959"/>
                <a:gd name="T106" fmla="*/ 453 w 961"/>
                <a:gd name="T107" fmla="*/ 0 h 959"/>
                <a:gd name="T108" fmla="*/ 502 w 961"/>
                <a:gd name="T109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1" h="959">
                  <a:moveTo>
                    <a:pt x="502" y="0"/>
                  </a:moveTo>
                  <a:lnTo>
                    <a:pt x="550" y="6"/>
                  </a:lnTo>
                  <a:lnTo>
                    <a:pt x="598" y="15"/>
                  </a:lnTo>
                  <a:lnTo>
                    <a:pt x="495" y="466"/>
                  </a:lnTo>
                  <a:lnTo>
                    <a:pt x="946" y="363"/>
                  </a:lnTo>
                  <a:lnTo>
                    <a:pt x="956" y="410"/>
                  </a:lnTo>
                  <a:lnTo>
                    <a:pt x="961" y="459"/>
                  </a:lnTo>
                  <a:lnTo>
                    <a:pt x="961" y="507"/>
                  </a:lnTo>
                  <a:lnTo>
                    <a:pt x="955" y="555"/>
                  </a:lnTo>
                  <a:lnTo>
                    <a:pt x="944" y="604"/>
                  </a:lnTo>
                  <a:lnTo>
                    <a:pt x="929" y="650"/>
                  </a:lnTo>
                  <a:lnTo>
                    <a:pt x="910" y="696"/>
                  </a:lnTo>
                  <a:lnTo>
                    <a:pt x="885" y="739"/>
                  </a:lnTo>
                  <a:lnTo>
                    <a:pt x="856" y="781"/>
                  </a:lnTo>
                  <a:lnTo>
                    <a:pt x="820" y="819"/>
                  </a:lnTo>
                  <a:lnTo>
                    <a:pt x="784" y="852"/>
                  </a:lnTo>
                  <a:lnTo>
                    <a:pt x="745" y="880"/>
                  </a:lnTo>
                  <a:lnTo>
                    <a:pt x="704" y="905"/>
                  </a:lnTo>
                  <a:lnTo>
                    <a:pt x="661" y="924"/>
                  </a:lnTo>
                  <a:lnTo>
                    <a:pt x="617" y="940"/>
                  </a:lnTo>
                  <a:lnTo>
                    <a:pt x="572" y="950"/>
                  </a:lnTo>
                  <a:lnTo>
                    <a:pt x="527" y="957"/>
                  </a:lnTo>
                  <a:lnTo>
                    <a:pt x="480" y="959"/>
                  </a:lnTo>
                  <a:lnTo>
                    <a:pt x="435" y="957"/>
                  </a:lnTo>
                  <a:lnTo>
                    <a:pt x="388" y="950"/>
                  </a:lnTo>
                  <a:lnTo>
                    <a:pt x="344" y="940"/>
                  </a:lnTo>
                  <a:lnTo>
                    <a:pt x="300" y="924"/>
                  </a:lnTo>
                  <a:lnTo>
                    <a:pt x="257" y="905"/>
                  </a:lnTo>
                  <a:lnTo>
                    <a:pt x="217" y="880"/>
                  </a:lnTo>
                  <a:lnTo>
                    <a:pt x="177" y="852"/>
                  </a:lnTo>
                  <a:lnTo>
                    <a:pt x="141" y="819"/>
                  </a:lnTo>
                  <a:lnTo>
                    <a:pt x="107" y="783"/>
                  </a:lnTo>
                  <a:lnTo>
                    <a:pt x="79" y="743"/>
                  </a:lnTo>
                  <a:lnTo>
                    <a:pt x="55" y="703"/>
                  </a:lnTo>
                  <a:lnTo>
                    <a:pt x="36" y="660"/>
                  </a:lnTo>
                  <a:lnTo>
                    <a:pt x="20" y="616"/>
                  </a:lnTo>
                  <a:lnTo>
                    <a:pt x="9" y="572"/>
                  </a:lnTo>
                  <a:lnTo>
                    <a:pt x="2" y="525"/>
                  </a:lnTo>
                  <a:lnTo>
                    <a:pt x="0" y="480"/>
                  </a:lnTo>
                  <a:lnTo>
                    <a:pt x="2" y="433"/>
                  </a:lnTo>
                  <a:lnTo>
                    <a:pt x="9" y="388"/>
                  </a:lnTo>
                  <a:lnTo>
                    <a:pt x="20" y="344"/>
                  </a:lnTo>
                  <a:lnTo>
                    <a:pt x="36" y="299"/>
                  </a:lnTo>
                  <a:lnTo>
                    <a:pt x="55" y="257"/>
                  </a:lnTo>
                  <a:lnTo>
                    <a:pt x="79" y="215"/>
                  </a:lnTo>
                  <a:lnTo>
                    <a:pt x="107" y="177"/>
                  </a:lnTo>
                  <a:lnTo>
                    <a:pt x="141" y="141"/>
                  </a:lnTo>
                  <a:lnTo>
                    <a:pt x="179" y="105"/>
                  </a:lnTo>
                  <a:lnTo>
                    <a:pt x="221" y="76"/>
                  </a:lnTo>
                  <a:lnTo>
                    <a:pt x="264" y="51"/>
                  </a:lnTo>
                  <a:lnTo>
                    <a:pt x="310" y="32"/>
                  </a:lnTo>
                  <a:lnTo>
                    <a:pt x="356" y="17"/>
                  </a:lnTo>
                  <a:lnTo>
                    <a:pt x="405" y="7"/>
                  </a:lnTo>
                  <a:lnTo>
                    <a:pt x="453" y="0"/>
                  </a:lnTo>
                  <a:lnTo>
                    <a:pt x="5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5578" y="366"/>
              <a:ext cx="30" cy="30"/>
            </a:xfrm>
            <a:custGeom>
              <a:avLst/>
              <a:gdLst>
                <a:gd name="T0" fmla="*/ 103 w 452"/>
                <a:gd name="T1" fmla="*/ 0 h 451"/>
                <a:gd name="T2" fmla="*/ 144 w 452"/>
                <a:gd name="T3" fmla="*/ 13 h 451"/>
                <a:gd name="T4" fmla="*/ 183 w 452"/>
                <a:gd name="T5" fmla="*/ 28 h 451"/>
                <a:gd name="T6" fmla="*/ 221 w 452"/>
                <a:gd name="T7" fmla="*/ 47 h 451"/>
                <a:gd name="T8" fmla="*/ 258 w 452"/>
                <a:gd name="T9" fmla="*/ 70 h 451"/>
                <a:gd name="T10" fmla="*/ 293 w 452"/>
                <a:gd name="T11" fmla="*/ 96 h 451"/>
                <a:gd name="T12" fmla="*/ 326 w 452"/>
                <a:gd name="T13" fmla="*/ 127 h 451"/>
                <a:gd name="T14" fmla="*/ 356 w 452"/>
                <a:gd name="T15" fmla="*/ 159 h 451"/>
                <a:gd name="T16" fmla="*/ 382 w 452"/>
                <a:gd name="T17" fmla="*/ 194 h 451"/>
                <a:gd name="T18" fmla="*/ 405 w 452"/>
                <a:gd name="T19" fmla="*/ 231 h 451"/>
                <a:gd name="T20" fmla="*/ 425 w 452"/>
                <a:gd name="T21" fmla="*/ 269 h 451"/>
                <a:gd name="T22" fmla="*/ 440 w 452"/>
                <a:gd name="T23" fmla="*/ 308 h 451"/>
                <a:gd name="T24" fmla="*/ 452 w 452"/>
                <a:gd name="T25" fmla="*/ 349 h 451"/>
                <a:gd name="T26" fmla="*/ 0 w 452"/>
                <a:gd name="T27" fmla="*/ 451 h 451"/>
                <a:gd name="T28" fmla="*/ 103 w 452"/>
                <a:gd name="T2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2" h="451">
                  <a:moveTo>
                    <a:pt x="103" y="0"/>
                  </a:moveTo>
                  <a:lnTo>
                    <a:pt x="144" y="13"/>
                  </a:lnTo>
                  <a:lnTo>
                    <a:pt x="183" y="28"/>
                  </a:lnTo>
                  <a:lnTo>
                    <a:pt x="221" y="47"/>
                  </a:lnTo>
                  <a:lnTo>
                    <a:pt x="258" y="70"/>
                  </a:lnTo>
                  <a:lnTo>
                    <a:pt x="293" y="96"/>
                  </a:lnTo>
                  <a:lnTo>
                    <a:pt x="326" y="127"/>
                  </a:lnTo>
                  <a:lnTo>
                    <a:pt x="356" y="159"/>
                  </a:lnTo>
                  <a:lnTo>
                    <a:pt x="382" y="194"/>
                  </a:lnTo>
                  <a:lnTo>
                    <a:pt x="405" y="231"/>
                  </a:lnTo>
                  <a:lnTo>
                    <a:pt x="425" y="269"/>
                  </a:lnTo>
                  <a:lnTo>
                    <a:pt x="440" y="308"/>
                  </a:lnTo>
                  <a:lnTo>
                    <a:pt x="452" y="349"/>
                  </a:lnTo>
                  <a:lnTo>
                    <a:pt x="0" y="45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26"/>
            <p:cNvSpPr>
              <a:spLocks/>
            </p:cNvSpPr>
            <p:nvPr/>
          </p:nvSpPr>
          <p:spPr bwMode="auto">
            <a:xfrm>
              <a:off x="5542" y="461"/>
              <a:ext cx="22" cy="11"/>
            </a:xfrm>
            <a:custGeom>
              <a:avLst/>
              <a:gdLst>
                <a:gd name="T0" fmla="*/ 83 w 332"/>
                <a:gd name="T1" fmla="*/ 0 h 166"/>
                <a:gd name="T2" fmla="*/ 249 w 332"/>
                <a:gd name="T3" fmla="*/ 0 h 166"/>
                <a:gd name="T4" fmla="*/ 271 w 332"/>
                <a:gd name="T5" fmla="*/ 3 h 166"/>
                <a:gd name="T6" fmla="*/ 290 w 332"/>
                <a:gd name="T7" fmla="*/ 11 h 166"/>
                <a:gd name="T8" fmla="*/ 308 w 332"/>
                <a:gd name="T9" fmla="*/ 24 h 166"/>
                <a:gd name="T10" fmla="*/ 321 w 332"/>
                <a:gd name="T11" fmla="*/ 41 h 166"/>
                <a:gd name="T12" fmla="*/ 329 w 332"/>
                <a:gd name="T13" fmla="*/ 61 h 166"/>
                <a:gd name="T14" fmla="*/ 332 w 332"/>
                <a:gd name="T15" fmla="*/ 83 h 166"/>
                <a:gd name="T16" fmla="*/ 329 w 332"/>
                <a:gd name="T17" fmla="*/ 104 h 166"/>
                <a:gd name="T18" fmla="*/ 321 w 332"/>
                <a:gd name="T19" fmla="*/ 124 h 166"/>
                <a:gd name="T20" fmla="*/ 308 w 332"/>
                <a:gd name="T21" fmla="*/ 142 h 166"/>
                <a:gd name="T22" fmla="*/ 290 w 332"/>
                <a:gd name="T23" fmla="*/ 155 h 166"/>
                <a:gd name="T24" fmla="*/ 271 w 332"/>
                <a:gd name="T25" fmla="*/ 163 h 166"/>
                <a:gd name="T26" fmla="*/ 249 w 332"/>
                <a:gd name="T27" fmla="*/ 166 h 166"/>
                <a:gd name="T28" fmla="*/ 83 w 332"/>
                <a:gd name="T29" fmla="*/ 166 h 166"/>
                <a:gd name="T30" fmla="*/ 61 w 332"/>
                <a:gd name="T31" fmla="*/ 163 h 166"/>
                <a:gd name="T32" fmla="*/ 42 w 332"/>
                <a:gd name="T33" fmla="*/ 155 h 166"/>
                <a:gd name="T34" fmla="*/ 24 w 332"/>
                <a:gd name="T35" fmla="*/ 142 h 166"/>
                <a:gd name="T36" fmla="*/ 11 w 332"/>
                <a:gd name="T37" fmla="*/ 124 h 166"/>
                <a:gd name="T38" fmla="*/ 3 w 332"/>
                <a:gd name="T39" fmla="*/ 104 h 166"/>
                <a:gd name="T40" fmla="*/ 0 w 332"/>
                <a:gd name="T41" fmla="*/ 83 h 166"/>
                <a:gd name="T42" fmla="*/ 3 w 332"/>
                <a:gd name="T43" fmla="*/ 61 h 166"/>
                <a:gd name="T44" fmla="*/ 11 w 332"/>
                <a:gd name="T45" fmla="*/ 41 h 166"/>
                <a:gd name="T46" fmla="*/ 24 w 332"/>
                <a:gd name="T47" fmla="*/ 24 h 166"/>
                <a:gd name="T48" fmla="*/ 42 w 332"/>
                <a:gd name="T49" fmla="*/ 11 h 166"/>
                <a:gd name="T50" fmla="*/ 61 w 332"/>
                <a:gd name="T51" fmla="*/ 3 h 166"/>
                <a:gd name="T52" fmla="*/ 83 w 332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2" h="166">
                  <a:moveTo>
                    <a:pt x="83" y="0"/>
                  </a:moveTo>
                  <a:lnTo>
                    <a:pt x="249" y="0"/>
                  </a:lnTo>
                  <a:lnTo>
                    <a:pt x="271" y="3"/>
                  </a:lnTo>
                  <a:lnTo>
                    <a:pt x="290" y="11"/>
                  </a:lnTo>
                  <a:lnTo>
                    <a:pt x="308" y="24"/>
                  </a:lnTo>
                  <a:lnTo>
                    <a:pt x="321" y="41"/>
                  </a:lnTo>
                  <a:lnTo>
                    <a:pt x="329" y="61"/>
                  </a:lnTo>
                  <a:lnTo>
                    <a:pt x="332" y="83"/>
                  </a:lnTo>
                  <a:lnTo>
                    <a:pt x="329" y="104"/>
                  </a:lnTo>
                  <a:lnTo>
                    <a:pt x="321" y="124"/>
                  </a:lnTo>
                  <a:lnTo>
                    <a:pt x="308" y="142"/>
                  </a:lnTo>
                  <a:lnTo>
                    <a:pt x="290" y="155"/>
                  </a:lnTo>
                  <a:lnTo>
                    <a:pt x="271" y="163"/>
                  </a:lnTo>
                  <a:lnTo>
                    <a:pt x="249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5"/>
                  </a:lnTo>
                  <a:lnTo>
                    <a:pt x="24" y="142"/>
                  </a:lnTo>
                  <a:lnTo>
                    <a:pt x="11" y="124"/>
                  </a:lnTo>
                  <a:lnTo>
                    <a:pt x="3" y="104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  <p:sp>
          <p:nvSpPr>
            <p:cNvPr id="50" name="Freeform 27"/>
            <p:cNvSpPr>
              <a:spLocks/>
            </p:cNvSpPr>
            <p:nvPr/>
          </p:nvSpPr>
          <p:spPr bwMode="auto">
            <a:xfrm>
              <a:off x="5542" y="481"/>
              <a:ext cx="54" cy="12"/>
            </a:xfrm>
            <a:custGeom>
              <a:avLst/>
              <a:gdLst>
                <a:gd name="T0" fmla="*/ 83 w 804"/>
                <a:gd name="T1" fmla="*/ 0 h 166"/>
                <a:gd name="T2" fmla="*/ 721 w 804"/>
                <a:gd name="T3" fmla="*/ 0 h 166"/>
                <a:gd name="T4" fmla="*/ 743 w 804"/>
                <a:gd name="T5" fmla="*/ 3 h 166"/>
                <a:gd name="T6" fmla="*/ 762 w 804"/>
                <a:gd name="T7" fmla="*/ 12 h 166"/>
                <a:gd name="T8" fmla="*/ 780 w 804"/>
                <a:gd name="T9" fmla="*/ 24 h 166"/>
                <a:gd name="T10" fmla="*/ 793 w 804"/>
                <a:gd name="T11" fmla="*/ 41 h 166"/>
                <a:gd name="T12" fmla="*/ 801 w 804"/>
                <a:gd name="T13" fmla="*/ 62 h 166"/>
                <a:gd name="T14" fmla="*/ 804 w 804"/>
                <a:gd name="T15" fmla="*/ 83 h 166"/>
                <a:gd name="T16" fmla="*/ 801 w 804"/>
                <a:gd name="T17" fmla="*/ 105 h 166"/>
                <a:gd name="T18" fmla="*/ 793 w 804"/>
                <a:gd name="T19" fmla="*/ 125 h 166"/>
                <a:gd name="T20" fmla="*/ 780 w 804"/>
                <a:gd name="T21" fmla="*/ 141 h 166"/>
                <a:gd name="T22" fmla="*/ 762 w 804"/>
                <a:gd name="T23" fmla="*/ 154 h 166"/>
                <a:gd name="T24" fmla="*/ 743 w 804"/>
                <a:gd name="T25" fmla="*/ 163 h 166"/>
                <a:gd name="T26" fmla="*/ 721 w 804"/>
                <a:gd name="T27" fmla="*/ 166 h 166"/>
                <a:gd name="T28" fmla="*/ 83 w 804"/>
                <a:gd name="T29" fmla="*/ 166 h 166"/>
                <a:gd name="T30" fmla="*/ 61 w 804"/>
                <a:gd name="T31" fmla="*/ 163 h 166"/>
                <a:gd name="T32" fmla="*/ 42 w 804"/>
                <a:gd name="T33" fmla="*/ 154 h 166"/>
                <a:gd name="T34" fmla="*/ 24 w 804"/>
                <a:gd name="T35" fmla="*/ 141 h 166"/>
                <a:gd name="T36" fmla="*/ 11 w 804"/>
                <a:gd name="T37" fmla="*/ 125 h 166"/>
                <a:gd name="T38" fmla="*/ 3 w 804"/>
                <a:gd name="T39" fmla="*/ 105 h 166"/>
                <a:gd name="T40" fmla="*/ 0 w 804"/>
                <a:gd name="T41" fmla="*/ 83 h 166"/>
                <a:gd name="T42" fmla="*/ 3 w 804"/>
                <a:gd name="T43" fmla="*/ 62 h 166"/>
                <a:gd name="T44" fmla="*/ 11 w 804"/>
                <a:gd name="T45" fmla="*/ 41 h 166"/>
                <a:gd name="T46" fmla="*/ 24 w 804"/>
                <a:gd name="T47" fmla="*/ 24 h 166"/>
                <a:gd name="T48" fmla="*/ 42 w 804"/>
                <a:gd name="T49" fmla="*/ 12 h 166"/>
                <a:gd name="T50" fmla="*/ 61 w 804"/>
                <a:gd name="T51" fmla="*/ 3 h 166"/>
                <a:gd name="T52" fmla="*/ 83 w 804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04" h="166">
                  <a:moveTo>
                    <a:pt x="83" y="0"/>
                  </a:moveTo>
                  <a:lnTo>
                    <a:pt x="721" y="0"/>
                  </a:lnTo>
                  <a:lnTo>
                    <a:pt x="743" y="3"/>
                  </a:lnTo>
                  <a:lnTo>
                    <a:pt x="762" y="12"/>
                  </a:lnTo>
                  <a:lnTo>
                    <a:pt x="780" y="24"/>
                  </a:lnTo>
                  <a:lnTo>
                    <a:pt x="793" y="41"/>
                  </a:lnTo>
                  <a:lnTo>
                    <a:pt x="801" y="62"/>
                  </a:lnTo>
                  <a:lnTo>
                    <a:pt x="804" y="83"/>
                  </a:lnTo>
                  <a:lnTo>
                    <a:pt x="801" y="105"/>
                  </a:lnTo>
                  <a:lnTo>
                    <a:pt x="793" y="125"/>
                  </a:lnTo>
                  <a:lnTo>
                    <a:pt x="780" y="141"/>
                  </a:lnTo>
                  <a:lnTo>
                    <a:pt x="762" y="154"/>
                  </a:lnTo>
                  <a:lnTo>
                    <a:pt x="743" y="163"/>
                  </a:lnTo>
                  <a:lnTo>
                    <a:pt x="721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3"/>
                  </a:lnTo>
                  <a:lnTo>
                    <a:pt x="3" y="62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5542" y="502"/>
              <a:ext cx="47" cy="11"/>
            </a:xfrm>
            <a:custGeom>
              <a:avLst/>
              <a:gdLst>
                <a:gd name="T0" fmla="*/ 83 w 710"/>
                <a:gd name="T1" fmla="*/ 0 h 165"/>
                <a:gd name="T2" fmla="*/ 627 w 710"/>
                <a:gd name="T3" fmla="*/ 0 h 165"/>
                <a:gd name="T4" fmla="*/ 648 w 710"/>
                <a:gd name="T5" fmla="*/ 3 h 165"/>
                <a:gd name="T6" fmla="*/ 668 w 710"/>
                <a:gd name="T7" fmla="*/ 11 h 165"/>
                <a:gd name="T8" fmla="*/ 686 w 710"/>
                <a:gd name="T9" fmla="*/ 24 h 165"/>
                <a:gd name="T10" fmla="*/ 698 w 710"/>
                <a:gd name="T11" fmla="*/ 41 h 165"/>
                <a:gd name="T12" fmla="*/ 707 w 710"/>
                <a:gd name="T13" fmla="*/ 60 h 165"/>
                <a:gd name="T14" fmla="*/ 710 w 710"/>
                <a:gd name="T15" fmla="*/ 82 h 165"/>
                <a:gd name="T16" fmla="*/ 707 w 710"/>
                <a:gd name="T17" fmla="*/ 105 h 165"/>
                <a:gd name="T18" fmla="*/ 698 w 710"/>
                <a:gd name="T19" fmla="*/ 125 h 165"/>
                <a:gd name="T20" fmla="*/ 686 w 710"/>
                <a:gd name="T21" fmla="*/ 141 h 165"/>
                <a:gd name="T22" fmla="*/ 668 w 710"/>
                <a:gd name="T23" fmla="*/ 154 h 165"/>
                <a:gd name="T24" fmla="*/ 648 w 710"/>
                <a:gd name="T25" fmla="*/ 162 h 165"/>
                <a:gd name="T26" fmla="*/ 627 w 710"/>
                <a:gd name="T27" fmla="*/ 165 h 165"/>
                <a:gd name="T28" fmla="*/ 83 w 710"/>
                <a:gd name="T29" fmla="*/ 165 h 165"/>
                <a:gd name="T30" fmla="*/ 61 w 710"/>
                <a:gd name="T31" fmla="*/ 162 h 165"/>
                <a:gd name="T32" fmla="*/ 42 w 710"/>
                <a:gd name="T33" fmla="*/ 154 h 165"/>
                <a:gd name="T34" fmla="*/ 24 w 710"/>
                <a:gd name="T35" fmla="*/ 141 h 165"/>
                <a:gd name="T36" fmla="*/ 11 w 710"/>
                <a:gd name="T37" fmla="*/ 125 h 165"/>
                <a:gd name="T38" fmla="*/ 3 w 710"/>
                <a:gd name="T39" fmla="*/ 105 h 165"/>
                <a:gd name="T40" fmla="*/ 0 w 710"/>
                <a:gd name="T41" fmla="*/ 82 h 165"/>
                <a:gd name="T42" fmla="*/ 3 w 710"/>
                <a:gd name="T43" fmla="*/ 60 h 165"/>
                <a:gd name="T44" fmla="*/ 11 w 710"/>
                <a:gd name="T45" fmla="*/ 41 h 165"/>
                <a:gd name="T46" fmla="*/ 24 w 710"/>
                <a:gd name="T47" fmla="*/ 24 h 165"/>
                <a:gd name="T48" fmla="*/ 42 w 710"/>
                <a:gd name="T49" fmla="*/ 11 h 165"/>
                <a:gd name="T50" fmla="*/ 61 w 710"/>
                <a:gd name="T51" fmla="*/ 3 h 165"/>
                <a:gd name="T52" fmla="*/ 83 w 710"/>
                <a:gd name="T5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0" h="165">
                  <a:moveTo>
                    <a:pt x="83" y="0"/>
                  </a:moveTo>
                  <a:lnTo>
                    <a:pt x="627" y="0"/>
                  </a:lnTo>
                  <a:lnTo>
                    <a:pt x="648" y="3"/>
                  </a:lnTo>
                  <a:lnTo>
                    <a:pt x="668" y="11"/>
                  </a:lnTo>
                  <a:lnTo>
                    <a:pt x="686" y="24"/>
                  </a:lnTo>
                  <a:lnTo>
                    <a:pt x="698" y="41"/>
                  </a:lnTo>
                  <a:lnTo>
                    <a:pt x="707" y="60"/>
                  </a:lnTo>
                  <a:lnTo>
                    <a:pt x="710" y="82"/>
                  </a:lnTo>
                  <a:lnTo>
                    <a:pt x="707" y="105"/>
                  </a:lnTo>
                  <a:lnTo>
                    <a:pt x="698" y="125"/>
                  </a:lnTo>
                  <a:lnTo>
                    <a:pt x="686" y="141"/>
                  </a:lnTo>
                  <a:lnTo>
                    <a:pt x="668" y="154"/>
                  </a:lnTo>
                  <a:lnTo>
                    <a:pt x="648" y="162"/>
                  </a:lnTo>
                  <a:lnTo>
                    <a:pt x="627" y="165"/>
                  </a:lnTo>
                  <a:lnTo>
                    <a:pt x="83" y="165"/>
                  </a:lnTo>
                  <a:lnTo>
                    <a:pt x="61" y="162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365015" y="1918902"/>
            <a:ext cx="261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معیار های انتخاب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55" name="Striped Right Arrow 54"/>
          <p:cNvSpPr/>
          <p:nvPr/>
        </p:nvSpPr>
        <p:spPr>
          <a:xfrm rot="10800000">
            <a:off x="7193069" y="1909618"/>
            <a:ext cx="1107440" cy="543501"/>
          </a:xfrm>
          <a:prstGeom prst="striped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37103" y="1918901"/>
            <a:ext cx="7118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زمان پاسخ، زمان اجرا، گذردهی،دستیابی و اعتبار</a:t>
            </a:r>
            <a:endParaRPr lang="en-US" sz="3200" dirty="0"/>
          </a:p>
        </p:txBody>
      </p:sp>
      <p:sp>
        <p:nvSpPr>
          <p:cNvPr id="57" name="Oval 56"/>
          <p:cNvSpPr/>
          <p:nvPr/>
        </p:nvSpPr>
        <p:spPr>
          <a:xfrm>
            <a:off x="11043190" y="3227713"/>
            <a:ext cx="854658" cy="854658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17"/>
          <p:cNvSpPr>
            <a:spLocks noEditPoints="1"/>
          </p:cNvSpPr>
          <p:nvPr/>
        </p:nvSpPr>
        <p:spPr bwMode="auto">
          <a:xfrm>
            <a:off x="11229476" y="3429984"/>
            <a:ext cx="482084" cy="450115"/>
          </a:xfrm>
          <a:custGeom>
            <a:avLst/>
            <a:gdLst>
              <a:gd name="T0" fmla="*/ 1220 w 3390"/>
              <a:gd name="T1" fmla="*/ 2886 h 3167"/>
              <a:gd name="T2" fmla="*/ 1015 w 3390"/>
              <a:gd name="T3" fmla="*/ 2329 h 3167"/>
              <a:gd name="T4" fmla="*/ 222 w 3390"/>
              <a:gd name="T5" fmla="*/ 2438 h 3167"/>
              <a:gd name="T6" fmla="*/ 1015 w 3390"/>
              <a:gd name="T7" fmla="*/ 1916 h 3167"/>
              <a:gd name="T8" fmla="*/ 222 w 3390"/>
              <a:gd name="T9" fmla="*/ 1814 h 3167"/>
              <a:gd name="T10" fmla="*/ 1130 w 3390"/>
              <a:gd name="T11" fmla="*/ 1404 h 3167"/>
              <a:gd name="T12" fmla="*/ 1096 w 3390"/>
              <a:gd name="T13" fmla="*/ 1503 h 3167"/>
              <a:gd name="T14" fmla="*/ 1064 w 3390"/>
              <a:gd name="T15" fmla="*/ 1404 h 3167"/>
              <a:gd name="T16" fmla="*/ 796 w 3390"/>
              <a:gd name="T17" fmla="*/ 1448 h 3167"/>
              <a:gd name="T18" fmla="*/ 696 w 3390"/>
              <a:gd name="T19" fmla="*/ 1481 h 3167"/>
              <a:gd name="T20" fmla="*/ 1096 w 3390"/>
              <a:gd name="T21" fmla="*/ 1303 h 3167"/>
              <a:gd name="T22" fmla="*/ 952 w 3390"/>
              <a:gd name="T23" fmla="*/ 1448 h 3167"/>
              <a:gd name="T24" fmla="*/ 1096 w 3390"/>
              <a:gd name="T25" fmla="*/ 1594 h 3167"/>
              <a:gd name="T26" fmla="*/ 1242 w 3390"/>
              <a:gd name="T27" fmla="*/ 1448 h 3167"/>
              <a:gd name="T28" fmla="*/ 1096 w 3390"/>
              <a:gd name="T29" fmla="*/ 1303 h 3167"/>
              <a:gd name="T30" fmla="*/ 599 w 3390"/>
              <a:gd name="T31" fmla="*/ 1419 h 3167"/>
              <a:gd name="T32" fmla="*/ 712 w 3390"/>
              <a:gd name="T33" fmla="*/ 1591 h 3167"/>
              <a:gd name="T34" fmla="*/ 882 w 3390"/>
              <a:gd name="T35" fmla="*/ 1477 h 3167"/>
              <a:gd name="T36" fmla="*/ 770 w 3390"/>
              <a:gd name="T37" fmla="*/ 1307 h 3167"/>
              <a:gd name="T38" fmla="*/ 1887 w 3390"/>
              <a:gd name="T39" fmla="*/ 0 h 3167"/>
              <a:gd name="T40" fmla="*/ 2619 w 3390"/>
              <a:gd name="T41" fmla="*/ 191 h 3167"/>
              <a:gd name="T42" fmla="*/ 3153 w 3390"/>
              <a:gd name="T43" fmla="*/ 695 h 3167"/>
              <a:gd name="T44" fmla="*/ 3387 w 3390"/>
              <a:gd name="T45" fmla="*/ 1410 h 3167"/>
              <a:gd name="T46" fmla="*/ 3244 w 3390"/>
              <a:gd name="T47" fmla="*/ 2157 h 3167"/>
              <a:gd name="T48" fmla="*/ 2775 w 3390"/>
              <a:gd name="T49" fmla="*/ 2725 h 3167"/>
              <a:gd name="T50" fmla="*/ 2084 w 3390"/>
              <a:gd name="T51" fmla="*/ 3004 h 3167"/>
              <a:gd name="T52" fmla="*/ 1683 w 3390"/>
              <a:gd name="T53" fmla="*/ 2127 h 3167"/>
              <a:gd name="T54" fmla="*/ 1863 w 3390"/>
              <a:gd name="T55" fmla="*/ 2184 h 3167"/>
              <a:gd name="T56" fmla="*/ 2045 w 3390"/>
              <a:gd name="T57" fmla="*/ 2229 h 3167"/>
              <a:gd name="T58" fmla="*/ 2114 w 3390"/>
              <a:gd name="T59" fmla="*/ 2420 h 3167"/>
              <a:gd name="T60" fmla="*/ 2175 w 3390"/>
              <a:gd name="T61" fmla="*/ 2621 h 3167"/>
              <a:gd name="T62" fmla="*/ 2140 w 3390"/>
              <a:gd name="T63" fmla="*/ 2816 h 3167"/>
              <a:gd name="T64" fmla="*/ 2641 w 3390"/>
              <a:gd name="T65" fmla="*/ 2621 h 3167"/>
              <a:gd name="T66" fmla="*/ 2655 w 3390"/>
              <a:gd name="T67" fmla="*/ 2353 h 3167"/>
              <a:gd name="T68" fmla="*/ 2540 w 3390"/>
              <a:gd name="T69" fmla="*/ 2105 h 3167"/>
              <a:gd name="T70" fmla="*/ 2640 w 3390"/>
              <a:gd name="T71" fmla="*/ 1876 h 3167"/>
              <a:gd name="T72" fmla="*/ 2866 w 3390"/>
              <a:gd name="T73" fmla="*/ 1811 h 3167"/>
              <a:gd name="T74" fmla="*/ 3122 w 3390"/>
              <a:gd name="T75" fmla="*/ 1778 h 3167"/>
              <a:gd name="T76" fmla="*/ 3215 w 3390"/>
              <a:gd name="T77" fmla="*/ 1323 h 3167"/>
              <a:gd name="T78" fmla="*/ 2938 w 3390"/>
              <a:gd name="T79" fmla="*/ 675 h 3167"/>
              <a:gd name="T80" fmla="*/ 2594 w 3390"/>
              <a:gd name="T81" fmla="*/ 388 h 3167"/>
              <a:gd name="T82" fmla="*/ 2721 w 3390"/>
              <a:gd name="T83" fmla="*/ 592 h 3167"/>
              <a:gd name="T84" fmla="*/ 2716 w 3390"/>
              <a:gd name="T85" fmla="*/ 774 h 3167"/>
              <a:gd name="T86" fmla="*/ 2739 w 3390"/>
              <a:gd name="T87" fmla="*/ 987 h 3167"/>
              <a:gd name="T88" fmla="*/ 2858 w 3390"/>
              <a:gd name="T89" fmla="*/ 1070 h 3167"/>
              <a:gd name="T90" fmla="*/ 2907 w 3390"/>
              <a:gd name="T91" fmla="*/ 1240 h 3167"/>
              <a:gd name="T92" fmla="*/ 2859 w 3390"/>
              <a:gd name="T93" fmla="*/ 1428 h 3167"/>
              <a:gd name="T94" fmla="*/ 2754 w 3390"/>
              <a:gd name="T95" fmla="*/ 1471 h 3167"/>
              <a:gd name="T96" fmla="*/ 2529 w 3390"/>
              <a:gd name="T97" fmla="*/ 1348 h 3167"/>
              <a:gd name="T98" fmla="*/ 2358 w 3390"/>
              <a:gd name="T99" fmla="*/ 1371 h 3167"/>
              <a:gd name="T100" fmla="*/ 2241 w 3390"/>
              <a:gd name="T101" fmla="*/ 1289 h 3167"/>
              <a:gd name="T102" fmla="*/ 2114 w 3390"/>
              <a:gd name="T103" fmla="*/ 1150 h 3167"/>
              <a:gd name="T104" fmla="*/ 1961 w 3390"/>
              <a:gd name="T105" fmla="*/ 1232 h 3167"/>
              <a:gd name="T106" fmla="*/ 1897 w 3390"/>
              <a:gd name="T107" fmla="*/ 1419 h 3167"/>
              <a:gd name="T108" fmla="*/ 1826 w 3390"/>
              <a:gd name="T109" fmla="*/ 1578 h 3167"/>
              <a:gd name="T110" fmla="*/ 1647 w 3390"/>
              <a:gd name="T111" fmla="*/ 1576 h 3167"/>
              <a:gd name="T112" fmla="*/ 1419 w 3390"/>
              <a:gd name="T113" fmla="*/ 731 h 3167"/>
              <a:gd name="T114" fmla="*/ 1282 w 3390"/>
              <a:gd name="T115" fmla="*/ 411 h 3167"/>
              <a:gd name="T116" fmla="*/ 838 w 3390"/>
              <a:gd name="T117" fmla="*/ 675 h 3167"/>
              <a:gd name="T118" fmla="*/ 616 w 3390"/>
              <a:gd name="T119" fmla="*/ 707 h 3167"/>
              <a:gd name="T120" fmla="*/ 1150 w 3390"/>
              <a:gd name="T121" fmla="*/ 194 h 3167"/>
              <a:gd name="T122" fmla="*/ 1887 w 3390"/>
              <a:gd name="T123" fmla="*/ 0 h 3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3167">
                <a:moveTo>
                  <a:pt x="1015" y="2777"/>
                </a:moveTo>
                <a:lnTo>
                  <a:pt x="1015" y="2825"/>
                </a:lnTo>
                <a:lnTo>
                  <a:pt x="1151" y="2825"/>
                </a:lnTo>
                <a:lnTo>
                  <a:pt x="1151" y="2777"/>
                </a:lnTo>
                <a:lnTo>
                  <a:pt x="1015" y="2777"/>
                </a:lnTo>
                <a:close/>
                <a:moveTo>
                  <a:pt x="222" y="2715"/>
                </a:moveTo>
                <a:lnTo>
                  <a:pt x="1220" y="2715"/>
                </a:lnTo>
                <a:lnTo>
                  <a:pt x="1220" y="2886"/>
                </a:lnTo>
                <a:lnTo>
                  <a:pt x="222" y="2886"/>
                </a:lnTo>
                <a:lnTo>
                  <a:pt x="222" y="2715"/>
                </a:lnTo>
                <a:close/>
                <a:moveTo>
                  <a:pt x="132" y="2626"/>
                </a:moveTo>
                <a:lnTo>
                  <a:pt x="132" y="2975"/>
                </a:lnTo>
                <a:lnTo>
                  <a:pt x="1309" y="2975"/>
                </a:lnTo>
                <a:lnTo>
                  <a:pt x="1309" y="2626"/>
                </a:lnTo>
                <a:lnTo>
                  <a:pt x="132" y="2626"/>
                </a:lnTo>
                <a:close/>
                <a:moveTo>
                  <a:pt x="1015" y="2329"/>
                </a:moveTo>
                <a:lnTo>
                  <a:pt x="1015" y="2376"/>
                </a:lnTo>
                <a:lnTo>
                  <a:pt x="1151" y="2376"/>
                </a:lnTo>
                <a:lnTo>
                  <a:pt x="1151" y="2329"/>
                </a:lnTo>
                <a:lnTo>
                  <a:pt x="1015" y="2329"/>
                </a:lnTo>
                <a:close/>
                <a:moveTo>
                  <a:pt x="222" y="2268"/>
                </a:moveTo>
                <a:lnTo>
                  <a:pt x="1220" y="2268"/>
                </a:lnTo>
                <a:lnTo>
                  <a:pt x="1220" y="2438"/>
                </a:lnTo>
                <a:lnTo>
                  <a:pt x="222" y="2438"/>
                </a:lnTo>
                <a:lnTo>
                  <a:pt x="222" y="2268"/>
                </a:lnTo>
                <a:close/>
                <a:moveTo>
                  <a:pt x="132" y="2177"/>
                </a:moveTo>
                <a:lnTo>
                  <a:pt x="132" y="2528"/>
                </a:lnTo>
                <a:lnTo>
                  <a:pt x="1309" y="2528"/>
                </a:lnTo>
                <a:lnTo>
                  <a:pt x="1309" y="2177"/>
                </a:lnTo>
                <a:lnTo>
                  <a:pt x="132" y="2177"/>
                </a:lnTo>
                <a:close/>
                <a:moveTo>
                  <a:pt x="1015" y="1869"/>
                </a:moveTo>
                <a:lnTo>
                  <a:pt x="1015" y="1916"/>
                </a:lnTo>
                <a:lnTo>
                  <a:pt x="1151" y="1916"/>
                </a:lnTo>
                <a:lnTo>
                  <a:pt x="1151" y="1869"/>
                </a:lnTo>
                <a:lnTo>
                  <a:pt x="1015" y="1869"/>
                </a:lnTo>
                <a:close/>
                <a:moveTo>
                  <a:pt x="222" y="1814"/>
                </a:moveTo>
                <a:lnTo>
                  <a:pt x="1220" y="1814"/>
                </a:lnTo>
                <a:lnTo>
                  <a:pt x="1220" y="1984"/>
                </a:lnTo>
                <a:lnTo>
                  <a:pt x="222" y="1984"/>
                </a:lnTo>
                <a:lnTo>
                  <a:pt x="222" y="1814"/>
                </a:lnTo>
                <a:close/>
                <a:moveTo>
                  <a:pt x="132" y="1724"/>
                </a:moveTo>
                <a:lnTo>
                  <a:pt x="132" y="2074"/>
                </a:lnTo>
                <a:lnTo>
                  <a:pt x="1309" y="2074"/>
                </a:lnTo>
                <a:lnTo>
                  <a:pt x="1309" y="1724"/>
                </a:lnTo>
                <a:lnTo>
                  <a:pt x="132" y="1724"/>
                </a:lnTo>
                <a:close/>
                <a:moveTo>
                  <a:pt x="1096" y="1393"/>
                </a:moveTo>
                <a:lnTo>
                  <a:pt x="1114" y="1396"/>
                </a:lnTo>
                <a:lnTo>
                  <a:pt x="1130" y="1404"/>
                </a:lnTo>
                <a:lnTo>
                  <a:pt x="1141" y="1416"/>
                </a:lnTo>
                <a:lnTo>
                  <a:pt x="1149" y="1431"/>
                </a:lnTo>
                <a:lnTo>
                  <a:pt x="1151" y="1448"/>
                </a:lnTo>
                <a:lnTo>
                  <a:pt x="1149" y="1466"/>
                </a:lnTo>
                <a:lnTo>
                  <a:pt x="1141" y="1481"/>
                </a:lnTo>
                <a:lnTo>
                  <a:pt x="1130" y="1493"/>
                </a:lnTo>
                <a:lnTo>
                  <a:pt x="1114" y="1501"/>
                </a:lnTo>
                <a:lnTo>
                  <a:pt x="1096" y="1503"/>
                </a:lnTo>
                <a:lnTo>
                  <a:pt x="1080" y="1501"/>
                </a:lnTo>
                <a:lnTo>
                  <a:pt x="1064" y="1493"/>
                </a:lnTo>
                <a:lnTo>
                  <a:pt x="1053" y="1481"/>
                </a:lnTo>
                <a:lnTo>
                  <a:pt x="1045" y="1466"/>
                </a:lnTo>
                <a:lnTo>
                  <a:pt x="1042" y="1448"/>
                </a:lnTo>
                <a:lnTo>
                  <a:pt x="1045" y="1431"/>
                </a:lnTo>
                <a:lnTo>
                  <a:pt x="1053" y="1416"/>
                </a:lnTo>
                <a:lnTo>
                  <a:pt x="1064" y="1404"/>
                </a:lnTo>
                <a:lnTo>
                  <a:pt x="1080" y="1396"/>
                </a:lnTo>
                <a:lnTo>
                  <a:pt x="1096" y="1393"/>
                </a:lnTo>
                <a:close/>
                <a:moveTo>
                  <a:pt x="741" y="1393"/>
                </a:moveTo>
                <a:lnTo>
                  <a:pt x="759" y="1396"/>
                </a:lnTo>
                <a:lnTo>
                  <a:pt x="773" y="1404"/>
                </a:lnTo>
                <a:lnTo>
                  <a:pt x="786" y="1416"/>
                </a:lnTo>
                <a:lnTo>
                  <a:pt x="793" y="1431"/>
                </a:lnTo>
                <a:lnTo>
                  <a:pt x="796" y="1448"/>
                </a:lnTo>
                <a:lnTo>
                  <a:pt x="793" y="1466"/>
                </a:lnTo>
                <a:lnTo>
                  <a:pt x="786" y="1481"/>
                </a:lnTo>
                <a:lnTo>
                  <a:pt x="773" y="1493"/>
                </a:lnTo>
                <a:lnTo>
                  <a:pt x="759" y="1501"/>
                </a:lnTo>
                <a:lnTo>
                  <a:pt x="741" y="1503"/>
                </a:lnTo>
                <a:lnTo>
                  <a:pt x="723" y="1501"/>
                </a:lnTo>
                <a:lnTo>
                  <a:pt x="709" y="1493"/>
                </a:lnTo>
                <a:lnTo>
                  <a:pt x="696" y="1481"/>
                </a:lnTo>
                <a:lnTo>
                  <a:pt x="689" y="1466"/>
                </a:lnTo>
                <a:lnTo>
                  <a:pt x="686" y="1448"/>
                </a:lnTo>
                <a:lnTo>
                  <a:pt x="689" y="1431"/>
                </a:lnTo>
                <a:lnTo>
                  <a:pt x="696" y="1416"/>
                </a:lnTo>
                <a:lnTo>
                  <a:pt x="709" y="1404"/>
                </a:lnTo>
                <a:lnTo>
                  <a:pt x="723" y="1396"/>
                </a:lnTo>
                <a:lnTo>
                  <a:pt x="741" y="1393"/>
                </a:lnTo>
                <a:close/>
                <a:moveTo>
                  <a:pt x="1096" y="1303"/>
                </a:moveTo>
                <a:lnTo>
                  <a:pt x="1067" y="1307"/>
                </a:lnTo>
                <a:lnTo>
                  <a:pt x="1041" y="1315"/>
                </a:lnTo>
                <a:lnTo>
                  <a:pt x="1016" y="1328"/>
                </a:lnTo>
                <a:lnTo>
                  <a:pt x="995" y="1346"/>
                </a:lnTo>
                <a:lnTo>
                  <a:pt x="977" y="1367"/>
                </a:lnTo>
                <a:lnTo>
                  <a:pt x="964" y="1392"/>
                </a:lnTo>
                <a:lnTo>
                  <a:pt x="956" y="1419"/>
                </a:lnTo>
                <a:lnTo>
                  <a:pt x="952" y="1448"/>
                </a:lnTo>
                <a:lnTo>
                  <a:pt x="956" y="1477"/>
                </a:lnTo>
                <a:lnTo>
                  <a:pt x="964" y="1505"/>
                </a:lnTo>
                <a:lnTo>
                  <a:pt x="977" y="1529"/>
                </a:lnTo>
                <a:lnTo>
                  <a:pt x="995" y="1551"/>
                </a:lnTo>
                <a:lnTo>
                  <a:pt x="1016" y="1569"/>
                </a:lnTo>
                <a:lnTo>
                  <a:pt x="1041" y="1582"/>
                </a:lnTo>
                <a:lnTo>
                  <a:pt x="1067" y="1591"/>
                </a:lnTo>
                <a:lnTo>
                  <a:pt x="1096" y="1594"/>
                </a:lnTo>
                <a:lnTo>
                  <a:pt x="1125" y="1591"/>
                </a:lnTo>
                <a:lnTo>
                  <a:pt x="1153" y="1582"/>
                </a:lnTo>
                <a:lnTo>
                  <a:pt x="1177" y="1569"/>
                </a:lnTo>
                <a:lnTo>
                  <a:pt x="1199" y="1551"/>
                </a:lnTo>
                <a:lnTo>
                  <a:pt x="1217" y="1529"/>
                </a:lnTo>
                <a:lnTo>
                  <a:pt x="1230" y="1505"/>
                </a:lnTo>
                <a:lnTo>
                  <a:pt x="1238" y="1477"/>
                </a:lnTo>
                <a:lnTo>
                  <a:pt x="1242" y="1448"/>
                </a:lnTo>
                <a:lnTo>
                  <a:pt x="1238" y="1419"/>
                </a:lnTo>
                <a:lnTo>
                  <a:pt x="1230" y="1392"/>
                </a:lnTo>
                <a:lnTo>
                  <a:pt x="1217" y="1367"/>
                </a:lnTo>
                <a:lnTo>
                  <a:pt x="1199" y="1346"/>
                </a:lnTo>
                <a:lnTo>
                  <a:pt x="1177" y="1328"/>
                </a:lnTo>
                <a:lnTo>
                  <a:pt x="1153" y="1315"/>
                </a:lnTo>
                <a:lnTo>
                  <a:pt x="1125" y="1307"/>
                </a:lnTo>
                <a:lnTo>
                  <a:pt x="1096" y="1303"/>
                </a:lnTo>
                <a:close/>
                <a:moveTo>
                  <a:pt x="741" y="1303"/>
                </a:moveTo>
                <a:lnTo>
                  <a:pt x="712" y="1307"/>
                </a:lnTo>
                <a:lnTo>
                  <a:pt x="685" y="1315"/>
                </a:lnTo>
                <a:lnTo>
                  <a:pt x="660" y="1328"/>
                </a:lnTo>
                <a:lnTo>
                  <a:pt x="638" y="1346"/>
                </a:lnTo>
                <a:lnTo>
                  <a:pt x="621" y="1367"/>
                </a:lnTo>
                <a:lnTo>
                  <a:pt x="607" y="1392"/>
                </a:lnTo>
                <a:lnTo>
                  <a:pt x="599" y="1419"/>
                </a:lnTo>
                <a:lnTo>
                  <a:pt x="596" y="1448"/>
                </a:lnTo>
                <a:lnTo>
                  <a:pt x="599" y="1477"/>
                </a:lnTo>
                <a:lnTo>
                  <a:pt x="607" y="1505"/>
                </a:lnTo>
                <a:lnTo>
                  <a:pt x="621" y="1529"/>
                </a:lnTo>
                <a:lnTo>
                  <a:pt x="638" y="1551"/>
                </a:lnTo>
                <a:lnTo>
                  <a:pt x="660" y="1569"/>
                </a:lnTo>
                <a:lnTo>
                  <a:pt x="685" y="1582"/>
                </a:lnTo>
                <a:lnTo>
                  <a:pt x="712" y="1591"/>
                </a:lnTo>
                <a:lnTo>
                  <a:pt x="741" y="1594"/>
                </a:lnTo>
                <a:lnTo>
                  <a:pt x="770" y="1591"/>
                </a:lnTo>
                <a:lnTo>
                  <a:pt x="797" y="1582"/>
                </a:lnTo>
                <a:lnTo>
                  <a:pt x="822" y="1569"/>
                </a:lnTo>
                <a:lnTo>
                  <a:pt x="843" y="1551"/>
                </a:lnTo>
                <a:lnTo>
                  <a:pt x="860" y="1529"/>
                </a:lnTo>
                <a:lnTo>
                  <a:pt x="874" y="1505"/>
                </a:lnTo>
                <a:lnTo>
                  <a:pt x="882" y="1477"/>
                </a:lnTo>
                <a:lnTo>
                  <a:pt x="885" y="1448"/>
                </a:lnTo>
                <a:lnTo>
                  <a:pt x="882" y="1419"/>
                </a:lnTo>
                <a:lnTo>
                  <a:pt x="874" y="1392"/>
                </a:lnTo>
                <a:lnTo>
                  <a:pt x="860" y="1367"/>
                </a:lnTo>
                <a:lnTo>
                  <a:pt x="843" y="1346"/>
                </a:lnTo>
                <a:lnTo>
                  <a:pt x="822" y="1328"/>
                </a:lnTo>
                <a:lnTo>
                  <a:pt x="797" y="1315"/>
                </a:lnTo>
                <a:lnTo>
                  <a:pt x="770" y="1307"/>
                </a:lnTo>
                <a:lnTo>
                  <a:pt x="741" y="1303"/>
                </a:lnTo>
                <a:close/>
                <a:moveTo>
                  <a:pt x="0" y="1156"/>
                </a:moveTo>
                <a:lnTo>
                  <a:pt x="1427" y="1156"/>
                </a:lnTo>
                <a:lnTo>
                  <a:pt x="1427" y="3167"/>
                </a:lnTo>
                <a:lnTo>
                  <a:pt x="0" y="3167"/>
                </a:lnTo>
                <a:lnTo>
                  <a:pt x="0" y="2404"/>
                </a:lnTo>
                <a:lnTo>
                  <a:pt x="0" y="1156"/>
                </a:lnTo>
                <a:close/>
                <a:moveTo>
                  <a:pt x="1887" y="0"/>
                </a:moveTo>
                <a:lnTo>
                  <a:pt x="1987" y="3"/>
                </a:lnTo>
                <a:lnTo>
                  <a:pt x="2083" y="13"/>
                </a:lnTo>
                <a:lnTo>
                  <a:pt x="2178" y="29"/>
                </a:lnTo>
                <a:lnTo>
                  <a:pt x="2272" y="50"/>
                </a:lnTo>
                <a:lnTo>
                  <a:pt x="2362" y="77"/>
                </a:lnTo>
                <a:lnTo>
                  <a:pt x="2450" y="110"/>
                </a:lnTo>
                <a:lnTo>
                  <a:pt x="2536" y="147"/>
                </a:lnTo>
                <a:lnTo>
                  <a:pt x="2619" y="191"/>
                </a:lnTo>
                <a:lnTo>
                  <a:pt x="2698" y="239"/>
                </a:lnTo>
                <a:lnTo>
                  <a:pt x="2774" y="291"/>
                </a:lnTo>
                <a:lnTo>
                  <a:pt x="2847" y="348"/>
                </a:lnTo>
                <a:lnTo>
                  <a:pt x="2916" y="410"/>
                </a:lnTo>
                <a:lnTo>
                  <a:pt x="2982" y="475"/>
                </a:lnTo>
                <a:lnTo>
                  <a:pt x="3043" y="545"/>
                </a:lnTo>
                <a:lnTo>
                  <a:pt x="3100" y="618"/>
                </a:lnTo>
                <a:lnTo>
                  <a:pt x="3153" y="695"/>
                </a:lnTo>
                <a:lnTo>
                  <a:pt x="3200" y="775"/>
                </a:lnTo>
                <a:lnTo>
                  <a:pt x="3243" y="858"/>
                </a:lnTo>
                <a:lnTo>
                  <a:pt x="3281" y="943"/>
                </a:lnTo>
                <a:lnTo>
                  <a:pt x="3313" y="1032"/>
                </a:lnTo>
                <a:lnTo>
                  <a:pt x="3340" y="1123"/>
                </a:lnTo>
                <a:lnTo>
                  <a:pt x="3362" y="1217"/>
                </a:lnTo>
                <a:lnTo>
                  <a:pt x="3378" y="1312"/>
                </a:lnTo>
                <a:lnTo>
                  <a:pt x="3387" y="1410"/>
                </a:lnTo>
                <a:lnTo>
                  <a:pt x="3390" y="1508"/>
                </a:lnTo>
                <a:lnTo>
                  <a:pt x="3388" y="1596"/>
                </a:lnTo>
                <a:lnTo>
                  <a:pt x="3380" y="1682"/>
                </a:lnTo>
                <a:lnTo>
                  <a:pt x="3367" y="1767"/>
                </a:lnTo>
                <a:lnTo>
                  <a:pt x="3341" y="1890"/>
                </a:lnTo>
                <a:lnTo>
                  <a:pt x="3314" y="1981"/>
                </a:lnTo>
                <a:lnTo>
                  <a:pt x="3282" y="2070"/>
                </a:lnTo>
                <a:lnTo>
                  <a:pt x="3244" y="2157"/>
                </a:lnTo>
                <a:lnTo>
                  <a:pt x="3201" y="2240"/>
                </a:lnTo>
                <a:lnTo>
                  <a:pt x="3154" y="2320"/>
                </a:lnTo>
                <a:lnTo>
                  <a:pt x="3102" y="2397"/>
                </a:lnTo>
                <a:lnTo>
                  <a:pt x="3045" y="2470"/>
                </a:lnTo>
                <a:lnTo>
                  <a:pt x="2984" y="2539"/>
                </a:lnTo>
                <a:lnTo>
                  <a:pt x="2918" y="2605"/>
                </a:lnTo>
                <a:lnTo>
                  <a:pt x="2849" y="2666"/>
                </a:lnTo>
                <a:lnTo>
                  <a:pt x="2775" y="2725"/>
                </a:lnTo>
                <a:lnTo>
                  <a:pt x="2700" y="2777"/>
                </a:lnTo>
                <a:lnTo>
                  <a:pt x="2620" y="2826"/>
                </a:lnTo>
                <a:lnTo>
                  <a:pt x="2537" y="2868"/>
                </a:lnTo>
                <a:lnTo>
                  <a:pt x="2451" y="2907"/>
                </a:lnTo>
                <a:lnTo>
                  <a:pt x="2363" y="2939"/>
                </a:lnTo>
                <a:lnTo>
                  <a:pt x="2272" y="2967"/>
                </a:lnTo>
                <a:lnTo>
                  <a:pt x="2178" y="2988"/>
                </a:lnTo>
                <a:lnTo>
                  <a:pt x="2084" y="3004"/>
                </a:lnTo>
                <a:lnTo>
                  <a:pt x="1987" y="3014"/>
                </a:lnTo>
                <a:lnTo>
                  <a:pt x="1888" y="3017"/>
                </a:lnTo>
                <a:lnTo>
                  <a:pt x="1800" y="3014"/>
                </a:lnTo>
                <a:lnTo>
                  <a:pt x="1713" y="3007"/>
                </a:lnTo>
                <a:lnTo>
                  <a:pt x="1628" y="2994"/>
                </a:lnTo>
                <a:lnTo>
                  <a:pt x="1628" y="2095"/>
                </a:lnTo>
                <a:lnTo>
                  <a:pt x="1656" y="2110"/>
                </a:lnTo>
                <a:lnTo>
                  <a:pt x="1683" y="2127"/>
                </a:lnTo>
                <a:lnTo>
                  <a:pt x="1709" y="2147"/>
                </a:lnTo>
                <a:lnTo>
                  <a:pt x="1735" y="2169"/>
                </a:lnTo>
                <a:lnTo>
                  <a:pt x="1754" y="2179"/>
                </a:lnTo>
                <a:lnTo>
                  <a:pt x="1774" y="2187"/>
                </a:lnTo>
                <a:lnTo>
                  <a:pt x="1795" y="2189"/>
                </a:lnTo>
                <a:lnTo>
                  <a:pt x="1818" y="2189"/>
                </a:lnTo>
                <a:lnTo>
                  <a:pt x="1841" y="2187"/>
                </a:lnTo>
                <a:lnTo>
                  <a:pt x="1863" y="2184"/>
                </a:lnTo>
                <a:lnTo>
                  <a:pt x="1886" y="2181"/>
                </a:lnTo>
                <a:lnTo>
                  <a:pt x="1908" y="2178"/>
                </a:lnTo>
                <a:lnTo>
                  <a:pt x="1929" y="2178"/>
                </a:lnTo>
                <a:lnTo>
                  <a:pt x="1958" y="2182"/>
                </a:lnTo>
                <a:lnTo>
                  <a:pt x="1984" y="2189"/>
                </a:lnTo>
                <a:lnTo>
                  <a:pt x="2006" y="2199"/>
                </a:lnTo>
                <a:lnTo>
                  <a:pt x="2027" y="2213"/>
                </a:lnTo>
                <a:lnTo>
                  <a:pt x="2045" y="2229"/>
                </a:lnTo>
                <a:lnTo>
                  <a:pt x="2059" y="2248"/>
                </a:lnTo>
                <a:lnTo>
                  <a:pt x="2073" y="2270"/>
                </a:lnTo>
                <a:lnTo>
                  <a:pt x="2083" y="2293"/>
                </a:lnTo>
                <a:lnTo>
                  <a:pt x="2092" y="2317"/>
                </a:lnTo>
                <a:lnTo>
                  <a:pt x="2100" y="2342"/>
                </a:lnTo>
                <a:lnTo>
                  <a:pt x="2106" y="2368"/>
                </a:lnTo>
                <a:lnTo>
                  <a:pt x="2111" y="2394"/>
                </a:lnTo>
                <a:lnTo>
                  <a:pt x="2114" y="2420"/>
                </a:lnTo>
                <a:lnTo>
                  <a:pt x="2117" y="2446"/>
                </a:lnTo>
                <a:lnTo>
                  <a:pt x="2119" y="2471"/>
                </a:lnTo>
                <a:lnTo>
                  <a:pt x="2125" y="2497"/>
                </a:lnTo>
                <a:lnTo>
                  <a:pt x="2132" y="2522"/>
                </a:lnTo>
                <a:lnTo>
                  <a:pt x="2142" y="2547"/>
                </a:lnTo>
                <a:lnTo>
                  <a:pt x="2154" y="2572"/>
                </a:lnTo>
                <a:lnTo>
                  <a:pt x="2165" y="2596"/>
                </a:lnTo>
                <a:lnTo>
                  <a:pt x="2175" y="2621"/>
                </a:lnTo>
                <a:lnTo>
                  <a:pt x="2184" y="2646"/>
                </a:lnTo>
                <a:lnTo>
                  <a:pt x="2189" y="2671"/>
                </a:lnTo>
                <a:lnTo>
                  <a:pt x="2191" y="2697"/>
                </a:lnTo>
                <a:lnTo>
                  <a:pt x="2187" y="2725"/>
                </a:lnTo>
                <a:lnTo>
                  <a:pt x="2179" y="2749"/>
                </a:lnTo>
                <a:lnTo>
                  <a:pt x="2169" y="2773"/>
                </a:lnTo>
                <a:lnTo>
                  <a:pt x="2156" y="2795"/>
                </a:lnTo>
                <a:lnTo>
                  <a:pt x="2140" y="2816"/>
                </a:lnTo>
                <a:lnTo>
                  <a:pt x="2120" y="2833"/>
                </a:lnTo>
                <a:lnTo>
                  <a:pt x="2201" y="2816"/>
                </a:lnTo>
                <a:lnTo>
                  <a:pt x="2280" y="2794"/>
                </a:lnTo>
                <a:lnTo>
                  <a:pt x="2357" y="2768"/>
                </a:lnTo>
                <a:lnTo>
                  <a:pt x="2431" y="2737"/>
                </a:lnTo>
                <a:lnTo>
                  <a:pt x="2504" y="2703"/>
                </a:lnTo>
                <a:lnTo>
                  <a:pt x="2573" y="2663"/>
                </a:lnTo>
                <a:lnTo>
                  <a:pt x="2641" y="2621"/>
                </a:lnTo>
                <a:lnTo>
                  <a:pt x="2705" y="2574"/>
                </a:lnTo>
                <a:lnTo>
                  <a:pt x="2766" y="2523"/>
                </a:lnTo>
                <a:lnTo>
                  <a:pt x="2753" y="2493"/>
                </a:lnTo>
                <a:lnTo>
                  <a:pt x="2736" y="2464"/>
                </a:lnTo>
                <a:lnTo>
                  <a:pt x="2717" y="2435"/>
                </a:lnTo>
                <a:lnTo>
                  <a:pt x="2698" y="2407"/>
                </a:lnTo>
                <a:lnTo>
                  <a:pt x="2677" y="2380"/>
                </a:lnTo>
                <a:lnTo>
                  <a:pt x="2655" y="2353"/>
                </a:lnTo>
                <a:lnTo>
                  <a:pt x="2634" y="2326"/>
                </a:lnTo>
                <a:lnTo>
                  <a:pt x="2614" y="2299"/>
                </a:lnTo>
                <a:lnTo>
                  <a:pt x="2595" y="2270"/>
                </a:lnTo>
                <a:lnTo>
                  <a:pt x="2578" y="2241"/>
                </a:lnTo>
                <a:lnTo>
                  <a:pt x="2564" y="2210"/>
                </a:lnTo>
                <a:lnTo>
                  <a:pt x="2552" y="2177"/>
                </a:lnTo>
                <a:lnTo>
                  <a:pt x="2544" y="2142"/>
                </a:lnTo>
                <a:lnTo>
                  <a:pt x="2540" y="2105"/>
                </a:lnTo>
                <a:lnTo>
                  <a:pt x="2540" y="2065"/>
                </a:lnTo>
                <a:lnTo>
                  <a:pt x="2546" y="2028"/>
                </a:lnTo>
                <a:lnTo>
                  <a:pt x="2556" y="1993"/>
                </a:lnTo>
                <a:lnTo>
                  <a:pt x="2567" y="1963"/>
                </a:lnTo>
                <a:lnTo>
                  <a:pt x="2582" y="1936"/>
                </a:lnTo>
                <a:lnTo>
                  <a:pt x="2598" y="1913"/>
                </a:lnTo>
                <a:lnTo>
                  <a:pt x="2618" y="1893"/>
                </a:lnTo>
                <a:lnTo>
                  <a:pt x="2640" y="1876"/>
                </a:lnTo>
                <a:lnTo>
                  <a:pt x="2662" y="1861"/>
                </a:lnTo>
                <a:lnTo>
                  <a:pt x="2687" y="1850"/>
                </a:lnTo>
                <a:lnTo>
                  <a:pt x="2714" y="1839"/>
                </a:lnTo>
                <a:lnTo>
                  <a:pt x="2742" y="1831"/>
                </a:lnTo>
                <a:lnTo>
                  <a:pt x="2772" y="1825"/>
                </a:lnTo>
                <a:lnTo>
                  <a:pt x="2802" y="1818"/>
                </a:lnTo>
                <a:lnTo>
                  <a:pt x="2833" y="1814"/>
                </a:lnTo>
                <a:lnTo>
                  <a:pt x="2866" y="1811"/>
                </a:lnTo>
                <a:lnTo>
                  <a:pt x="2898" y="1808"/>
                </a:lnTo>
                <a:lnTo>
                  <a:pt x="2930" y="1805"/>
                </a:lnTo>
                <a:lnTo>
                  <a:pt x="2963" y="1802"/>
                </a:lnTo>
                <a:lnTo>
                  <a:pt x="2996" y="1799"/>
                </a:lnTo>
                <a:lnTo>
                  <a:pt x="3028" y="1795"/>
                </a:lnTo>
                <a:lnTo>
                  <a:pt x="3060" y="1790"/>
                </a:lnTo>
                <a:lnTo>
                  <a:pt x="3091" y="1784"/>
                </a:lnTo>
                <a:lnTo>
                  <a:pt x="3122" y="1778"/>
                </a:lnTo>
                <a:lnTo>
                  <a:pt x="3152" y="1768"/>
                </a:lnTo>
                <a:lnTo>
                  <a:pt x="3180" y="1758"/>
                </a:lnTo>
                <a:lnTo>
                  <a:pt x="3207" y="1746"/>
                </a:lnTo>
                <a:lnTo>
                  <a:pt x="3218" y="1668"/>
                </a:lnTo>
                <a:lnTo>
                  <a:pt x="3225" y="1589"/>
                </a:lnTo>
                <a:lnTo>
                  <a:pt x="3227" y="1508"/>
                </a:lnTo>
                <a:lnTo>
                  <a:pt x="3224" y="1415"/>
                </a:lnTo>
                <a:lnTo>
                  <a:pt x="3215" y="1323"/>
                </a:lnTo>
                <a:lnTo>
                  <a:pt x="3199" y="1233"/>
                </a:lnTo>
                <a:lnTo>
                  <a:pt x="3177" y="1145"/>
                </a:lnTo>
                <a:lnTo>
                  <a:pt x="3151" y="1060"/>
                </a:lnTo>
                <a:lnTo>
                  <a:pt x="3118" y="977"/>
                </a:lnTo>
                <a:lnTo>
                  <a:pt x="3081" y="897"/>
                </a:lnTo>
                <a:lnTo>
                  <a:pt x="3038" y="820"/>
                </a:lnTo>
                <a:lnTo>
                  <a:pt x="2990" y="745"/>
                </a:lnTo>
                <a:lnTo>
                  <a:pt x="2938" y="675"/>
                </a:lnTo>
                <a:lnTo>
                  <a:pt x="2882" y="607"/>
                </a:lnTo>
                <a:lnTo>
                  <a:pt x="2821" y="545"/>
                </a:lnTo>
                <a:lnTo>
                  <a:pt x="2757" y="486"/>
                </a:lnTo>
                <a:lnTo>
                  <a:pt x="2688" y="430"/>
                </a:lnTo>
                <a:lnTo>
                  <a:pt x="2616" y="381"/>
                </a:lnTo>
                <a:lnTo>
                  <a:pt x="2541" y="335"/>
                </a:lnTo>
                <a:lnTo>
                  <a:pt x="2561" y="353"/>
                </a:lnTo>
                <a:lnTo>
                  <a:pt x="2594" y="388"/>
                </a:lnTo>
                <a:lnTo>
                  <a:pt x="2623" y="420"/>
                </a:lnTo>
                <a:lnTo>
                  <a:pt x="2648" y="449"/>
                </a:lnTo>
                <a:lnTo>
                  <a:pt x="2668" y="476"/>
                </a:lnTo>
                <a:lnTo>
                  <a:pt x="2684" y="502"/>
                </a:lnTo>
                <a:lnTo>
                  <a:pt x="2698" y="526"/>
                </a:lnTo>
                <a:lnTo>
                  <a:pt x="2708" y="549"/>
                </a:lnTo>
                <a:lnTo>
                  <a:pt x="2716" y="571"/>
                </a:lnTo>
                <a:lnTo>
                  <a:pt x="2721" y="592"/>
                </a:lnTo>
                <a:lnTo>
                  <a:pt x="2725" y="613"/>
                </a:lnTo>
                <a:lnTo>
                  <a:pt x="2726" y="633"/>
                </a:lnTo>
                <a:lnTo>
                  <a:pt x="2726" y="654"/>
                </a:lnTo>
                <a:lnTo>
                  <a:pt x="2725" y="676"/>
                </a:lnTo>
                <a:lnTo>
                  <a:pt x="2723" y="699"/>
                </a:lnTo>
                <a:lnTo>
                  <a:pt x="2720" y="722"/>
                </a:lnTo>
                <a:lnTo>
                  <a:pt x="2718" y="747"/>
                </a:lnTo>
                <a:lnTo>
                  <a:pt x="2716" y="774"/>
                </a:lnTo>
                <a:lnTo>
                  <a:pt x="2715" y="803"/>
                </a:lnTo>
                <a:lnTo>
                  <a:pt x="2715" y="834"/>
                </a:lnTo>
                <a:lnTo>
                  <a:pt x="2716" y="867"/>
                </a:lnTo>
                <a:lnTo>
                  <a:pt x="2718" y="904"/>
                </a:lnTo>
                <a:lnTo>
                  <a:pt x="2724" y="944"/>
                </a:lnTo>
                <a:lnTo>
                  <a:pt x="2725" y="960"/>
                </a:lnTo>
                <a:lnTo>
                  <a:pt x="2731" y="975"/>
                </a:lnTo>
                <a:lnTo>
                  <a:pt x="2739" y="987"/>
                </a:lnTo>
                <a:lnTo>
                  <a:pt x="2749" y="999"/>
                </a:lnTo>
                <a:lnTo>
                  <a:pt x="2762" y="1009"/>
                </a:lnTo>
                <a:lnTo>
                  <a:pt x="2776" y="1018"/>
                </a:lnTo>
                <a:lnTo>
                  <a:pt x="2793" y="1028"/>
                </a:lnTo>
                <a:lnTo>
                  <a:pt x="2809" y="1038"/>
                </a:lnTo>
                <a:lnTo>
                  <a:pt x="2825" y="1047"/>
                </a:lnTo>
                <a:lnTo>
                  <a:pt x="2842" y="1059"/>
                </a:lnTo>
                <a:lnTo>
                  <a:pt x="2858" y="1070"/>
                </a:lnTo>
                <a:lnTo>
                  <a:pt x="2873" y="1084"/>
                </a:lnTo>
                <a:lnTo>
                  <a:pt x="2885" y="1099"/>
                </a:lnTo>
                <a:lnTo>
                  <a:pt x="2897" y="1116"/>
                </a:lnTo>
                <a:lnTo>
                  <a:pt x="2906" y="1136"/>
                </a:lnTo>
                <a:lnTo>
                  <a:pt x="2911" y="1159"/>
                </a:lnTo>
                <a:lnTo>
                  <a:pt x="2914" y="1184"/>
                </a:lnTo>
                <a:lnTo>
                  <a:pt x="2912" y="1213"/>
                </a:lnTo>
                <a:lnTo>
                  <a:pt x="2907" y="1240"/>
                </a:lnTo>
                <a:lnTo>
                  <a:pt x="2901" y="1267"/>
                </a:lnTo>
                <a:lnTo>
                  <a:pt x="2896" y="1294"/>
                </a:lnTo>
                <a:lnTo>
                  <a:pt x="2890" y="1320"/>
                </a:lnTo>
                <a:lnTo>
                  <a:pt x="2885" y="1345"/>
                </a:lnTo>
                <a:lnTo>
                  <a:pt x="2879" y="1368"/>
                </a:lnTo>
                <a:lnTo>
                  <a:pt x="2874" y="1390"/>
                </a:lnTo>
                <a:lnTo>
                  <a:pt x="2867" y="1411"/>
                </a:lnTo>
                <a:lnTo>
                  <a:pt x="2859" y="1428"/>
                </a:lnTo>
                <a:lnTo>
                  <a:pt x="2851" y="1444"/>
                </a:lnTo>
                <a:lnTo>
                  <a:pt x="2842" y="1457"/>
                </a:lnTo>
                <a:lnTo>
                  <a:pt x="2830" y="1468"/>
                </a:lnTo>
                <a:lnTo>
                  <a:pt x="2819" y="1476"/>
                </a:lnTo>
                <a:lnTo>
                  <a:pt x="2805" y="1480"/>
                </a:lnTo>
                <a:lnTo>
                  <a:pt x="2790" y="1480"/>
                </a:lnTo>
                <a:lnTo>
                  <a:pt x="2772" y="1478"/>
                </a:lnTo>
                <a:lnTo>
                  <a:pt x="2754" y="1471"/>
                </a:lnTo>
                <a:lnTo>
                  <a:pt x="2732" y="1459"/>
                </a:lnTo>
                <a:lnTo>
                  <a:pt x="2709" y="1444"/>
                </a:lnTo>
                <a:lnTo>
                  <a:pt x="2682" y="1423"/>
                </a:lnTo>
                <a:lnTo>
                  <a:pt x="2649" y="1398"/>
                </a:lnTo>
                <a:lnTo>
                  <a:pt x="2617" y="1378"/>
                </a:lnTo>
                <a:lnTo>
                  <a:pt x="2586" y="1364"/>
                </a:lnTo>
                <a:lnTo>
                  <a:pt x="2557" y="1353"/>
                </a:lnTo>
                <a:lnTo>
                  <a:pt x="2529" y="1348"/>
                </a:lnTo>
                <a:lnTo>
                  <a:pt x="2503" y="1345"/>
                </a:lnTo>
                <a:lnTo>
                  <a:pt x="2478" y="1346"/>
                </a:lnTo>
                <a:lnTo>
                  <a:pt x="2454" y="1348"/>
                </a:lnTo>
                <a:lnTo>
                  <a:pt x="2432" y="1352"/>
                </a:lnTo>
                <a:lnTo>
                  <a:pt x="2412" y="1358"/>
                </a:lnTo>
                <a:lnTo>
                  <a:pt x="2392" y="1363"/>
                </a:lnTo>
                <a:lnTo>
                  <a:pt x="2374" y="1367"/>
                </a:lnTo>
                <a:lnTo>
                  <a:pt x="2358" y="1371"/>
                </a:lnTo>
                <a:lnTo>
                  <a:pt x="2343" y="1374"/>
                </a:lnTo>
                <a:lnTo>
                  <a:pt x="2329" y="1374"/>
                </a:lnTo>
                <a:lnTo>
                  <a:pt x="2317" y="1372"/>
                </a:lnTo>
                <a:lnTo>
                  <a:pt x="2300" y="1362"/>
                </a:lnTo>
                <a:lnTo>
                  <a:pt x="2284" y="1347"/>
                </a:lnTo>
                <a:lnTo>
                  <a:pt x="2270" y="1329"/>
                </a:lnTo>
                <a:lnTo>
                  <a:pt x="2255" y="1310"/>
                </a:lnTo>
                <a:lnTo>
                  <a:pt x="2241" y="1289"/>
                </a:lnTo>
                <a:lnTo>
                  <a:pt x="2227" y="1267"/>
                </a:lnTo>
                <a:lnTo>
                  <a:pt x="2213" y="1245"/>
                </a:lnTo>
                <a:lnTo>
                  <a:pt x="2199" y="1223"/>
                </a:lnTo>
                <a:lnTo>
                  <a:pt x="2184" y="1204"/>
                </a:lnTo>
                <a:lnTo>
                  <a:pt x="2168" y="1186"/>
                </a:lnTo>
                <a:lnTo>
                  <a:pt x="2151" y="1170"/>
                </a:lnTo>
                <a:lnTo>
                  <a:pt x="2134" y="1159"/>
                </a:lnTo>
                <a:lnTo>
                  <a:pt x="2114" y="1150"/>
                </a:lnTo>
                <a:lnTo>
                  <a:pt x="2093" y="1148"/>
                </a:lnTo>
                <a:lnTo>
                  <a:pt x="2068" y="1152"/>
                </a:lnTo>
                <a:lnTo>
                  <a:pt x="2045" y="1159"/>
                </a:lnTo>
                <a:lnTo>
                  <a:pt x="2023" y="1168"/>
                </a:lnTo>
                <a:lnTo>
                  <a:pt x="2005" y="1181"/>
                </a:lnTo>
                <a:lnTo>
                  <a:pt x="1989" y="1195"/>
                </a:lnTo>
                <a:lnTo>
                  <a:pt x="1974" y="1213"/>
                </a:lnTo>
                <a:lnTo>
                  <a:pt x="1961" y="1232"/>
                </a:lnTo>
                <a:lnTo>
                  <a:pt x="1950" y="1251"/>
                </a:lnTo>
                <a:lnTo>
                  <a:pt x="1940" y="1273"/>
                </a:lnTo>
                <a:lnTo>
                  <a:pt x="1931" y="1296"/>
                </a:lnTo>
                <a:lnTo>
                  <a:pt x="1923" y="1320"/>
                </a:lnTo>
                <a:lnTo>
                  <a:pt x="1916" y="1345"/>
                </a:lnTo>
                <a:lnTo>
                  <a:pt x="1909" y="1369"/>
                </a:lnTo>
                <a:lnTo>
                  <a:pt x="1903" y="1394"/>
                </a:lnTo>
                <a:lnTo>
                  <a:pt x="1897" y="1419"/>
                </a:lnTo>
                <a:lnTo>
                  <a:pt x="1890" y="1443"/>
                </a:lnTo>
                <a:lnTo>
                  <a:pt x="1883" y="1467"/>
                </a:lnTo>
                <a:lnTo>
                  <a:pt x="1876" y="1489"/>
                </a:lnTo>
                <a:lnTo>
                  <a:pt x="1869" y="1510"/>
                </a:lnTo>
                <a:lnTo>
                  <a:pt x="1859" y="1530"/>
                </a:lnTo>
                <a:lnTo>
                  <a:pt x="1850" y="1548"/>
                </a:lnTo>
                <a:lnTo>
                  <a:pt x="1839" y="1564"/>
                </a:lnTo>
                <a:lnTo>
                  <a:pt x="1826" y="1578"/>
                </a:lnTo>
                <a:lnTo>
                  <a:pt x="1812" y="1590"/>
                </a:lnTo>
                <a:lnTo>
                  <a:pt x="1795" y="1598"/>
                </a:lnTo>
                <a:lnTo>
                  <a:pt x="1777" y="1603"/>
                </a:lnTo>
                <a:lnTo>
                  <a:pt x="1757" y="1605"/>
                </a:lnTo>
                <a:lnTo>
                  <a:pt x="1734" y="1604"/>
                </a:lnTo>
                <a:lnTo>
                  <a:pt x="1708" y="1599"/>
                </a:lnTo>
                <a:lnTo>
                  <a:pt x="1679" y="1590"/>
                </a:lnTo>
                <a:lnTo>
                  <a:pt x="1647" y="1576"/>
                </a:lnTo>
                <a:lnTo>
                  <a:pt x="1628" y="1565"/>
                </a:lnTo>
                <a:lnTo>
                  <a:pt x="1628" y="961"/>
                </a:lnTo>
                <a:lnTo>
                  <a:pt x="1436" y="961"/>
                </a:lnTo>
                <a:lnTo>
                  <a:pt x="1434" y="914"/>
                </a:lnTo>
                <a:lnTo>
                  <a:pt x="1432" y="869"/>
                </a:lnTo>
                <a:lnTo>
                  <a:pt x="1429" y="822"/>
                </a:lnTo>
                <a:lnTo>
                  <a:pt x="1425" y="776"/>
                </a:lnTo>
                <a:lnTo>
                  <a:pt x="1419" y="731"/>
                </a:lnTo>
                <a:lnTo>
                  <a:pt x="1412" y="686"/>
                </a:lnTo>
                <a:lnTo>
                  <a:pt x="1402" y="644"/>
                </a:lnTo>
                <a:lnTo>
                  <a:pt x="1390" y="601"/>
                </a:lnTo>
                <a:lnTo>
                  <a:pt x="1375" y="559"/>
                </a:lnTo>
                <a:lnTo>
                  <a:pt x="1358" y="520"/>
                </a:lnTo>
                <a:lnTo>
                  <a:pt x="1336" y="481"/>
                </a:lnTo>
                <a:lnTo>
                  <a:pt x="1311" y="445"/>
                </a:lnTo>
                <a:lnTo>
                  <a:pt x="1282" y="411"/>
                </a:lnTo>
                <a:lnTo>
                  <a:pt x="1250" y="377"/>
                </a:lnTo>
                <a:lnTo>
                  <a:pt x="1212" y="347"/>
                </a:lnTo>
                <a:lnTo>
                  <a:pt x="1141" y="392"/>
                </a:lnTo>
                <a:lnTo>
                  <a:pt x="1074" y="441"/>
                </a:lnTo>
                <a:lnTo>
                  <a:pt x="1009" y="494"/>
                </a:lnTo>
                <a:lnTo>
                  <a:pt x="948" y="550"/>
                </a:lnTo>
                <a:lnTo>
                  <a:pt x="891" y="610"/>
                </a:lnTo>
                <a:lnTo>
                  <a:pt x="838" y="675"/>
                </a:lnTo>
                <a:lnTo>
                  <a:pt x="789" y="742"/>
                </a:lnTo>
                <a:lnTo>
                  <a:pt x="743" y="812"/>
                </a:lnTo>
                <a:lnTo>
                  <a:pt x="702" y="885"/>
                </a:lnTo>
                <a:lnTo>
                  <a:pt x="665" y="961"/>
                </a:lnTo>
                <a:lnTo>
                  <a:pt x="488" y="961"/>
                </a:lnTo>
                <a:lnTo>
                  <a:pt x="525" y="874"/>
                </a:lnTo>
                <a:lnTo>
                  <a:pt x="568" y="789"/>
                </a:lnTo>
                <a:lnTo>
                  <a:pt x="616" y="707"/>
                </a:lnTo>
                <a:lnTo>
                  <a:pt x="667" y="630"/>
                </a:lnTo>
                <a:lnTo>
                  <a:pt x="724" y="555"/>
                </a:lnTo>
                <a:lnTo>
                  <a:pt x="786" y="485"/>
                </a:lnTo>
                <a:lnTo>
                  <a:pt x="851" y="418"/>
                </a:lnTo>
                <a:lnTo>
                  <a:pt x="920" y="356"/>
                </a:lnTo>
                <a:lnTo>
                  <a:pt x="994" y="297"/>
                </a:lnTo>
                <a:lnTo>
                  <a:pt x="1071" y="243"/>
                </a:lnTo>
                <a:lnTo>
                  <a:pt x="1150" y="194"/>
                </a:lnTo>
                <a:lnTo>
                  <a:pt x="1233" y="151"/>
                </a:lnTo>
                <a:lnTo>
                  <a:pt x="1319" y="112"/>
                </a:lnTo>
                <a:lnTo>
                  <a:pt x="1408" y="79"/>
                </a:lnTo>
                <a:lnTo>
                  <a:pt x="1501" y="51"/>
                </a:lnTo>
                <a:lnTo>
                  <a:pt x="1594" y="29"/>
                </a:lnTo>
                <a:lnTo>
                  <a:pt x="1690" y="13"/>
                </a:lnTo>
                <a:lnTo>
                  <a:pt x="1788" y="3"/>
                </a:lnTo>
                <a:lnTo>
                  <a:pt x="188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505713" y="3344763"/>
            <a:ext cx="261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سرویس های وب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60" name="Striped Right Arrow 59"/>
          <p:cNvSpPr/>
          <p:nvPr/>
        </p:nvSpPr>
        <p:spPr>
          <a:xfrm rot="10800000">
            <a:off x="7355277" y="3365399"/>
            <a:ext cx="1107440" cy="543501"/>
          </a:xfrm>
          <a:prstGeom prst="striped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10929" y="3344761"/>
            <a:ext cx="7118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علی‌بابا، الی‌گشت، رهبال، سفرمی، هماتیس، فلایتو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375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4" grpId="0" animBg="1"/>
      <p:bldP spid="39" grpId="0" animBg="1"/>
      <p:bldP spid="4" grpId="0"/>
      <p:bldP spid="10" grpId="0" animBg="1"/>
      <p:bldP spid="11" grpId="0"/>
      <p:bldP spid="54" grpId="0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loud Callout 69"/>
          <p:cNvSpPr/>
          <p:nvPr/>
        </p:nvSpPr>
        <p:spPr>
          <a:xfrm>
            <a:off x="189360" y="3030094"/>
            <a:ext cx="3619328" cy="1698364"/>
          </a:xfrm>
          <a:prstGeom prst="cloudCallout">
            <a:avLst/>
          </a:prstGeom>
          <a:solidFill>
            <a:schemeClr val="bg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Ribbon 4"/>
          <p:cNvSpPr/>
          <p:nvPr/>
        </p:nvSpPr>
        <p:spPr>
          <a:xfrm>
            <a:off x="10752218" y="5541262"/>
            <a:ext cx="1147875" cy="554301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" y="6311900"/>
            <a:ext cx="12192000" cy="5461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hevron 19"/>
          <p:cNvSpPr/>
          <p:nvPr/>
        </p:nvSpPr>
        <p:spPr>
          <a:xfrm>
            <a:off x="58784" y="6446520"/>
            <a:ext cx="1221378" cy="286200"/>
          </a:xfrm>
          <a:prstGeom prst="chevron">
            <a:avLst/>
          </a:prstGeom>
          <a:solidFill>
            <a:srgbClr val="C1C1C1"/>
          </a:solidFill>
          <a:ln>
            <a:solidFill>
              <a:srgbClr val="C1C1C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1138770" y="6446520"/>
            <a:ext cx="3570882" cy="285723"/>
          </a:xfrm>
          <a:prstGeom prst="chevron">
            <a:avLst/>
          </a:prstGeom>
          <a:solidFill>
            <a:srgbClr val="C1C1C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مدل مخفی مارکوف چیست؟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4556611" y="6452810"/>
            <a:ext cx="2276807" cy="286679"/>
          </a:xfrm>
          <a:prstGeom prst="chevron">
            <a:avLst/>
          </a:prstGeom>
          <a:solidFill>
            <a:srgbClr val="C1C1C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پیاده سازی آزمایش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663180" y="6446520"/>
            <a:ext cx="3296897" cy="292730"/>
          </a:xfrm>
          <a:prstGeom prst="chevron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نتایج بدست آمده از تحقیق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9812594" y="6452810"/>
            <a:ext cx="2290916" cy="275479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جمع‌بندی و معرفی منابع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69702" y="560536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11043190" y="421699"/>
            <a:ext cx="854658" cy="854658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053810" y="556639"/>
            <a:ext cx="904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نتایج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42" name="Freeform 19"/>
          <p:cNvSpPr>
            <a:spLocks/>
          </p:cNvSpPr>
          <p:nvPr/>
        </p:nvSpPr>
        <p:spPr bwMode="auto">
          <a:xfrm>
            <a:off x="11257384" y="682226"/>
            <a:ext cx="426270" cy="333603"/>
          </a:xfrm>
          <a:custGeom>
            <a:avLst/>
            <a:gdLst/>
            <a:ahLst/>
            <a:cxnLst>
              <a:cxn ang="0">
                <a:pos x="300" y="0"/>
              </a:cxn>
              <a:cxn ang="0">
                <a:pos x="368" y="68"/>
              </a:cxn>
              <a:cxn ang="0">
                <a:pos x="219" y="219"/>
              </a:cxn>
              <a:cxn ang="0">
                <a:pos x="151" y="288"/>
              </a:cxn>
              <a:cxn ang="0">
                <a:pos x="0" y="136"/>
              </a:cxn>
              <a:cxn ang="0">
                <a:pos x="68" y="68"/>
              </a:cxn>
              <a:cxn ang="0">
                <a:pos x="151" y="151"/>
              </a:cxn>
              <a:cxn ang="0">
                <a:pos x="300" y="0"/>
              </a:cxn>
            </a:cxnLst>
            <a:rect l="0" t="0" r="r" b="b"/>
            <a:pathLst>
              <a:path w="368" h="288">
                <a:moveTo>
                  <a:pt x="300" y="0"/>
                </a:moveTo>
                <a:lnTo>
                  <a:pt x="368" y="68"/>
                </a:lnTo>
                <a:lnTo>
                  <a:pt x="219" y="219"/>
                </a:lnTo>
                <a:lnTo>
                  <a:pt x="151" y="288"/>
                </a:lnTo>
                <a:lnTo>
                  <a:pt x="0" y="136"/>
                </a:lnTo>
                <a:lnTo>
                  <a:pt x="68" y="68"/>
                </a:lnTo>
                <a:lnTo>
                  <a:pt x="151" y="151"/>
                </a:lnTo>
                <a:lnTo>
                  <a:pt x="30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183783" y="1492694"/>
            <a:ext cx="1143000" cy="1143000"/>
          </a:xfrm>
          <a:prstGeom prst="ellipse">
            <a:avLst/>
          </a:prstGeom>
          <a:solidFill>
            <a:srgbClr val="120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4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3" name="Isosceles Triangle 52"/>
          <p:cNvSpPr/>
          <p:nvPr/>
        </p:nvSpPr>
        <p:spPr>
          <a:xfrm flipV="1">
            <a:off x="9602883" y="2575488"/>
            <a:ext cx="304800" cy="194772"/>
          </a:xfrm>
          <a:prstGeom prst="triangle">
            <a:avLst/>
          </a:prstGeom>
          <a:solidFill>
            <a:srgbClr val="120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8284916" y="2938131"/>
            <a:ext cx="2926184" cy="1645920"/>
          </a:xfrm>
          <a:prstGeom prst="cloudCallout">
            <a:avLst/>
          </a:prstGeom>
          <a:solidFill>
            <a:schemeClr val="bg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250854" y="3498535"/>
            <a:ext cx="1123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رهبال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5415546" y="1492694"/>
            <a:ext cx="1143000" cy="1143000"/>
          </a:xfrm>
          <a:prstGeom prst="ellipse">
            <a:avLst/>
          </a:prstGeom>
          <a:solidFill>
            <a:srgbClr val="120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fa-IR" sz="4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4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Isosceles Triangle 64"/>
          <p:cNvSpPr/>
          <p:nvPr/>
        </p:nvSpPr>
        <p:spPr>
          <a:xfrm flipV="1">
            <a:off x="5834646" y="2575488"/>
            <a:ext cx="304800" cy="194772"/>
          </a:xfrm>
          <a:prstGeom prst="triangle">
            <a:avLst/>
          </a:prstGeom>
          <a:solidFill>
            <a:srgbClr val="120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loud Callout 65"/>
          <p:cNvSpPr/>
          <p:nvPr/>
        </p:nvSpPr>
        <p:spPr>
          <a:xfrm>
            <a:off x="4251638" y="3030094"/>
            <a:ext cx="3619328" cy="1698364"/>
          </a:xfrm>
          <a:prstGeom prst="cloudCallout">
            <a:avLst/>
          </a:prstGeom>
          <a:solidFill>
            <a:schemeClr val="bg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31060" y="3503003"/>
            <a:ext cx="2774728" cy="603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نیاز به ارتقا کیفیت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647309" y="1492694"/>
            <a:ext cx="1143000" cy="1143000"/>
          </a:xfrm>
          <a:prstGeom prst="ellipse">
            <a:avLst/>
          </a:prstGeom>
          <a:solidFill>
            <a:srgbClr val="120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fa-IR" sz="4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4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 flipV="1">
            <a:off x="2066409" y="2575488"/>
            <a:ext cx="304800" cy="194772"/>
          </a:xfrm>
          <a:prstGeom prst="triangle">
            <a:avLst/>
          </a:prstGeom>
          <a:solidFill>
            <a:srgbClr val="120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09652" y="3354816"/>
            <a:ext cx="384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کمبود توجه مدیران سرویس های وب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564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33" grpId="0" animBg="1"/>
      <p:bldP spid="36" grpId="0"/>
      <p:bldP spid="42" grpId="0" animBg="1"/>
      <p:bldP spid="45" grpId="0" animBg="1"/>
      <p:bldP spid="53" grpId="0" animBg="1"/>
      <p:bldP spid="3" grpId="0" animBg="1"/>
      <p:bldP spid="63" grpId="0"/>
      <p:bldP spid="64" grpId="0" animBg="1"/>
      <p:bldP spid="65" grpId="0" animBg="1"/>
      <p:bldP spid="66" grpId="0" animBg="1"/>
      <p:bldP spid="67" grpId="0"/>
      <p:bldP spid="68" grpId="0" animBg="1"/>
      <p:bldP spid="69" grpId="0" animBg="1"/>
      <p:bldP spid="7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436</Words>
  <Application>Microsoft Office PowerPoint</Application>
  <PresentationFormat>Widescreen</PresentationFormat>
  <Paragraphs>122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 Nazanin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Roozbeh Ghasemi</dc:creator>
  <cp:lastModifiedBy>Roozbeh Ghasemi</cp:lastModifiedBy>
  <cp:revision>77</cp:revision>
  <dcterms:created xsi:type="dcterms:W3CDTF">2018-12-31T16:17:24Z</dcterms:created>
  <dcterms:modified xsi:type="dcterms:W3CDTF">2019-01-15T08:19:19Z</dcterms:modified>
</cp:coreProperties>
</file>