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DA532-52AF-61F4-F5BB-90875F6CC0B2}" v="58" dt="2025-04-04T18:17:20.445"/>
    <p1510:client id="{905ADD67-8154-5F01-6122-BF5CBCB97E23}" v="71" dt="2025-04-06T05:31:03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4E56A-394B-4D5E-8E50-9382A066922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A37397-1438-43CB-9B92-4409D5CF15A3}">
      <dgm:prSet/>
      <dgm:spPr/>
      <dgm:t>
        <a:bodyPr/>
        <a:lstStyle/>
        <a:p>
          <a:r>
            <a:rPr lang="es-MX"/>
            <a:t>La automatización reduce significativamente las tareas manuales y repetitivas que antes requerían mucho tiempo y esfuerzo.</a:t>
          </a:r>
          <a:endParaRPr lang="en-US"/>
        </a:p>
      </dgm:t>
    </dgm:pt>
    <dgm:pt modelId="{3066E902-33D4-420A-8246-7DC61D050418}" type="parTrans" cxnId="{3B749817-2E0E-4B05-989B-E68377C823FB}">
      <dgm:prSet/>
      <dgm:spPr/>
      <dgm:t>
        <a:bodyPr/>
        <a:lstStyle/>
        <a:p>
          <a:endParaRPr lang="en-US"/>
        </a:p>
      </dgm:t>
    </dgm:pt>
    <dgm:pt modelId="{7108CC9D-8EDA-4049-94D9-DB7096081602}" type="sibTrans" cxnId="{3B749817-2E0E-4B05-989B-E68377C823FB}">
      <dgm:prSet/>
      <dgm:spPr/>
      <dgm:t>
        <a:bodyPr/>
        <a:lstStyle/>
        <a:p>
          <a:endParaRPr lang="en-US"/>
        </a:p>
      </dgm:t>
    </dgm:pt>
    <dgm:pt modelId="{1AEAA393-7048-42FE-AE99-CE0C5FD5811D}">
      <dgm:prSet/>
      <dgm:spPr/>
      <dgm:t>
        <a:bodyPr/>
        <a:lstStyle/>
        <a:p>
          <a:r>
            <a:rPr lang="es-MX" b="1"/>
            <a:t>Terraform:</a:t>
          </a:r>
          <a:r>
            <a:rPr lang="es-MX"/>
            <a:t> permite definir la infraestructura como código (IaC), lo que significa que puedes crear, modificar y destruir recursos (como servidores, redes y bases de datos) con archivos de configuración. Esto mejora la </a:t>
          </a:r>
          <a:r>
            <a:rPr lang="es-MX" b="1"/>
            <a:t>consistencia y repetibilidad</a:t>
          </a:r>
          <a:r>
            <a:rPr lang="es-MX"/>
            <a:t> del entorno.</a:t>
          </a:r>
          <a:endParaRPr lang="en-US"/>
        </a:p>
      </dgm:t>
    </dgm:pt>
    <dgm:pt modelId="{35CBEFA2-5C1C-4D01-B660-960CB5EA1831}" type="parTrans" cxnId="{90F7D61A-0FD6-4A03-A517-9A75E8F306AE}">
      <dgm:prSet/>
      <dgm:spPr/>
      <dgm:t>
        <a:bodyPr/>
        <a:lstStyle/>
        <a:p>
          <a:endParaRPr lang="en-US"/>
        </a:p>
      </dgm:t>
    </dgm:pt>
    <dgm:pt modelId="{6F4BC90D-DB6F-483C-986B-7DC60A070BD2}" type="sibTrans" cxnId="{90F7D61A-0FD6-4A03-A517-9A75E8F306AE}">
      <dgm:prSet/>
      <dgm:spPr/>
      <dgm:t>
        <a:bodyPr/>
        <a:lstStyle/>
        <a:p>
          <a:endParaRPr lang="en-US"/>
        </a:p>
      </dgm:t>
    </dgm:pt>
    <dgm:pt modelId="{63B82FD0-A2E1-4169-975E-8CC00AEACACD}">
      <dgm:prSet/>
      <dgm:spPr/>
      <dgm:t>
        <a:bodyPr/>
        <a:lstStyle/>
        <a:p>
          <a:r>
            <a:rPr lang="es-MX" b="1"/>
            <a:t>Ansible:</a:t>
          </a:r>
          <a:r>
            <a:rPr lang="es-MX"/>
            <a:t> automatiza tareas como la instalación de software, la configuración de sistemas y la administración remota de servidores. Usa archivos YAML fáciles de leer, y no necesita agentes.</a:t>
          </a:r>
          <a:endParaRPr lang="en-US"/>
        </a:p>
      </dgm:t>
    </dgm:pt>
    <dgm:pt modelId="{5946EC2F-EF3C-4563-BC7C-1898DC71EEB9}" type="parTrans" cxnId="{6E5B4E64-A273-40F7-8702-D1513CEA8FE7}">
      <dgm:prSet/>
      <dgm:spPr/>
      <dgm:t>
        <a:bodyPr/>
        <a:lstStyle/>
        <a:p>
          <a:endParaRPr lang="en-US"/>
        </a:p>
      </dgm:t>
    </dgm:pt>
    <dgm:pt modelId="{9E5B6468-876B-4044-83D3-D600F3D10A23}" type="sibTrans" cxnId="{6E5B4E64-A273-40F7-8702-D1513CEA8FE7}">
      <dgm:prSet/>
      <dgm:spPr/>
      <dgm:t>
        <a:bodyPr/>
        <a:lstStyle/>
        <a:p>
          <a:endParaRPr lang="en-US"/>
        </a:p>
      </dgm:t>
    </dgm:pt>
    <dgm:pt modelId="{1E9B0BB3-273D-435E-8286-1F976147D7AF}">
      <dgm:prSet/>
      <dgm:spPr/>
      <dgm:t>
        <a:bodyPr/>
        <a:lstStyle/>
        <a:p>
          <a:r>
            <a:rPr lang="es-MX" b="1"/>
            <a:t>CI/CD (Integración y Despliegue Continuos):</a:t>
          </a:r>
          <a:r>
            <a:rPr lang="es-MX"/>
            <a:t> permite automatizar el proceso desde que un desarrollador hace un cambio en el código hasta que llega a producción. Se integran pruebas, validaciones y despliegues de manera automática.</a:t>
          </a:r>
          <a:endParaRPr lang="en-US"/>
        </a:p>
      </dgm:t>
    </dgm:pt>
    <dgm:pt modelId="{5CD4AEBC-D733-4E9D-A6C2-10C817321ADB}" type="parTrans" cxnId="{9847404E-DA1B-442C-A7BF-B8D9271187D9}">
      <dgm:prSet/>
      <dgm:spPr/>
      <dgm:t>
        <a:bodyPr/>
        <a:lstStyle/>
        <a:p>
          <a:endParaRPr lang="en-US"/>
        </a:p>
      </dgm:t>
    </dgm:pt>
    <dgm:pt modelId="{24375297-F80C-41F0-8646-B28366841E2E}" type="sibTrans" cxnId="{9847404E-DA1B-442C-A7BF-B8D9271187D9}">
      <dgm:prSet/>
      <dgm:spPr/>
      <dgm:t>
        <a:bodyPr/>
        <a:lstStyle/>
        <a:p>
          <a:endParaRPr lang="en-US"/>
        </a:p>
      </dgm:t>
    </dgm:pt>
    <dgm:pt modelId="{671CCDE2-6A6A-4FC3-8D90-C5B25F8E8E20}">
      <dgm:prSet/>
      <dgm:spPr/>
      <dgm:t>
        <a:bodyPr/>
        <a:lstStyle/>
        <a:p>
          <a:r>
            <a:rPr lang="es-MX"/>
            <a:t>✅ </a:t>
          </a:r>
          <a:r>
            <a:rPr lang="es-MX" b="1"/>
            <a:t>Beneficio principal:</a:t>
          </a:r>
          <a:r>
            <a:rPr lang="es-MX"/>
            <a:t> Mayor eficiencia, menos errores humanos y entregas más rápidas.</a:t>
          </a:r>
          <a:endParaRPr lang="en-US"/>
        </a:p>
      </dgm:t>
    </dgm:pt>
    <dgm:pt modelId="{3B89DBB7-865A-49FB-B947-35C6CC5CACF0}" type="parTrans" cxnId="{3709E107-EF87-4371-AC6E-57F0F7F12FFC}">
      <dgm:prSet/>
      <dgm:spPr/>
      <dgm:t>
        <a:bodyPr/>
        <a:lstStyle/>
        <a:p>
          <a:endParaRPr lang="en-US"/>
        </a:p>
      </dgm:t>
    </dgm:pt>
    <dgm:pt modelId="{3165F10A-26B8-471F-B983-50D93E7CE7E6}" type="sibTrans" cxnId="{3709E107-EF87-4371-AC6E-57F0F7F12FFC}">
      <dgm:prSet/>
      <dgm:spPr/>
      <dgm:t>
        <a:bodyPr/>
        <a:lstStyle/>
        <a:p>
          <a:endParaRPr lang="en-US"/>
        </a:p>
      </dgm:t>
    </dgm:pt>
    <dgm:pt modelId="{3F9C8440-005A-4798-BD19-02E769359F65}" type="pres">
      <dgm:prSet presAssocID="{FBF4E56A-394B-4D5E-8E50-9382A066922E}" presName="linear" presStyleCnt="0">
        <dgm:presLayoutVars>
          <dgm:animLvl val="lvl"/>
          <dgm:resizeHandles val="exact"/>
        </dgm:presLayoutVars>
      </dgm:prSet>
      <dgm:spPr/>
    </dgm:pt>
    <dgm:pt modelId="{77A8ED8C-80BF-4A2A-B1E1-EA2DBE982832}" type="pres">
      <dgm:prSet presAssocID="{27A37397-1438-43CB-9B92-4409D5CF15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D729B29-A269-4B7C-A9AC-D48FB7AEDE71}" type="pres">
      <dgm:prSet presAssocID="{7108CC9D-8EDA-4049-94D9-DB7096081602}" presName="spacer" presStyleCnt="0"/>
      <dgm:spPr/>
    </dgm:pt>
    <dgm:pt modelId="{2421B77F-7793-49C8-9A90-717ECE030425}" type="pres">
      <dgm:prSet presAssocID="{1AEAA393-7048-42FE-AE99-CE0C5FD5811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8C4AF5-3F03-46F1-9E17-CC2E09F9E2DA}" type="pres">
      <dgm:prSet presAssocID="{6F4BC90D-DB6F-483C-986B-7DC60A070BD2}" presName="spacer" presStyleCnt="0"/>
      <dgm:spPr/>
    </dgm:pt>
    <dgm:pt modelId="{6411926E-99D9-4CA1-B517-A19294BB6805}" type="pres">
      <dgm:prSet presAssocID="{63B82FD0-A2E1-4169-975E-8CC00AEACA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D36923-EC18-4942-8383-B817AAF00F4D}" type="pres">
      <dgm:prSet presAssocID="{9E5B6468-876B-4044-83D3-D600F3D10A23}" presName="spacer" presStyleCnt="0"/>
      <dgm:spPr/>
    </dgm:pt>
    <dgm:pt modelId="{F18CEE4C-2A36-4144-9F61-0215CA37C6E8}" type="pres">
      <dgm:prSet presAssocID="{1E9B0BB3-273D-435E-8286-1F976147D7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D706A8-F0D8-443A-A5AE-DEED20FD457A}" type="pres">
      <dgm:prSet presAssocID="{24375297-F80C-41F0-8646-B28366841E2E}" presName="spacer" presStyleCnt="0"/>
      <dgm:spPr/>
    </dgm:pt>
    <dgm:pt modelId="{47112393-EE94-4F24-A922-46280253790C}" type="pres">
      <dgm:prSet presAssocID="{671CCDE2-6A6A-4FC3-8D90-C5B25F8E8E2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6F4906-6095-4414-A3DA-0266FB32CB65}" type="presOf" srcId="{63B82FD0-A2E1-4169-975E-8CC00AEACACD}" destId="{6411926E-99D9-4CA1-B517-A19294BB6805}" srcOrd="0" destOrd="0" presId="urn:microsoft.com/office/officeart/2005/8/layout/vList2"/>
    <dgm:cxn modelId="{3709E107-EF87-4371-AC6E-57F0F7F12FFC}" srcId="{FBF4E56A-394B-4D5E-8E50-9382A066922E}" destId="{671CCDE2-6A6A-4FC3-8D90-C5B25F8E8E20}" srcOrd="4" destOrd="0" parTransId="{3B89DBB7-865A-49FB-B947-35C6CC5CACF0}" sibTransId="{3165F10A-26B8-471F-B983-50D93E7CE7E6}"/>
    <dgm:cxn modelId="{3B749817-2E0E-4B05-989B-E68377C823FB}" srcId="{FBF4E56A-394B-4D5E-8E50-9382A066922E}" destId="{27A37397-1438-43CB-9B92-4409D5CF15A3}" srcOrd="0" destOrd="0" parTransId="{3066E902-33D4-420A-8246-7DC61D050418}" sibTransId="{7108CC9D-8EDA-4049-94D9-DB7096081602}"/>
    <dgm:cxn modelId="{811A7518-CF99-4143-B6D0-A19C1B356AB7}" type="presOf" srcId="{671CCDE2-6A6A-4FC3-8D90-C5B25F8E8E20}" destId="{47112393-EE94-4F24-A922-46280253790C}" srcOrd="0" destOrd="0" presId="urn:microsoft.com/office/officeart/2005/8/layout/vList2"/>
    <dgm:cxn modelId="{90F7D61A-0FD6-4A03-A517-9A75E8F306AE}" srcId="{FBF4E56A-394B-4D5E-8E50-9382A066922E}" destId="{1AEAA393-7048-42FE-AE99-CE0C5FD5811D}" srcOrd="1" destOrd="0" parTransId="{35CBEFA2-5C1C-4D01-B660-960CB5EA1831}" sibTransId="{6F4BC90D-DB6F-483C-986B-7DC60A070BD2}"/>
    <dgm:cxn modelId="{0EF2F83C-83EF-4929-B37B-7E59B16BF37C}" type="presOf" srcId="{1E9B0BB3-273D-435E-8286-1F976147D7AF}" destId="{F18CEE4C-2A36-4144-9F61-0215CA37C6E8}" srcOrd="0" destOrd="0" presId="urn:microsoft.com/office/officeart/2005/8/layout/vList2"/>
    <dgm:cxn modelId="{6E5B4E64-A273-40F7-8702-D1513CEA8FE7}" srcId="{FBF4E56A-394B-4D5E-8E50-9382A066922E}" destId="{63B82FD0-A2E1-4169-975E-8CC00AEACACD}" srcOrd="2" destOrd="0" parTransId="{5946EC2F-EF3C-4563-BC7C-1898DC71EEB9}" sibTransId="{9E5B6468-876B-4044-83D3-D600F3D10A23}"/>
    <dgm:cxn modelId="{9847404E-DA1B-442C-A7BF-B8D9271187D9}" srcId="{FBF4E56A-394B-4D5E-8E50-9382A066922E}" destId="{1E9B0BB3-273D-435E-8286-1F976147D7AF}" srcOrd="3" destOrd="0" parTransId="{5CD4AEBC-D733-4E9D-A6C2-10C817321ADB}" sibTransId="{24375297-F80C-41F0-8646-B28366841E2E}"/>
    <dgm:cxn modelId="{D0FEBF96-E0AC-4BA4-A12B-BD975F1F055A}" type="presOf" srcId="{1AEAA393-7048-42FE-AE99-CE0C5FD5811D}" destId="{2421B77F-7793-49C8-9A90-717ECE030425}" srcOrd="0" destOrd="0" presId="urn:microsoft.com/office/officeart/2005/8/layout/vList2"/>
    <dgm:cxn modelId="{DD2204AF-BE07-4C68-9D20-C6FE601ECA03}" type="presOf" srcId="{27A37397-1438-43CB-9B92-4409D5CF15A3}" destId="{77A8ED8C-80BF-4A2A-B1E1-EA2DBE982832}" srcOrd="0" destOrd="0" presId="urn:microsoft.com/office/officeart/2005/8/layout/vList2"/>
    <dgm:cxn modelId="{8BFC22FE-A263-43E5-9FC5-7AF17F5CC24E}" type="presOf" srcId="{FBF4E56A-394B-4D5E-8E50-9382A066922E}" destId="{3F9C8440-005A-4798-BD19-02E769359F65}" srcOrd="0" destOrd="0" presId="urn:microsoft.com/office/officeart/2005/8/layout/vList2"/>
    <dgm:cxn modelId="{1B3B953F-1E4C-4D11-B403-5F6058D8DD5D}" type="presParOf" srcId="{3F9C8440-005A-4798-BD19-02E769359F65}" destId="{77A8ED8C-80BF-4A2A-B1E1-EA2DBE982832}" srcOrd="0" destOrd="0" presId="urn:microsoft.com/office/officeart/2005/8/layout/vList2"/>
    <dgm:cxn modelId="{E7718CE6-355E-40EE-80E9-723F1DB931C1}" type="presParOf" srcId="{3F9C8440-005A-4798-BD19-02E769359F65}" destId="{7D729B29-A269-4B7C-A9AC-D48FB7AEDE71}" srcOrd="1" destOrd="0" presId="urn:microsoft.com/office/officeart/2005/8/layout/vList2"/>
    <dgm:cxn modelId="{52A295AA-5762-4E04-9E4E-87D167717E9D}" type="presParOf" srcId="{3F9C8440-005A-4798-BD19-02E769359F65}" destId="{2421B77F-7793-49C8-9A90-717ECE030425}" srcOrd="2" destOrd="0" presId="urn:microsoft.com/office/officeart/2005/8/layout/vList2"/>
    <dgm:cxn modelId="{A5F8CA96-AF51-49A2-9C56-9C26DE492192}" type="presParOf" srcId="{3F9C8440-005A-4798-BD19-02E769359F65}" destId="{D08C4AF5-3F03-46F1-9E17-CC2E09F9E2DA}" srcOrd="3" destOrd="0" presId="urn:microsoft.com/office/officeart/2005/8/layout/vList2"/>
    <dgm:cxn modelId="{679E5BBB-F634-4B68-836A-6869F1D8BC27}" type="presParOf" srcId="{3F9C8440-005A-4798-BD19-02E769359F65}" destId="{6411926E-99D9-4CA1-B517-A19294BB6805}" srcOrd="4" destOrd="0" presId="urn:microsoft.com/office/officeart/2005/8/layout/vList2"/>
    <dgm:cxn modelId="{44DCB456-A463-4852-A5E0-3531E46315D7}" type="presParOf" srcId="{3F9C8440-005A-4798-BD19-02E769359F65}" destId="{C1D36923-EC18-4942-8383-B817AAF00F4D}" srcOrd="5" destOrd="0" presId="urn:microsoft.com/office/officeart/2005/8/layout/vList2"/>
    <dgm:cxn modelId="{4A848092-BC82-4D43-A94F-EE06F8A1EFB7}" type="presParOf" srcId="{3F9C8440-005A-4798-BD19-02E769359F65}" destId="{F18CEE4C-2A36-4144-9F61-0215CA37C6E8}" srcOrd="6" destOrd="0" presId="urn:microsoft.com/office/officeart/2005/8/layout/vList2"/>
    <dgm:cxn modelId="{D3A86608-2B5C-41F3-B815-D59E1460135C}" type="presParOf" srcId="{3F9C8440-005A-4798-BD19-02E769359F65}" destId="{2CD706A8-F0D8-443A-A5AE-DEED20FD457A}" srcOrd="7" destOrd="0" presId="urn:microsoft.com/office/officeart/2005/8/layout/vList2"/>
    <dgm:cxn modelId="{57EC8ADF-ABBE-4230-B05C-3EBF9FEA90E7}" type="presParOf" srcId="{3F9C8440-005A-4798-BD19-02E769359F65}" destId="{47112393-EE94-4F24-A922-4628025379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0998C-3C26-411D-8AC5-2B4C80FB6AE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1C5F9-5E8E-4D78-BA72-09A0D1DE0AB6}">
      <dgm:prSet/>
      <dgm:spPr/>
      <dgm:t>
        <a:bodyPr/>
        <a:lstStyle/>
        <a:p>
          <a:r>
            <a:rPr lang="es-MX"/>
            <a:t>Agile cambia la forma en la que los equipos de desarrollo y operaciones trabajan:</a:t>
          </a:r>
          <a:endParaRPr lang="en-US"/>
        </a:p>
      </dgm:t>
    </dgm:pt>
    <dgm:pt modelId="{BB28C51C-779D-4077-AFDD-4CEDC7557328}" type="parTrans" cxnId="{5CC6D4BC-00DA-48C1-89C9-172BACC2675B}">
      <dgm:prSet/>
      <dgm:spPr/>
      <dgm:t>
        <a:bodyPr/>
        <a:lstStyle/>
        <a:p>
          <a:endParaRPr lang="en-US"/>
        </a:p>
      </dgm:t>
    </dgm:pt>
    <dgm:pt modelId="{4B9380EE-5400-4FB9-A211-3652E2B47D3E}" type="sibTrans" cxnId="{5CC6D4BC-00DA-48C1-89C9-172BACC2675B}">
      <dgm:prSet/>
      <dgm:spPr/>
      <dgm:t>
        <a:bodyPr/>
        <a:lstStyle/>
        <a:p>
          <a:endParaRPr lang="en-US"/>
        </a:p>
      </dgm:t>
    </dgm:pt>
    <dgm:pt modelId="{F6F88212-F1A9-427B-9FEB-F6FD88D1D59F}">
      <dgm:prSet/>
      <dgm:spPr/>
      <dgm:t>
        <a:bodyPr/>
        <a:lstStyle/>
        <a:p>
          <a:r>
            <a:rPr lang="es-MX"/>
            <a:t>En lugar de trabajar de forma aislada, </a:t>
          </a:r>
          <a:r>
            <a:rPr lang="es-MX" b="1"/>
            <a:t>colaboran continuamente</a:t>
          </a:r>
          <a:r>
            <a:rPr lang="es-MX"/>
            <a:t> mediante reuniones diarias (scrums), planificación en sprints y revisión constante del progreso.</a:t>
          </a:r>
          <a:endParaRPr lang="en-US"/>
        </a:p>
      </dgm:t>
    </dgm:pt>
    <dgm:pt modelId="{7E363F00-C729-439B-89AD-E4272E515CC7}" type="parTrans" cxnId="{F2336014-FF95-4781-AAD0-B678742FD07A}">
      <dgm:prSet/>
      <dgm:spPr/>
      <dgm:t>
        <a:bodyPr/>
        <a:lstStyle/>
        <a:p>
          <a:endParaRPr lang="en-US"/>
        </a:p>
      </dgm:t>
    </dgm:pt>
    <dgm:pt modelId="{9ABF1F3E-E67B-4D3B-A236-557DC8EF36AE}" type="sibTrans" cxnId="{F2336014-FF95-4781-AAD0-B678742FD07A}">
      <dgm:prSet/>
      <dgm:spPr/>
      <dgm:t>
        <a:bodyPr/>
        <a:lstStyle/>
        <a:p>
          <a:endParaRPr lang="en-US"/>
        </a:p>
      </dgm:t>
    </dgm:pt>
    <dgm:pt modelId="{A188D9E0-6B63-4675-8077-3F7A44CA65CF}">
      <dgm:prSet/>
      <dgm:spPr/>
      <dgm:t>
        <a:bodyPr/>
        <a:lstStyle/>
        <a:p>
          <a:r>
            <a:rPr lang="es-MX"/>
            <a:t>Se prioriza la </a:t>
          </a:r>
          <a:r>
            <a:rPr lang="es-MX" b="1"/>
            <a:t>entrega incremental</a:t>
          </a:r>
          <a:r>
            <a:rPr lang="es-MX"/>
            <a:t>, es decir, se liberan funciones pequeñas pero funcionales con frecuencia.</a:t>
          </a:r>
          <a:endParaRPr lang="en-US"/>
        </a:p>
      </dgm:t>
    </dgm:pt>
    <dgm:pt modelId="{20ED3627-4D7F-466C-AAF1-197134B759C8}" type="parTrans" cxnId="{37C9CFE0-69D1-4F87-A110-AE2C57BEF3CD}">
      <dgm:prSet/>
      <dgm:spPr/>
      <dgm:t>
        <a:bodyPr/>
        <a:lstStyle/>
        <a:p>
          <a:endParaRPr lang="en-US"/>
        </a:p>
      </dgm:t>
    </dgm:pt>
    <dgm:pt modelId="{F7BD08C3-222F-4EA1-925F-179353736153}" type="sibTrans" cxnId="{37C9CFE0-69D1-4F87-A110-AE2C57BEF3CD}">
      <dgm:prSet/>
      <dgm:spPr/>
      <dgm:t>
        <a:bodyPr/>
        <a:lstStyle/>
        <a:p>
          <a:endParaRPr lang="en-US"/>
        </a:p>
      </dgm:t>
    </dgm:pt>
    <dgm:pt modelId="{196D90BB-A3A7-4D27-AFB8-1FD611323176}">
      <dgm:prSet/>
      <dgm:spPr/>
      <dgm:t>
        <a:bodyPr/>
        <a:lstStyle/>
        <a:p>
          <a:r>
            <a:rPr lang="es-MX"/>
            <a:t>Esto permite obtener feedback rápido, adaptarse a los cambios y </a:t>
          </a:r>
          <a:r>
            <a:rPr lang="es-MX" b="1"/>
            <a:t>mejorar la comunicación entre áreas</a:t>
          </a:r>
          <a:r>
            <a:rPr lang="es-MX"/>
            <a:t>.</a:t>
          </a:r>
          <a:endParaRPr lang="en-US"/>
        </a:p>
      </dgm:t>
    </dgm:pt>
    <dgm:pt modelId="{13780F86-7A4E-4684-B21F-991080DE66B6}" type="parTrans" cxnId="{EA099AEE-AA26-4556-990B-637273C39E8A}">
      <dgm:prSet/>
      <dgm:spPr/>
      <dgm:t>
        <a:bodyPr/>
        <a:lstStyle/>
        <a:p>
          <a:endParaRPr lang="en-US"/>
        </a:p>
      </dgm:t>
    </dgm:pt>
    <dgm:pt modelId="{17711EB3-19E0-44EF-A411-A18960CD07EE}" type="sibTrans" cxnId="{EA099AEE-AA26-4556-990B-637273C39E8A}">
      <dgm:prSet/>
      <dgm:spPr/>
      <dgm:t>
        <a:bodyPr/>
        <a:lstStyle/>
        <a:p>
          <a:endParaRPr lang="en-US"/>
        </a:p>
      </dgm:t>
    </dgm:pt>
    <dgm:pt modelId="{7FBBF0E6-948B-49D1-9FBE-3796941385B1}">
      <dgm:prSet/>
      <dgm:spPr/>
      <dgm:t>
        <a:bodyPr/>
        <a:lstStyle/>
        <a:p>
          <a:r>
            <a:rPr lang="es-MX"/>
            <a:t>✅ </a:t>
          </a:r>
          <a:r>
            <a:rPr lang="es-MX" b="1"/>
            <a:t>Resultado:</a:t>
          </a:r>
          <a:r>
            <a:rPr lang="es-MX"/>
            <a:t> Equipos más sincronizados, desarrollo más flexible y entregas más alineadas a las necesidades del usuario.</a:t>
          </a:r>
          <a:endParaRPr lang="en-US"/>
        </a:p>
      </dgm:t>
    </dgm:pt>
    <dgm:pt modelId="{14BCDA8A-24F4-4D0E-B84C-AEC4A7F71A66}" type="parTrans" cxnId="{A21569BE-1A74-4DF9-9BED-27810DBE3DB9}">
      <dgm:prSet/>
      <dgm:spPr/>
      <dgm:t>
        <a:bodyPr/>
        <a:lstStyle/>
        <a:p>
          <a:endParaRPr lang="en-US"/>
        </a:p>
      </dgm:t>
    </dgm:pt>
    <dgm:pt modelId="{9D0B1D7D-D809-4D25-A344-C6AB8326432B}" type="sibTrans" cxnId="{A21569BE-1A74-4DF9-9BED-27810DBE3DB9}">
      <dgm:prSet/>
      <dgm:spPr/>
      <dgm:t>
        <a:bodyPr/>
        <a:lstStyle/>
        <a:p>
          <a:endParaRPr lang="en-US"/>
        </a:p>
      </dgm:t>
    </dgm:pt>
    <dgm:pt modelId="{5E327C6D-7414-423B-9214-821309D7E32E}" type="pres">
      <dgm:prSet presAssocID="{40E0998C-3C26-411D-8AC5-2B4C80FB6AE0}" presName="root" presStyleCnt="0">
        <dgm:presLayoutVars>
          <dgm:dir/>
          <dgm:resizeHandles val="exact"/>
        </dgm:presLayoutVars>
      </dgm:prSet>
      <dgm:spPr/>
    </dgm:pt>
    <dgm:pt modelId="{41AFEC63-4E81-4F0C-97B8-35FB28935068}" type="pres">
      <dgm:prSet presAssocID="{CA21C5F9-5E8E-4D78-BA72-09A0D1DE0AB6}" presName="compNode" presStyleCnt="0"/>
      <dgm:spPr/>
    </dgm:pt>
    <dgm:pt modelId="{484EB7AA-C27B-42F1-8B83-E5A50AB30FC4}" type="pres">
      <dgm:prSet presAssocID="{CA21C5F9-5E8E-4D78-BA72-09A0D1DE0A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3BCE6AA-2251-4C8F-BC58-D140AD7D197D}" type="pres">
      <dgm:prSet presAssocID="{CA21C5F9-5E8E-4D78-BA72-09A0D1DE0AB6}" presName="spaceRect" presStyleCnt="0"/>
      <dgm:spPr/>
    </dgm:pt>
    <dgm:pt modelId="{5224A5B6-797A-4579-AB44-34245A0C754A}" type="pres">
      <dgm:prSet presAssocID="{CA21C5F9-5E8E-4D78-BA72-09A0D1DE0AB6}" presName="textRect" presStyleLbl="revTx" presStyleIdx="0" presStyleCnt="5">
        <dgm:presLayoutVars>
          <dgm:chMax val="1"/>
          <dgm:chPref val="1"/>
        </dgm:presLayoutVars>
      </dgm:prSet>
      <dgm:spPr/>
    </dgm:pt>
    <dgm:pt modelId="{133FEF6C-0B72-4D80-A7D2-CB6FF880989D}" type="pres">
      <dgm:prSet presAssocID="{4B9380EE-5400-4FB9-A211-3652E2B47D3E}" presName="sibTrans" presStyleCnt="0"/>
      <dgm:spPr/>
    </dgm:pt>
    <dgm:pt modelId="{117DD12E-FA58-4C4E-B646-C516ACDB1330}" type="pres">
      <dgm:prSet presAssocID="{F6F88212-F1A9-427B-9FEB-F6FD88D1D59F}" presName="compNode" presStyleCnt="0"/>
      <dgm:spPr/>
    </dgm:pt>
    <dgm:pt modelId="{2E4D2C3C-40AB-4FCA-907B-CB9646B40DDC}" type="pres">
      <dgm:prSet presAssocID="{F6F88212-F1A9-427B-9FEB-F6FD88D1D5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2B35F639-C2FD-4258-ABA9-A72304522794}" type="pres">
      <dgm:prSet presAssocID="{F6F88212-F1A9-427B-9FEB-F6FD88D1D59F}" presName="spaceRect" presStyleCnt="0"/>
      <dgm:spPr/>
    </dgm:pt>
    <dgm:pt modelId="{79529B7E-753B-41EB-B106-C36E32945044}" type="pres">
      <dgm:prSet presAssocID="{F6F88212-F1A9-427B-9FEB-F6FD88D1D59F}" presName="textRect" presStyleLbl="revTx" presStyleIdx="1" presStyleCnt="5">
        <dgm:presLayoutVars>
          <dgm:chMax val="1"/>
          <dgm:chPref val="1"/>
        </dgm:presLayoutVars>
      </dgm:prSet>
      <dgm:spPr/>
    </dgm:pt>
    <dgm:pt modelId="{7B261BF2-E3CF-4493-A1AB-FAB95B02D912}" type="pres">
      <dgm:prSet presAssocID="{9ABF1F3E-E67B-4D3B-A236-557DC8EF36AE}" presName="sibTrans" presStyleCnt="0"/>
      <dgm:spPr/>
    </dgm:pt>
    <dgm:pt modelId="{911F23E0-35B5-49E4-8DF1-2148197DBFC7}" type="pres">
      <dgm:prSet presAssocID="{A188D9E0-6B63-4675-8077-3F7A44CA65CF}" presName="compNode" presStyleCnt="0"/>
      <dgm:spPr/>
    </dgm:pt>
    <dgm:pt modelId="{A1C1B814-FA29-484D-827A-A066A0E3FB11}" type="pres">
      <dgm:prSet presAssocID="{A188D9E0-6B63-4675-8077-3F7A44CA65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48A782CB-3AD9-4942-AB7E-7E4F97F7B340}" type="pres">
      <dgm:prSet presAssocID="{A188D9E0-6B63-4675-8077-3F7A44CA65CF}" presName="spaceRect" presStyleCnt="0"/>
      <dgm:spPr/>
    </dgm:pt>
    <dgm:pt modelId="{72DF8486-27C3-45ED-856E-2787114EDDF9}" type="pres">
      <dgm:prSet presAssocID="{A188D9E0-6B63-4675-8077-3F7A44CA65CF}" presName="textRect" presStyleLbl="revTx" presStyleIdx="2" presStyleCnt="5">
        <dgm:presLayoutVars>
          <dgm:chMax val="1"/>
          <dgm:chPref val="1"/>
        </dgm:presLayoutVars>
      </dgm:prSet>
      <dgm:spPr/>
    </dgm:pt>
    <dgm:pt modelId="{4F9A55BE-6C9F-4E0D-ADFA-388BE1BB6D49}" type="pres">
      <dgm:prSet presAssocID="{F7BD08C3-222F-4EA1-925F-179353736153}" presName="sibTrans" presStyleCnt="0"/>
      <dgm:spPr/>
    </dgm:pt>
    <dgm:pt modelId="{E7DE7B0A-F2B7-4DA5-A0F6-4EC803A54998}" type="pres">
      <dgm:prSet presAssocID="{196D90BB-A3A7-4D27-AFB8-1FD611323176}" presName="compNode" presStyleCnt="0"/>
      <dgm:spPr/>
    </dgm:pt>
    <dgm:pt modelId="{4F669E2F-040E-4730-B9CB-B686F75D114A}" type="pres">
      <dgm:prSet presAssocID="{196D90BB-A3A7-4D27-AFB8-1FD6113231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52A2BD24-4B4E-452D-A35C-8C9263DD2041}" type="pres">
      <dgm:prSet presAssocID="{196D90BB-A3A7-4D27-AFB8-1FD611323176}" presName="spaceRect" presStyleCnt="0"/>
      <dgm:spPr/>
    </dgm:pt>
    <dgm:pt modelId="{BE0C50FA-691F-4019-85EA-6992215E028A}" type="pres">
      <dgm:prSet presAssocID="{196D90BB-A3A7-4D27-AFB8-1FD611323176}" presName="textRect" presStyleLbl="revTx" presStyleIdx="3" presStyleCnt="5">
        <dgm:presLayoutVars>
          <dgm:chMax val="1"/>
          <dgm:chPref val="1"/>
        </dgm:presLayoutVars>
      </dgm:prSet>
      <dgm:spPr/>
    </dgm:pt>
    <dgm:pt modelId="{D16F8AA2-8A77-406C-96DA-4E4B4DE537E0}" type="pres">
      <dgm:prSet presAssocID="{17711EB3-19E0-44EF-A411-A18960CD07EE}" presName="sibTrans" presStyleCnt="0"/>
      <dgm:spPr/>
    </dgm:pt>
    <dgm:pt modelId="{73A47F19-9437-457E-B774-24A15B1C2546}" type="pres">
      <dgm:prSet presAssocID="{7FBBF0E6-948B-49D1-9FBE-3796941385B1}" presName="compNode" presStyleCnt="0"/>
      <dgm:spPr/>
    </dgm:pt>
    <dgm:pt modelId="{F7CB5D9E-29EA-4ED2-BCEA-3212AC2D3A83}" type="pres">
      <dgm:prSet presAssocID="{7FBBF0E6-948B-49D1-9FBE-3796941385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CA4EC58F-87C0-4125-A753-32A66CC60723}" type="pres">
      <dgm:prSet presAssocID="{7FBBF0E6-948B-49D1-9FBE-3796941385B1}" presName="spaceRect" presStyleCnt="0"/>
      <dgm:spPr/>
    </dgm:pt>
    <dgm:pt modelId="{AED9D84B-7ACB-455D-B4B1-3BB70FB5B82A}" type="pres">
      <dgm:prSet presAssocID="{7FBBF0E6-948B-49D1-9FBE-3796941385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936306-2909-4DE0-84BA-9CE860D19F55}" type="presOf" srcId="{CA21C5F9-5E8E-4D78-BA72-09A0D1DE0AB6}" destId="{5224A5B6-797A-4579-AB44-34245A0C754A}" srcOrd="0" destOrd="0" presId="urn:microsoft.com/office/officeart/2018/2/layout/IconLabelList"/>
    <dgm:cxn modelId="{F2336014-FF95-4781-AAD0-B678742FD07A}" srcId="{40E0998C-3C26-411D-8AC5-2B4C80FB6AE0}" destId="{F6F88212-F1A9-427B-9FEB-F6FD88D1D59F}" srcOrd="1" destOrd="0" parTransId="{7E363F00-C729-439B-89AD-E4272E515CC7}" sibTransId="{9ABF1F3E-E67B-4D3B-A236-557DC8EF36AE}"/>
    <dgm:cxn modelId="{EE125115-5E5D-4AB8-9E96-97FFB237D331}" type="presOf" srcId="{40E0998C-3C26-411D-8AC5-2B4C80FB6AE0}" destId="{5E327C6D-7414-423B-9214-821309D7E32E}" srcOrd="0" destOrd="0" presId="urn:microsoft.com/office/officeart/2018/2/layout/IconLabelList"/>
    <dgm:cxn modelId="{9B24581E-20BA-4066-964D-AD57B27A1D07}" type="presOf" srcId="{F6F88212-F1A9-427B-9FEB-F6FD88D1D59F}" destId="{79529B7E-753B-41EB-B106-C36E32945044}" srcOrd="0" destOrd="0" presId="urn:microsoft.com/office/officeart/2018/2/layout/IconLabelList"/>
    <dgm:cxn modelId="{5CC6D4BC-00DA-48C1-89C9-172BACC2675B}" srcId="{40E0998C-3C26-411D-8AC5-2B4C80FB6AE0}" destId="{CA21C5F9-5E8E-4D78-BA72-09A0D1DE0AB6}" srcOrd="0" destOrd="0" parTransId="{BB28C51C-779D-4077-AFDD-4CEDC7557328}" sibTransId="{4B9380EE-5400-4FB9-A211-3652E2B47D3E}"/>
    <dgm:cxn modelId="{A21569BE-1A74-4DF9-9BED-27810DBE3DB9}" srcId="{40E0998C-3C26-411D-8AC5-2B4C80FB6AE0}" destId="{7FBBF0E6-948B-49D1-9FBE-3796941385B1}" srcOrd="4" destOrd="0" parTransId="{14BCDA8A-24F4-4D0E-B84C-AEC4A7F71A66}" sibTransId="{9D0B1D7D-D809-4D25-A344-C6AB8326432B}"/>
    <dgm:cxn modelId="{A68A0FD2-321C-4D94-8C76-4240382C0DF9}" type="presOf" srcId="{196D90BB-A3A7-4D27-AFB8-1FD611323176}" destId="{BE0C50FA-691F-4019-85EA-6992215E028A}" srcOrd="0" destOrd="0" presId="urn:microsoft.com/office/officeart/2018/2/layout/IconLabelList"/>
    <dgm:cxn modelId="{37C9CFE0-69D1-4F87-A110-AE2C57BEF3CD}" srcId="{40E0998C-3C26-411D-8AC5-2B4C80FB6AE0}" destId="{A188D9E0-6B63-4675-8077-3F7A44CA65CF}" srcOrd="2" destOrd="0" parTransId="{20ED3627-4D7F-466C-AAF1-197134B759C8}" sibTransId="{F7BD08C3-222F-4EA1-925F-179353736153}"/>
    <dgm:cxn modelId="{EA099AEE-AA26-4556-990B-637273C39E8A}" srcId="{40E0998C-3C26-411D-8AC5-2B4C80FB6AE0}" destId="{196D90BB-A3A7-4D27-AFB8-1FD611323176}" srcOrd="3" destOrd="0" parTransId="{13780F86-7A4E-4684-B21F-991080DE66B6}" sibTransId="{17711EB3-19E0-44EF-A411-A18960CD07EE}"/>
    <dgm:cxn modelId="{C4DA4BF0-4FD3-46BB-BF1A-A4C795BB7A2B}" type="presOf" srcId="{A188D9E0-6B63-4675-8077-3F7A44CA65CF}" destId="{72DF8486-27C3-45ED-856E-2787114EDDF9}" srcOrd="0" destOrd="0" presId="urn:microsoft.com/office/officeart/2018/2/layout/IconLabelList"/>
    <dgm:cxn modelId="{D9A2ECFD-58F7-454C-850A-D24698DB1E80}" type="presOf" srcId="{7FBBF0E6-948B-49D1-9FBE-3796941385B1}" destId="{AED9D84B-7ACB-455D-B4B1-3BB70FB5B82A}" srcOrd="0" destOrd="0" presId="urn:microsoft.com/office/officeart/2018/2/layout/IconLabelList"/>
    <dgm:cxn modelId="{668E30DB-22EB-46EB-9AD3-E2C701E993AA}" type="presParOf" srcId="{5E327C6D-7414-423B-9214-821309D7E32E}" destId="{41AFEC63-4E81-4F0C-97B8-35FB28935068}" srcOrd="0" destOrd="0" presId="urn:microsoft.com/office/officeart/2018/2/layout/IconLabelList"/>
    <dgm:cxn modelId="{EA6461B6-5A99-4C1A-816B-E6ED81044643}" type="presParOf" srcId="{41AFEC63-4E81-4F0C-97B8-35FB28935068}" destId="{484EB7AA-C27B-42F1-8B83-E5A50AB30FC4}" srcOrd="0" destOrd="0" presId="urn:microsoft.com/office/officeart/2018/2/layout/IconLabelList"/>
    <dgm:cxn modelId="{A4269574-B480-438A-803A-B058C5B20359}" type="presParOf" srcId="{41AFEC63-4E81-4F0C-97B8-35FB28935068}" destId="{E3BCE6AA-2251-4C8F-BC58-D140AD7D197D}" srcOrd="1" destOrd="0" presId="urn:microsoft.com/office/officeart/2018/2/layout/IconLabelList"/>
    <dgm:cxn modelId="{F4E0375C-A337-4183-9AD9-9FF737CE7DB7}" type="presParOf" srcId="{41AFEC63-4E81-4F0C-97B8-35FB28935068}" destId="{5224A5B6-797A-4579-AB44-34245A0C754A}" srcOrd="2" destOrd="0" presId="urn:microsoft.com/office/officeart/2018/2/layout/IconLabelList"/>
    <dgm:cxn modelId="{B2017B0F-330D-4E01-A751-37D0B81AFFAF}" type="presParOf" srcId="{5E327C6D-7414-423B-9214-821309D7E32E}" destId="{133FEF6C-0B72-4D80-A7D2-CB6FF880989D}" srcOrd="1" destOrd="0" presId="urn:microsoft.com/office/officeart/2018/2/layout/IconLabelList"/>
    <dgm:cxn modelId="{4187EAB3-22AB-479C-A9DF-67C32BDADE12}" type="presParOf" srcId="{5E327C6D-7414-423B-9214-821309D7E32E}" destId="{117DD12E-FA58-4C4E-B646-C516ACDB1330}" srcOrd="2" destOrd="0" presId="urn:microsoft.com/office/officeart/2018/2/layout/IconLabelList"/>
    <dgm:cxn modelId="{C60EC10C-0BF5-42A7-86F6-715BADC29C9D}" type="presParOf" srcId="{117DD12E-FA58-4C4E-B646-C516ACDB1330}" destId="{2E4D2C3C-40AB-4FCA-907B-CB9646B40DDC}" srcOrd="0" destOrd="0" presId="urn:microsoft.com/office/officeart/2018/2/layout/IconLabelList"/>
    <dgm:cxn modelId="{F91F5E7C-5844-4D3D-9978-547705416B02}" type="presParOf" srcId="{117DD12E-FA58-4C4E-B646-C516ACDB1330}" destId="{2B35F639-C2FD-4258-ABA9-A72304522794}" srcOrd="1" destOrd="0" presId="urn:microsoft.com/office/officeart/2018/2/layout/IconLabelList"/>
    <dgm:cxn modelId="{FE9E9CFF-3AAF-4A59-84B5-50795769915A}" type="presParOf" srcId="{117DD12E-FA58-4C4E-B646-C516ACDB1330}" destId="{79529B7E-753B-41EB-B106-C36E32945044}" srcOrd="2" destOrd="0" presId="urn:microsoft.com/office/officeart/2018/2/layout/IconLabelList"/>
    <dgm:cxn modelId="{4CE256B9-1DF8-4F99-A10B-8EEB608A1FFF}" type="presParOf" srcId="{5E327C6D-7414-423B-9214-821309D7E32E}" destId="{7B261BF2-E3CF-4493-A1AB-FAB95B02D912}" srcOrd="3" destOrd="0" presId="urn:microsoft.com/office/officeart/2018/2/layout/IconLabelList"/>
    <dgm:cxn modelId="{9F46ECE4-BB4D-47AE-A842-3F8D459A1FD8}" type="presParOf" srcId="{5E327C6D-7414-423B-9214-821309D7E32E}" destId="{911F23E0-35B5-49E4-8DF1-2148197DBFC7}" srcOrd="4" destOrd="0" presId="urn:microsoft.com/office/officeart/2018/2/layout/IconLabelList"/>
    <dgm:cxn modelId="{24203DDA-E0A8-4A49-9229-266E7AB0B02D}" type="presParOf" srcId="{911F23E0-35B5-49E4-8DF1-2148197DBFC7}" destId="{A1C1B814-FA29-484D-827A-A066A0E3FB11}" srcOrd="0" destOrd="0" presId="urn:microsoft.com/office/officeart/2018/2/layout/IconLabelList"/>
    <dgm:cxn modelId="{FF9AF236-CC7B-432F-9676-5D05EB62D93C}" type="presParOf" srcId="{911F23E0-35B5-49E4-8DF1-2148197DBFC7}" destId="{48A782CB-3AD9-4942-AB7E-7E4F97F7B340}" srcOrd="1" destOrd="0" presId="urn:microsoft.com/office/officeart/2018/2/layout/IconLabelList"/>
    <dgm:cxn modelId="{D2B5605B-0E66-4304-BF90-0D5FB5DA7C08}" type="presParOf" srcId="{911F23E0-35B5-49E4-8DF1-2148197DBFC7}" destId="{72DF8486-27C3-45ED-856E-2787114EDDF9}" srcOrd="2" destOrd="0" presId="urn:microsoft.com/office/officeart/2018/2/layout/IconLabelList"/>
    <dgm:cxn modelId="{73018B91-AB1B-41A8-961A-0A060A31107D}" type="presParOf" srcId="{5E327C6D-7414-423B-9214-821309D7E32E}" destId="{4F9A55BE-6C9F-4E0D-ADFA-388BE1BB6D49}" srcOrd="5" destOrd="0" presId="urn:microsoft.com/office/officeart/2018/2/layout/IconLabelList"/>
    <dgm:cxn modelId="{61EF858E-0C48-4929-99AF-FF0CFF5B6DE3}" type="presParOf" srcId="{5E327C6D-7414-423B-9214-821309D7E32E}" destId="{E7DE7B0A-F2B7-4DA5-A0F6-4EC803A54998}" srcOrd="6" destOrd="0" presId="urn:microsoft.com/office/officeart/2018/2/layout/IconLabelList"/>
    <dgm:cxn modelId="{6451F25A-E1C9-4615-856B-473D46DA647F}" type="presParOf" srcId="{E7DE7B0A-F2B7-4DA5-A0F6-4EC803A54998}" destId="{4F669E2F-040E-4730-B9CB-B686F75D114A}" srcOrd="0" destOrd="0" presId="urn:microsoft.com/office/officeart/2018/2/layout/IconLabelList"/>
    <dgm:cxn modelId="{35CF7999-6894-485B-9FF3-BA9825C539EB}" type="presParOf" srcId="{E7DE7B0A-F2B7-4DA5-A0F6-4EC803A54998}" destId="{52A2BD24-4B4E-452D-A35C-8C9263DD2041}" srcOrd="1" destOrd="0" presId="urn:microsoft.com/office/officeart/2018/2/layout/IconLabelList"/>
    <dgm:cxn modelId="{E17027C4-0B7F-424D-806E-DDCDDA7CE046}" type="presParOf" srcId="{E7DE7B0A-F2B7-4DA5-A0F6-4EC803A54998}" destId="{BE0C50FA-691F-4019-85EA-6992215E028A}" srcOrd="2" destOrd="0" presId="urn:microsoft.com/office/officeart/2018/2/layout/IconLabelList"/>
    <dgm:cxn modelId="{DCD5F2D6-1026-45C2-A69B-900A164DCA59}" type="presParOf" srcId="{5E327C6D-7414-423B-9214-821309D7E32E}" destId="{D16F8AA2-8A77-406C-96DA-4E4B4DE537E0}" srcOrd="7" destOrd="0" presId="urn:microsoft.com/office/officeart/2018/2/layout/IconLabelList"/>
    <dgm:cxn modelId="{45FAF521-BE53-4320-897F-468EDA170E90}" type="presParOf" srcId="{5E327C6D-7414-423B-9214-821309D7E32E}" destId="{73A47F19-9437-457E-B774-24A15B1C2546}" srcOrd="8" destOrd="0" presId="urn:microsoft.com/office/officeart/2018/2/layout/IconLabelList"/>
    <dgm:cxn modelId="{2D7D7CF3-ADBC-4353-AE66-20F5B5D21053}" type="presParOf" srcId="{73A47F19-9437-457E-B774-24A15B1C2546}" destId="{F7CB5D9E-29EA-4ED2-BCEA-3212AC2D3A83}" srcOrd="0" destOrd="0" presId="urn:microsoft.com/office/officeart/2018/2/layout/IconLabelList"/>
    <dgm:cxn modelId="{42108627-99DC-49B1-A35A-83D2F4D469CB}" type="presParOf" srcId="{73A47F19-9437-457E-B774-24A15B1C2546}" destId="{CA4EC58F-87C0-4125-A753-32A66CC60723}" srcOrd="1" destOrd="0" presId="urn:microsoft.com/office/officeart/2018/2/layout/IconLabelList"/>
    <dgm:cxn modelId="{710EE46C-DF12-418B-94E8-DFAD00033196}" type="presParOf" srcId="{73A47F19-9437-457E-B774-24A15B1C2546}" destId="{AED9D84B-7ACB-455D-B4B1-3BB70FB5B8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EF3D6-3DA5-4740-8F5D-C6C5010D051B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33E9B6-EED8-4BDD-A14F-D3F4D541B5E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CloudWatch es una herramienta de monitoreo en AWS que permite:</a:t>
          </a:r>
          <a:endParaRPr lang="en-US"/>
        </a:p>
      </dgm:t>
    </dgm:pt>
    <dgm:pt modelId="{B9D2D278-77FC-4E9B-8E7D-C80F4F51E62D}" type="parTrans" cxnId="{08B3D20B-54F6-45AA-A550-04FB70CE31B5}">
      <dgm:prSet/>
      <dgm:spPr/>
      <dgm:t>
        <a:bodyPr/>
        <a:lstStyle/>
        <a:p>
          <a:endParaRPr lang="en-US"/>
        </a:p>
      </dgm:t>
    </dgm:pt>
    <dgm:pt modelId="{E942FB01-57AC-4751-A4B0-2920B6F5541B}" type="sibTrans" cxnId="{08B3D20B-54F6-45AA-A550-04FB70CE31B5}">
      <dgm:prSet/>
      <dgm:spPr/>
      <dgm:t>
        <a:bodyPr/>
        <a:lstStyle/>
        <a:p>
          <a:endParaRPr lang="en-US"/>
        </a:p>
      </dgm:t>
    </dgm:pt>
    <dgm:pt modelId="{55655A7B-48A8-441D-996D-E6971572BD7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Recolectar métricas del sistema</a:t>
          </a:r>
          <a:r>
            <a:rPr lang="es-MX"/>
            <a:t> como uso de CPU, memoria, tráfico, número de peticiones, errores, etc.</a:t>
          </a:r>
          <a:endParaRPr lang="en-US"/>
        </a:p>
      </dgm:t>
    </dgm:pt>
    <dgm:pt modelId="{173AE440-CF59-4100-9BAE-D3861266F486}" type="parTrans" cxnId="{35865059-3FD7-4A46-B024-1E33942D9D38}">
      <dgm:prSet/>
      <dgm:spPr/>
      <dgm:t>
        <a:bodyPr/>
        <a:lstStyle/>
        <a:p>
          <a:endParaRPr lang="en-US"/>
        </a:p>
      </dgm:t>
    </dgm:pt>
    <dgm:pt modelId="{73D740C9-FAB9-4AE7-B002-2BD0F8E23E7F}" type="sibTrans" cxnId="{35865059-3FD7-4A46-B024-1E33942D9D38}">
      <dgm:prSet/>
      <dgm:spPr/>
      <dgm:t>
        <a:bodyPr/>
        <a:lstStyle/>
        <a:p>
          <a:endParaRPr lang="en-US"/>
        </a:p>
      </dgm:t>
    </dgm:pt>
    <dgm:pt modelId="{A1DACD86-6869-4409-94E4-E2BB3458586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Registrar logs</a:t>
          </a:r>
          <a:r>
            <a:rPr lang="es-MX"/>
            <a:t> de aplicaciones y servicios.</a:t>
          </a:r>
          <a:endParaRPr lang="en-US"/>
        </a:p>
      </dgm:t>
    </dgm:pt>
    <dgm:pt modelId="{BD3D2DCF-93A6-48DF-9616-170C588CC68E}" type="parTrans" cxnId="{6B0FC965-C64B-4EDE-AADA-B2928AFBF925}">
      <dgm:prSet/>
      <dgm:spPr/>
      <dgm:t>
        <a:bodyPr/>
        <a:lstStyle/>
        <a:p>
          <a:endParaRPr lang="en-US"/>
        </a:p>
      </dgm:t>
    </dgm:pt>
    <dgm:pt modelId="{608E6922-A5D0-41BC-8905-FD813C355D9D}" type="sibTrans" cxnId="{6B0FC965-C64B-4EDE-AADA-B2928AFBF925}">
      <dgm:prSet/>
      <dgm:spPr/>
      <dgm:t>
        <a:bodyPr/>
        <a:lstStyle/>
        <a:p>
          <a:endParaRPr lang="en-US"/>
        </a:p>
      </dgm:t>
    </dgm:pt>
    <dgm:pt modelId="{97E238FD-60A0-4015-A7A7-0E7C79CE362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Visualizar datos en </a:t>
          </a:r>
          <a:r>
            <a:rPr lang="es-MX" b="1"/>
            <a:t>dashboards</a:t>
          </a:r>
          <a:r>
            <a:rPr lang="es-MX"/>
            <a:t> personalizables.</a:t>
          </a:r>
          <a:endParaRPr lang="en-US"/>
        </a:p>
      </dgm:t>
    </dgm:pt>
    <dgm:pt modelId="{44BD11C6-2ADD-400B-950F-13A95140707B}" type="parTrans" cxnId="{BC79DF3C-D51C-4B19-9F03-D41AF3E4B401}">
      <dgm:prSet/>
      <dgm:spPr/>
      <dgm:t>
        <a:bodyPr/>
        <a:lstStyle/>
        <a:p>
          <a:endParaRPr lang="en-US"/>
        </a:p>
      </dgm:t>
    </dgm:pt>
    <dgm:pt modelId="{325D3A2F-3383-4BDC-954E-831B54C1DF88}" type="sibTrans" cxnId="{BC79DF3C-D51C-4B19-9F03-D41AF3E4B401}">
      <dgm:prSet/>
      <dgm:spPr/>
      <dgm:t>
        <a:bodyPr/>
        <a:lstStyle/>
        <a:p>
          <a:endParaRPr lang="en-US"/>
        </a:p>
      </dgm:t>
    </dgm:pt>
    <dgm:pt modelId="{DF939917-6914-4F47-B2F3-0F3CAEFB89F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✅ </a:t>
          </a:r>
          <a:r>
            <a:rPr lang="es-MX" b="1"/>
            <a:t>Valor agregado:</a:t>
          </a:r>
          <a:r>
            <a:rPr lang="es-MX"/>
            <a:t> Te ayuda a tener visibilidad del estado de tus sistemas y a identificar anomalías antes de que afecten al usuario.</a:t>
          </a:r>
          <a:endParaRPr lang="en-US"/>
        </a:p>
      </dgm:t>
    </dgm:pt>
    <dgm:pt modelId="{DA555673-D62A-4815-AEFE-ED9E87C36A7A}" type="parTrans" cxnId="{11C6A61C-68AA-4482-BA97-28E1C6A67674}">
      <dgm:prSet/>
      <dgm:spPr/>
      <dgm:t>
        <a:bodyPr/>
        <a:lstStyle/>
        <a:p>
          <a:endParaRPr lang="en-US"/>
        </a:p>
      </dgm:t>
    </dgm:pt>
    <dgm:pt modelId="{10A4AF89-4FF8-4413-AAAD-AF6B138D8AAD}" type="sibTrans" cxnId="{11C6A61C-68AA-4482-BA97-28E1C6A67674}">
      <dgm:prSet/>
      <dgm:spPr/>
      <dgm:t>
        <a:bodyPr/>
        <a:lstStyle/>
        <a:p>
          <a:endParaRPr lang="en-US"/>
        </a:p>
      </dgm:t>
    </dgm:pt>
    <dgm:pt modelId="{D74AC8FA-2187-4F26-86E0-91075D9FFBE7}" type="pres">
      <dgm:prSet presAssocID="{695EF3D6-3DA5-4740-8F5D-C6C5010D051B}" presName="root" presStyleCnt="0">
        <dgm:presLayoutVars>
          <dgm:dir/>
          <dgm:resizeHandles val="exact"/>
        </dgm:presLayoutVars>
      </dgm:prSet>
      <dgm:spPr/>
    </dgm:pt>
    <dgm:pt modelId="{3ED56437-20B0-4505-990A-F735DB4A9C26}" type="pres">
      <dgm:prSet presAssocID="{FE33E9B6-EED8-4BDD-A14F-D3F4D541B5EC}" presName="compNode" presStyleCnt="0"/>
      <dgm:spPr/>
    </dgm:pt>
    <dgm:pt modelId="{F9B401EA-5C95-4D2D-B7A5-1B21BF813D28}" type="pres">
      <dgm:prSet presAssocID="{FE33E9B6-EED8-4BDD-A14F-D3F4D541B5EC}" presName="bgRect" presStyleLbl="bgShp" presStyleIdx="0" presStyleCnt="5"/>
      <dgm:spPr/>
    </dgm:pt>
    <dgm:pt modelId="{81A91523-DB05-4752-B245-2593C11F94E7}" type="pres">
      <dgm:prSet presAssocID="{FE33E9B6-EED8-4BDD-A14F-D3F4D541B5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394FBAC1-9069-4EB9-BA8B-D8600521481C}" type="pres">
      <dgm:prSet presAssocID="{FE33E9B6-EED8-4BDD-A14F-D3F4D541B5EC}" presName="spaceRect" presStyleCnt="0"/>
      <dgm:spPr/>
    </dgm:pt>
    <dgm:pt modelId="{5AE75EFF-4940-4F7B-B626-F295DA30C324}" type="pres">
      <dgm:prSet presAssocID="{FE33E9B6-EED8-4BDD-A14F-D3F4D541B5EC}" presName="parTx" presStyleLbl="revTx" presStyleIdx="0" presStyleCnt="5">
        <dgm:presLayoutVars>
          <dgm:chMax val="0"/>
          <dgm:chPref val="0"/>
        </dgm:presLayoutVars>
      </dgm:prSet>
      <dgm:spPr/>
    </dgm:pt>
    <dgm:pt modelId="{2AE10AA1-D701-4B29-BEC3-7D625F604CAF}" type="pres">
      <dgm:prSet presAssocID="{E942FB01-57AC-4751-A4B0-2920B6F5541B}" presName="sibTrans" presStyleCnt="0"/>
      <dgm:spPr/>
    </dgm:pt>
    <dgm:pt modelId="{0C0161A4-6F16-4E1E-904B-02C4BF47512D}" type="pres">
      <dgm:prSet presAssocID="{55655A7B-48A8-441D-996D-E6971572BD7A}" presName="compNode" presStyleCnt="0"/>
      <dgm:spPr/>
    </dgm:pt>
    <dgm:pt modelId="{18C51957-8C68-4F6E-BC30-C80DA5A0624D}" type="pres">
      <dgm:prSet presAssocID="{55655A7B-48A8-441D-996D-E6971572BD7A}" presName="bgRect" presStyleLbl="bgShp" presStyleIdx="1" presStyleCnt="5"/>
      <dgm:spPr/>
    </dgm:pt>
    <dgm:pt modelId="{35A121BD-FD8F-4225-80C4-8565461906A6}" type="pres">
      <dgm:prSet presAssocID="{55655A7B-48A8-441D-996D-E6971572BD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B213ABE6-9D64-42CA-A336-41A4E792E23D}" type="pres">
      <dgm:prSet presAssocID="{55655A7B-48A8-441D-996D-E6971572BD7A}" presName="spaceRect" presStyleCnt="0"/>
      <dgm:spPr/>
    </dgm:pt>
    <dgm:pt modelId="{D92ACFC8-B66E-4514-A1BC-457E958BB15E}" type="pres">
      <dgm:prSet presAssocID="{55655A7B-48A8-441D-996D-E6971572BD7A}" presName="parTx" presStyleLbl="revTx" presStyleIdx="1" presStyleCnt="5">
        <dgm:presLayoutVars>
          <dgm:chMax val="0"/>
          <dgm:chPref val="0"/>
        </dgm:presLayoutVars>
      </dgm:prSet>
      <dgm:spPr/>
    </dgm:pt>
    <dgm:pt modelId="{1A7A6C34-C5C0-4704-A825-924E7C4EE842}" type="pres">
      <dgm:prSet presAssocID="{73D740C9-FAB9-4AE7-B002-2BD0F8E23E7F}" presName="sibTrans" presStyleCnt="0"/>
      <dgm:spPr/>
    </dgm:pt>
    <dgm:pt modelId="{3B3ADB07-0D0A-40C7-B891-48FD6666EB47}" type="pres">
      <dgm:prSet presAssocID="{A1DACD86-6869-4409-94E4-E2BB3458586E}" presName="compNode" presStyleCnt="0"/>
      <dgm:spPr/>
    </dgm:pt>
    <dgm:pt modelId="{AE59BA71-AB22-46C2-94BD-A107E5DA4BC2}" type="pres">
      <dgm:prSet presAssocID="{A1DACD86-6869-4409-94E4-E2BB3458586E}" presName="bgRect" presStyleLbl="bgShp" presStyleIdx="2" presStyleCnt="5"/>
      <dgm:spPr/>
    </dgm:pt>
    <dgm:pt modelId="{A196C741-1E81-4487-A77F-11DC13312DC9}" type="pres">
      <dgm:prSet presAssocID="{A1DACD86-6869-4409-94E4-E2BB345858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FB2D38B-92FB-4A28-B807-35970A5E8D65}" type="pres">
      <dgm:prSet presAssocID="{A1DACD86-6869-4409-94E4-E2BB3458586E}" presName="spaceRect" presStyleCnt="0"/>
      <dgm:spPr/>
    </dgm:pt>
    <dgm:pt modelId="{D96FB8E2-9359-4134-B122-6C8C61CA042C}" type="pres">
      <dgm:prSet presAssocID="{A1DACD86-6869-4409-94E4-E2BB3458586E}" presName="parTx" presStyleLbl="revTx" presStyleIdx="2" presStyleCnt="5">
        <dgm:presLayoutVars>
          <dgm:chMax val="0"/>
          <dgm:chPref val="0"/>
        </dgm:presLayoutVars>
      </dgm:prSet>
      <dgm:spPr/>
    </dgm:pt>
    <dgm:pt modelId="{9CB4B19C-EA0E-4321-B8BA-88CF0896589F}" type="pres">
      <dgm:prSet presAssocID="{608E6922-A5D0-41BC-8905-FD813C355D9D}" presName="sibTrans" presStyleCnt="0"/>
      <dgm:spPr/>
    </dgm:pt>
    <dgm:pt modelId="{D61D0C96-724B-479D-BD40-71BAE792A1B0}" type="pres">
      <dgm:prSet presAssocID="{97E238FD-60A0-4015-A7A7-0E7C79CE362C}" presName="compNode" presStyleCnt="0"/>
      <dgm:spPr/>
    </dgm:pt>
    <dgm:pt modelId="{3E4C4E58-8142-4D05-BF2F-EF270084DA89}" type="pres">
      <dgm:prSet presAssocID="{97E238FD-60A0-4015-A7A7-0E7C79CE362C}" presName="bgRect" presStyleLbl="bgShp" presStyleIdx="3" presStyleCnt="5"/>
      <dgm:spPr/>
    </dgm:pt>
    <dgm:pt modelId="{14067C78-5C34-4F0C-A95B-587CC4AAAAE1}" type="pres">
      <dgm:prSet presAssocID="{97E238FD-60A0-4015-A7A7-0E7C79CE36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4F6827BF-0643-47E6-A7A0-A8D2409D3E2A}" type="pres">
      <dgm:prSet presAssocID="{97E238FD-60A0-4015-A7A7-0E7C79CE362C}" presName="spaceRect" presStyleCnt="0"/>
      <dgm:spPr/>
    </dgm:pt>
    <dgm:pt modelId="{B39EE49E-89A3-41F1-A13C-0817E815997A}" type="pres">
      <dgm:prSet presAssocID="{97E238FD-60A0-4015-A7A7-0E7C79CE362C}" presName="parTx" presStyleLbl="revTx" presStyleIdx="3" presStyleCnt="5">
        <dgm:presLayoutVars>
          <dgm:chMax val="0"/>
          <dgm:chPref val="0"/>
        </dgm:presLayoutVars>
      </dgm:prSet>
      <dgm:spPr/>
    </dgm:pt>
    <dgm:pt modelId="{8DBCBA78-1FC8-4AFC-BFE0-8B043F873B10}" type="pres">
      <dgm:prSet presAssocID="{325D3A2F-3383-4BDC-954E-831B54C1DF88}" presName="sibTrans" presStyleCnt="0"/>
      <dgm:spPr/>
    </dgm:pt>
    <dgm:pt modelId="{2CA0F097-DE01-4686-AC52-C1EAEDA0822C}" type="pres">
      <dgm:prSet presAssocID="{DF939917-6914-4F47-B2F3-0F3CAEFB89FA}" presName="compNode" presStyleCnt="0"/>
      <dgm:spPr/>
    </dgm:pt>
    <dgm:pt modelId="{08E81177-1AC4-4347-81C1-63D222C9BC8E}" type="pres">
      <dgm:prSet presAssocID="{DF939917-6914-4F47-B2F3-0F3CAEFB89FA}" presName="bgRect" presStyleLbl="bgShp" presStyleIdx="4" presStyleCnt="5"/>
      <dgm:spPr/>
    </dgm:pt>
    <dgm:pt modelId="{01BC7FF1-C0D8-4535-8642-434AA542F72B}" type="pres">
      <dgm:prSet presAssocID="{DF939917-6914-4F47-B2F3-0F3CAEFB89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402967A-BFC4-4490-ACAF-80B405E7FCC8}" type="pres">
      <dgm:prSet presAssocID="{DF939917-6914-4F47-B2F3-0F3CAEFB89FA}" presName="spaceRect" presStyleCnt="0"/>
      <dgm:spPr/>
    </dgm:pt>
    <dgm:pt modelId="{7CCBD77E-1668-48FB-8765-0CBE5B6F6608}" type="pres">
      <dgm:prSet presAssocID="{DF939917-6914-4F47-B2F3-0F3CAEFB89F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B3D20B-54F6-45AA-A550-04FB70CE31B5}" srcId="{695EF3D6-3DA5-4740-8F5D-C6C5010D051B}" destId="{FE33E9B6-EED8-4BDD-A14F-D3F4D541B5EC}" srcOrd="0" destOrd="0" parTransId="{B9D2D278-77FC-4E9B-8E7D-C80F4F51E62D}" sibTransId="{E942FB01-57AC-4751-A4B0-2920B6F5541B}"/>
    <dgm:cxn modelId="{11C6A61C-68AA-4482-BA97-28E1C6A67674}" srcId="{695EF3D6-3DA5-4740-8F5D-C6C5010D051B}" destId="{DF939917-6914-4F47-B2F3-0F3CAEFB89FA}" srcOrd="4" destOrd="0" parTransId="{DA555673-D62A-4815-AEFE-ED9E87C36A7A}" sibTransId="{10A4AF89-4FF8-4413-AAAD-AF6B138D8AAD}"/>
    <dgm:cxn modelId="{BC79DF3C-D51C-4B19-9F03-D41AF3E4B401}" srcId="{695EF3D6-3DA5-4740-8F5D-C6C5010D051B}" destId="{97E238FD-60A0-4015-A7A7-0E7C79CE362C}" srcOrd="3" destOrd="0" parTransId="{44BD11C6-2ADD-400B-950F-13A95140707B}" sibTransId="{325D3A2F-3383-4BDC-954E-831B54C1DF88}"/>
    <dgm:cxn modelId="{6B0FC965-C64B-4EDE-AADA-B2928AFBF925}" srcId="{695EF3D6-3DA5-4740-8F5D-C6C5010D051B}" destId="{A1DACD86-6869-4409-94E4-E2BB3458586E}" srcOrd="2" destOrd="0" parTransId="{BD3D2DCF-93A6-48DF-9616-170C588CC68E}" sibTransId="{608E6922-A5D0-41BC-8905-FD813C355D9D}"/>
    <dgm:cxn modelId="{B1446B58-683C-4417-9E1C-C1AFA296AF8F}" type="presOf" srcId="{97E238FD-60A0-4015-A7A7-0E7C79CE362C}" destId="{B39EE49E-89A3-41F1-A13C-0817E815997A}" srcOrd="0" destOrd="0" presId="urn:microsoft.com/office/officeart/2018/2/layout/IconVerticalSolidList"/>
    <dgm:cxn modelId="{35865059-3FD7-4A46-B024-1E33942D9D38}" srcId="{695EF3D6-3DA5-4740-8F5D-C6C5010D051B}" destId="{55655A7B-48A8-441D-996D-E6971572BD7A}" srcOrd="1" destOrd="0" parTransId="{173AE440-CF59-4100-9BAE-D3861266F486}" sibTransId="{73D740C9-FAB9-4AE7-B002-2BD0F8E23E7F}"/>
    <dgm:cxn modelId="{4085B683-9944-430E-AF24-7D41BBA0DFDC}" type="presOf" srcId="{A1DACD86-6869-4409-94E4-E2BB3458586E}" destId="{D96FB8E2-9359-4134-B122-6C8C61CA042C}" srcOrd="0" destOrd="0" presId="urn:microsoft.com/office/officeart/2018/2/layout/IconVerticalSolidList"/>
    <dgm:cxn modelId="{C0DF4994-7634-4439-A894-76B961CE0DB9}" type="presOf" srcId="{DF939917-6914-4F47-B2F3-0F3CAEFB89FA}" destId="{7CCBD77E-1668-48FB-8765-0CBE5B6F6608}" srcOrd="0" destOrd="0" presId="urn:microsoft.com/office/officeart/2018/2/layout/IconVerticalSolidList"/>
    <dgm:cxn modelId="{2C8BB2CA-F9A0-4FCB-877E-ABE53F9B1A49}" type="presOf" srcId="{695EF3D6-3DA5-4740-8F5D-C6C5010D051B}" destId="{D74AC8FA-2187-4F26-86E0-91075D9FFBE7}" srcOrd="0" destOrd="0" presId="urn:microsoft.com/office/officeart/2018/2/layout/IconVerticalSolidList"/>
    <dgm:cxn modelId="{94EB19F5-E204-455F-A2FF-B815C3956A46}" type="presOf" srcId="{FE33E9B6-EED8-4BDD-A14F-D3F4D541B5EC}" destId="{5AE75EFF-4940-4F7B-B626-F295DA30C324}" srcOrd="0" destOrd="0" presId="urn:microsoft.com/office/officeart/2018/2/layout/IconVerticalSolidList"/>
    <dgm:cxn modelId="{AEBB8BFB-6C39-4F55-ACF3-8FAC6440FF49}" type="presOf" srcId="{55655A7B-48A8-441D-996D-E6971572BD7A}" destId="{D92ACFC8-B66E-4514-A1BC-457E958BB15E}" srcOrd="0" destOrd="0" presId="urn:microsoft.com/office/officeart/2018/2/layout/IconVerticalSolidList"/>
    <dgm:cxn modelId="{F8AF792A-06DC-42AA-9D48-D7DE13DB5985}" type="presParOf" srcId="{D74AC8FA-2187-4F26-86E0-91075D9FFBE7}" destId="{3ED56437-20B0-4505-990A-F735DB4A9C26}" srcOrd="0" destOrd="0" presId="urn:microsoft.com/office/officeart/2018/2/layout/IconVerticalSolidList"/>
    <dgm:cxn modelId="{4C04553D-4A42-48AE-942A-E07A8B77E0E6}" type="presParOf" srcId="{3ED56437-20B0-4505-990A-F735DB4A9C26}" destId="{F9B401EA-5C95-4D2D-B7A5-1B21BF813D28}" srcOrd="0" destOrd="0" presId="urn:microsoft.com/office/officeart/2018/2/layout/IconVerticalSolidList"/>
    <dgm:cxn modelId="{83E88385-E249-4A6D-A498-2BFF1457D7FD}" type="presParOf" srcId="{3ED56437-20B0-4505-990A-F735DB4A9C26}" destId="{81A91523-DB05-4752-B245-2593C11F94E7}" srcOrd="1" destOrd="0" presId="urn:microsoft.com/office/officeart/2018/2/layout/IconVerticalSolidList"/>
    <dgm:cxn modelId="{E18F4B2A-5683-4396-8209-4A363AEF0489}" type="presParOf" srcId="{3ED56437-20B0-4505-990A-F735DB4A9C26}" destId="{394FBAC1-9069-4EB9-BA8B-D8600521481C}" srcOrd="2" destOrd="0" presId="urn:microsoft.com/office/officeart/2018/2/layout/IconVerticalSolidList"/>
    <dgm:cxn modelId="{4942796D-FB2F-43C8-BE48-8A17825F7D81}" type="presParOf" srcId="{3ED56437-20B0-4505-990A-F735DB4A9C26}" destId="{5AE75EFF-4940-4F7B-B626-F295DA30C324}" srcOrd="3" destOrd="0" presId="urn:microsoft.com/office/officeart/2018/2/layout/IconVerticalSolidList"/>
    <dgm:cxn modelId="{19703532-972B-4667-9A35-7C986283D437}" type="presParOf" srcId="{D74AC8FA-2187-4F26-86E0-91075D9FFBE7}" destId="{2AE10AA1-D701-4B29-BEC3-7D625F604CAF}" srcOrd="1" destOrd="0" presId="urn:microsoft.com/office/officeart/2018/2/layout/IconVerticalSolidList"/>
    <dgm:cxn modelId="{8EA66598-441F-4B71-ACAA-6643AE19AB11}" type="presParOf" srcId="{D74AC8FA-2187-4F26-86E0-91075D9FFBE7}" destId="{0C0161A4-6F16-4E1E-904B-02C4BF47512D}" srcOrd="2" destOrd="0" presId="urn:microsoft.com/office/officeart/2018/2/layout/IconVerticalSolidList"/>
    <dgm:cxn modelId="{6CCDA306-7134-45BA-BA4D-588D2D3A0D6E}" type="presParOf" srcId="{0C0161A4-6F16-4E1E-904B-02C4BF47512D}" destId="{18C51957-8C68-4F6E-BC30-C80DA5A0624D}" srcOrd="0" destOrd="0" presId="urn:microsoft.com/office/officeart/2018/2/layout/IconVerticalSolidList"/>
    <dgm:cxn modelId="{FDFA08FD-9B85-46D9-82FB-7D010E19569F}" type="presParOf" srcId="{0C0161A4-6F16-4E1E-904B-02C4BF47512D}" destId="{35A121BD-FD8F-4225-80C4-8565461906A6}" srcOrd="1" destOrd="0" presId="urn:microsoft.com/office/officeart/2018/2/layout/IconVerticalSolidList"/>
    <dgm:cxn modelId="{ACF525EC-9E2D-41E2-B1C3-DAC1197ACEFD}" type="presParOf" srcId="{0C0161A4-6F16-4E1E-904B-02C4BF47512D}" destId="{B213ABE6-9D64-42CA-A336-41A4E792E23D}" srcOrd="2" destOrd="0" presId="urn:microsoft.com/office/officeart/2018/2/layout/IconVerticalSolidList"/>
    <dgm:cxn modelId="{AE421638-4838-4945-93BF-D66A86A4C5E8}" type="presParOf" srcId="{0C0161A4-6F16-4E1E-904B-02C4BF47512D}" destId="{D92ACFC8-B66E-4514-A1BC-457E958BB15E}" srcOrd="3" destOrd="0" presId="urn:microsoft.com/office/officeart/2018/2/layout/IconVerticalSolidList"/>
    <dgm:cxn modelId="{3C726AA5-B244-4929-A523-8C9E37A7E25C}" type="presParOf" srcId="{D74AC8FA-2187-4F26-86E0-91075D9FFBE7}" destId="{1A7A6C34-C5C0-4704-A825-924E7C4EE842}" srcOrd="3" destOrd="0" presId="urn:microsoft.com/office/officeart/2018/2/layout/IconVerticalSolidList"/>
    <dgm:cxn modelId="{B578E61A-12BF-469F-B728-4D4249399FF6}" type="presParOf" srcId="{D74AC8FA-2187-4F26-86E0-91075D9FFBE7}" destId="{3B3ADB07-0D0A-40C7-B891-48FD6666EB47}" srcOrd="4" destOrd="0" presId="urn:microsoft.com/office/officeart/2018/2/layout/IconVerticalSolidList"/>
    <dgm:cxn modelId="{9C3EF06A-ADAD-47C8-B7FE-AA48AB37E663}" type="presParOf" srcId="{3B3ADB07-0D0A-40C7-B891-48FD6666EB47}" destId="{AE59BA71-AB22-46C2-94BD-A107E5DA4BC2}" srcOrd="0" destOrd="0" presId="urn:microsoft.com/office/officeart/2018/2/layout/IconVerticalSolidList"/>
    <dgm:cxn modelId="{112731EA-79B3-4EEA-B8DE-78B5004D2804}" type="presParOf" srcId="{3B3ADB07-0D0A-40C7-B891-48FD6666EB47}" destId="{A196C741-1E81-4487-A77F-11DC13312DC9}" srcOrd="1" destOrd="0" presId="urn:microsoft.com/office/officeart/2018/2/layout/IconVerticalSolidList"/>
    <dgm:cxn modelId="{4B82F9A8-5F86-4999-9AB1-E05F56CD94B4}" type="presParOf" srcId="{3B3ADB07-0D0A-40C7-B891-48FD6666EB47}" destId="{FFB2D38B-92FB-4A28-B807-35970A5E8D65}" srcOrd="2" destOrd="0" presId="urn:microsoft.com/office/officeart/2018/2/layout/IconVerticalSolidList"/>
    <dgm:cxn modelId="{6EFFA241-CAC0-4D7A-AE08-74B6C699897E}" type="presParOf" srcId="{3B3ADB07-0D0A-40C7-B891-48FD6666EB47}" destId="{D96FB8E2-9359-4134-B122-6C8C61CA042C}" srcOrd="3" destOrd="0" presId="urn:microsoft.com/office/officeart/2018/2/layout/IconVerticalSolidList"/>
    <dgm:cxn modelId="{7D2F7B05-FE16-49F3-A0DE-17BF0F31B48C}" type="presParOf" srcId="{D74AC8FA-2187-4F26-86E0-91075D9FFBE7}" destId="{9CB4B19C-EA0E-4321-B8BA-88CF0896589F}" srcOrd="5" destOrd="0" presId="urn:microsoft.com/office/officeart/2018/2/layout/IconVerticalSolidList"/>
    <dgm:cxn modelId="{23BFA4DE-1526-4E2E-A3B6-C8AADDC45F19}" type="presParOf" srcId="{D74AC8FA-2187-4F26-86E0-91075D9FFBE7}" destId="{D61D0C96-724B-479D-BD40-71BAE792A1B0}" srcOrd="6" destOrd="0" presId="urn:microsoft.com/office/officeart/2018/2/layout/IconVerticalSolidList"/>
    <dgm:cxn modelId="{51FDC1FE-5765-4B2A-B397-7893FC789BC6}" type="presParOf" srcId="{D61D0C96-724B-479D-BD40-71BAE792A1B0}" destId="{3E4C4E58-8142-4D05-BF2F-EF270084DA89}" srcOrd="0" destOrd="0" presId="urn:microsoft.com/office/officeart/2018/2/layout/IconVerticalSolidList"/>
    <dgm:cxn modelId="{81957C23-0E05-4927-A3A5-B8C57503EFB5}" type="presParOf" srcId="{D61D0C96-724B-479D-BD40-71BAE792A1B0}" destId="{14067C78-5C34-4F0C-A95B-587CC4AAAAE1}" srcOrd="1" destOrd="0" presId="urn:microsoft.com/office/officeart/2018/2/layout/IconVerticalSolidList"/>
    <dgm:cxn modelId="{07D6F4A2-B19A-48D2-B6B2-330180A7CE5F}" type="presParOf" srcId="{D61D0C96-724B-479D-BD40-71BAE792A1B0}" destId="{4F6827BF-0643-47E6-A7A0-A8D2409D3E2A}" srcOrd="2" destOrd="0" presId="urn:microsoft.com/office/officeart/2018/2/layout/IconVerticalSolidList"/>
    <dgm:cxn modelId="{4E2701A2-6C33-4725-9B9E-9F0B0F3958F1}" type="presParOf" srcId="{D61D0C96-724B-479D-BD40-71BAE792A1B0}" destId="{B39EE49E-89A3-41F1-A13C-0817E815997A}" srcOrd="3" destOrd="0" presId="urn:microsoft.com/office/officeart/2018/2/layout/IconVerticalSolidList"/>
    <dgm:cxn modelId="{CDA66962-776C-45C5-9853-3BD90C5DAC06}" type="presParOf" srcId="{D74AC8FA-2187-4F26-86E0-91075D9FFBE7}" destId="{8DBCBA78-1FC8-4AFC-BFE0-8B043F873B10}" srcOrd="7" destOrd="0" presId="urn:microsoft.com/office/officeart/2018/2/layout/IconVerticalSolidList"/>
    <dgm:cxn modelId="{46772B5B-84A2-4789-9BEC-F48D6723B21E}" type="presParOf" srcId="{D74AC8FA-2187-4F26-86E0-91075D9FFBE7}" destId="{2CA0F097-DE01-4686-AC52-C1EAEDA0822C}" srcOrd="8" destOrd="0" presId="urn:microsoft.com/office/officeart/2018/2/layout/IconVerticalSolidList"/>
    <dgm:cxn modelId="{D8677F65-72F6-44B4-BD33-939ECCE22CB4}" type="presParOf" srcId="{2CA0F097-DE01-4686-AC52-C1EAEDA0822C}" destId="{08E81177-1AC4-4347-81C1-63D222C9BC8E}" srcOrd="0" destOrd="0" presId="urn:microsoft.com/office/officeart/2018/2/layout/IconVerticalSolidList"/>
    <dgm:cxn modelId="{DC32D333-9B18-4E4C-8473-85A8F65C94E0}" type="presParOf" srcId="{2CA0F097-DE01-4686-AC52-C1EAEDA0822C}" destId="{01BC7FF1-C0D8-4535-8642-434AA542F72B}" srcOrd="1" destOrd="0" presId="urn:microsoft.com/office/officeart/2018/2/layout/IconVerticalSolidList"/>
    <dgm:cxn modelId="{AB6C7B7E-0BFC-450B-AD4D-5C5203B7721A}" type="presParOf" srcId="{2CA0F097-DE01-4686-AC52-C1EAEDA0822C}" destId="{0402967A-BFC4-4490-ACAF-80B405E7FCC8}" srcOrd="2" destOrd="0" presId="urn:microsoft.com/office/officeart/2018/2/layout/IconVerticalSolidList"/>
    <dgm:cxn modelId="{1F50DD89-DFC7-4E72-8C6A-C07896478060}" type="presParOf" srcId="{2CA0F097-DE01-4686-AC52-C1EAEDA0822C}" destId="{7CCBD77E-1668-48FB-8765-0CBE5B6F66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38A49-6AC9-4BD2-9CD8-B6AE9EC1DA7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254F10-B601-486C-8C1D-2E9A30B0996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DevSecOps integra la </a:t>
          </a:r>
          <a:r>
            <a:rPr lang="es-MX" b="1"/>
            <a:t>seguridad desde el inicio</a:t>
          </a:r>
          <a:r>
            <a:rPr lang="es-MX"/>
            <a:t> del desarrollo (Shift Left).</a:t>
          </a:r>
          <a:endParaRPr lang="en-US"/>
        </a:p>
      </dgm:t>
    </dgm:pt>
    <dgm:pt modelId="{7B3DF019-0BAA-4D55-ACA4-B973107C6D64}" type="parTrans" cxnId="{9CD1020A-B78B-4C49-8B61-3DC2DD048D6F}">
      <dgm:prSet/>
      <dgm:spPr/>
      <dgm:t>
        <a:bodyPr/>
        <a:lstStyle/>
        <a:p>
          <a:endParaRPr lang="en-US"/>
        </a:p>
      </dgm:t>
    </dgm:pt>
    <dgm:pt modelId="{B6F92202-121C-4D68-B944-DBCD6A056D1A}" type="sibTrans" cxnId="{9CD1020A-B78B-4C49-8B61-3DC2DD048D6F}">
      <dgm:prSet/>
      <dgm:spPr/>
      <dgm:t>
        <a:bodyPr/>
        <a:lstStyle/>
        <a:p>
          <a:endParaRPr lang="en-US"/>
        </a:p>
      </dgm:t>
    </dgm:pt>
    <dgm:pt modelId="{86EAC2DE-249B-4301-97E5-75BC58E0AC8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SonarQube</a:t>
          </a:r>
          <a:r>
            <a:rPr lang="es-MX"/>
            <a:t> analiza el código fuente en busca de vulnerabilidades, malas prácticas y errores lógicos.</a:t>
          </a:r>
          <a:endParaRPr lang="en-US"/>
        </a:p>
      </dgm:t>
    </dgm:pt>
    <dgm:pt modelId="{86D4C201-0250-4636-B553-E53EEA596EF9}" type="parTrans" cxnId="{98EB41E2-6925-412C-8801-1657DE28C2D0}">
      <dgm:prSet/>
      <dgm:spPr/>
      <dgm:t>
        <a:bodyPr/>
        <a:lstStyle/>
        <a:p>
          <a:endParaRPr lang="en-US"/>
        </a:p>
      </dgm:t>
    </dgm:pt>
    <dgm:pt modelId="{99D2DDEB-D414-4187-8F14-3FB8096B5BE3}" type="sibTrans" cxnId="{98EB41E2-6925-412C-8801-1657DE28C2D0}">
      <dgm:prSet/>
      <dgm:spPr/>
      <dgm:t>
        <a:bodyPr/>
        <a:lstStyle/>
        <a:p>
          <a:endParaRPr lang="en-US"/>
        </a:p>
      </dgm:t>
    </dgm:pt>
    <dgm:pt modelId="{048BE6C6-1E46-4825-A39C-E62E711A107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puede integrar en los pipelines CI/CD para que cada cambio sea revisado automáticamente.</a:t>
          </a:r>
          <a:endParaRPr lang="en-US"/>
        </a:p>
      </dgm:t>
    </dgm:pt>
    <dgm:pt modelId="{790234B4-78DE-4837-BECB-F7E41F0B2F78}" type="parTrans" cxnId="{24285FB4-E33A-4167-8779-A430608931FD}">
      <dgm:prSet/>
      <dgm:spPr/>
      <dgm:t>
        <a:bodyPr/>
        <a:lstStyle/>
        <a:p>
          <a:endParaRPr lang="en-US"/>
        </a:p>
      </dgm:t>
    </dgm:pt>
    <dgm:pt modelId="{1A776EE2-921E-4EE1-8398-8566FC5ED970}" type="sibTrans" cxnId="{24285FB4-E33A-4167-8779-A430608931FD}">
      <dgm:prSet/>
      <dgm:spPr/>
      <dgm:t>
        <a:bodyPr/>
        <a:lstStyle/>
        <a:p>
          <a:endParaRPr lang="en-US"/>
        </a:p>
      </dgm:t>
    </dgm:pt>
    <dgm:pt modelId="{0F7AD5ED-04BF-4EB1-A010-5275575D6D7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Clasifica problemas por severidad y ofrece sugerencias de mejora.</a:t>
          </a:r>
          <a:endParaRPr lang="en-US"/>
        </a:p>
      </dgm:t>
    </dgm:pt>
    <dgm:pt modelId="{E8555C24-06D7-48D2-B9B8-B10D1EA68772}" type="parTrans" cxnId="{4973721E-D4A9-4ED5-B201-E48C74A7F92D}">
      <dgm:prSet/>
      <dgm:spPr/>
      <dgm:t>
        <a:bodyPr/>
        <a:lstStyle/>
        <a:p>
          <a:endParaRPr lang="en-US"/>
        </a:p>
      </dgm:t>
    </dgm:pt>
    <dgm:pt modelId="{AE6808BD-6098-48D8-B544-C976360D0C8C}" type="sibTrans" cxnId="{4973721E-D4A9-4ED5-B201-E48C74A7F92D}">
      <dgm:prSet/>
      <dgm:spPr/>
      <dgm:t>
        <a:bodyPr/>
        <a:lstStyle/>
        <a:p>
          <a:endParaRPr lang="en-US"/>
        </a:p>
      </dgm:t>
    </dgm:pt>
    <dgm:pt modelId="{46AE9493-DAE5-4688-8927-6542CFE755B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✅ </a:t>
          </a:r>
          <a:r>
            <a:rPr lang="es-MX" b="1"/>
            <a:t>Ventaja clave:</a:t>
          </a:r>
          <a:r>
            <a:rPr lang="es-MX"/>
            <a:t> Detectas y corriges problemas de seguridad </a:t>
          </a:r>
          <a:r>
            <a:rPr lang="es-MX" b="1"/>
            <a:t>antes</a:t>
          </a:r>
          <a:r>
            <a:rPr lang="es-MX"/>
            <a:t> de que lleguen a producción.</a:t>
          </a:r>
          <a:endParaRPr lang="en-US"/>
        </a:p>
      </dgm:t>
    </dgm:pt>
    <dgm:pt modelId="{55891D22-985F-4477-9ECD-CE47F891A49A}" type="parTrans" cxnId="{86AD1D05-58D0-4B4E-83AB-D43CDDDB5616}">
      <dgm:prSet/>
      <dgm:spPr/>
      <dgm:t>
        <a:bodyPr/>
        <a:lstStyle/>
        <a:p>
          <a:endParaRPr lang="en-US"/>
        </a:p>
      </dgm:t>
    </dgm:pt>
    <dgm:pt modelId="{51EF95B1-2BD8-4E66-8E7D-7ADDE7D32AB5}" type="sibTrans" cxnId="{86AD1D05-58D0-4B4E-83AB-D43CDDDB5616}">
      <dgm:prSet/>
      <dgm:spPr/>
      <dgm:t>
        <a:bodyPr/>
        <a:lstStyle/>
        <a:p>
          <a:endParaRPr lang="en-US"/>
        </a:p>
      </dgm:t>
    </dgm:pt>
    <dgm:pt modelId="{318E8025-7F17-4FE3-9423-929CD036D417}" type="pres">
      <dgm:prSet presAssocID="{38038A49-6AC9-4BD2-9CD8-B6AE9EC1DA78}" presName="root" presStyleCnt="0">
        <dgm:presLayoutVars>
          <dgm:dir/>
          <dgm:resizeHandles val="exact"/>
        </dgm:presLayoutVars>
      </dgm:prSet>
      <dgm:spPr/>
    </dgm:pt>
    <dgm:pt modelId="{E51FFED8-881B-45F6-96B5-A5D2DF7743D4}" type="pres">
      <dgm:prSet presAssocID="{8D254F10-B601-486C-8C1D-2E9A30B09960}" presName="compNode" presStyleCnt="0"/>
      <dgm:spPr/>
    </dgm:pt>
    <dgm:pt modelId="{AE9693CA-0833-4890-BD5A-565621555DCA}" type="pres">
      <dgm:prSet presAssocID="{8D254F10-B601-486C-8C1D-2E9A30B099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ar"/>
        </a:ext>
      </dgm:extLst>
    </dgm:pt>
    <dgm:pt modelId="{F41B2D9B-C258-4275-A8CB-55A9B969FFA7}" type="pres">
      <dgm:prSet presAssocID="{8D254F10-B601-486C-8C1D-2E9A30B09960}" presName="spaceRect" presStyleCnt="0"/>
      <dgm:spPr/>
    </dgm:pt>
    <dgm:pt modelId="{9B16B98B-938E-4B0B-AF66-9698B65AB42A}" type="pres">
      <dgm:prSet presAssocID="{8D254F10-B601-486C-8C1D-2E9A30B09960}" presName="textRect" presStyleLbl="revTx" presStyleIdx="0" presStyleCnt="5">
        <dgm:presLayoutVars>
          <dgm:chMax val="1"/>
          <dgm:chPref val="1"/>
        </dgm:presLayoutVars>
      </dgm:prSet>
      <dgm:spPr/>
    </dgm:pt>
    <dgm:pt modelId="{A257E0CA-3AFE-4F81-B921-82293B7651D3}" type="pres">
      <dgm:prSet presAssocID="{B6F92202-121C-4D68-B944-DBCD6A056D1A}" presName="sibTrans" presStyleCnt="0"/>
      <dgm:spPr/>
    </dgm:pt>
    <dgm:pt modelId="{D265E621-607F-4B88-A82A-54FC8D7483CA}" type="pres">
      <dgm:prSet presAssocID="{86EAC2DE-249B-4301-97E5-75BC58E0AC8A}" presName="compNode" presStyleCnt="0"/>
      <dgm:spPr/>
    </dgm:pt>
    <dgm:pt modelId="{BF41597D-2A03-49CF-85EF-D321D04660B3}" type="pres">
      <dgm:prSet presAssocID="{86EAC2DE-249B-4301-97E5-75BC58E0AC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4F37CC6-DC0D-4765-87EF-037A64B990C7}" type="pres">
      <dgm:prSet presAssocID="{86EAC2DE-249B-4301-97E5-75BC58E0AC8A}" presName="spaceRect" presStyleCnt="0"/>
      <dgm:spPr/>
    </dgm:pt>
    <dgm:pt modelId="{28FA5958-B377-45AF-B841-E2CF3EB4E3C4}" type="pres">
      <dgm:prSet presAssocID="{86EAC2DE-249B-4301-97E5-75BC58E0AC8A}" presName="textRect" presStyleLbl="revTx" presStyleIdx="1" presStyleCnt="5">
        <dgm:presLayoutVars>
          <dgm:chMax val="1"/>
          <dgm:chPref val="1"/>
        </dgm:presLayoutVars>
      </dgm:prSet>
      <dgm:spPr/>
    </dgm:pt>
    <dgm:pt modelId="{440663B9-B588-4524-A266-3685A5D21949}" type="pres">
      <dgm:prSet presAssocID="{99D2DDEB-D414-4187-8F14-3FB8096B5BE3}" presName="sibTrans" presStyleCnt="0"/>
      <dgm:spPr/>
    </dgm:pt>
    <dgm:pt modelId="{010790B1-09B8-430F-A787-262747766508}" type="pres">
      <dgm:prSet presAssocID="{048BE6C6-1E46-4825-A39C-E62E711A1070}" presName="compNode" presStyleCnt="0"/>
      <dgm:spPr/>
    </dgm:pt>
    <dgm:pt modelId="{868EE398-648C-43E7-B9EE-28CF3789C2B3}" type="pres">
      <dgm:prSet presAssocID="{048BE6C6-1E46-4825-A39C-E62E711A1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B79D1CB6-B9BA-4D2E-8331-FF8D7574CB33}" type="pres">
      <dgm:prSet presAssocID="{048BE6C6-1E46-4825-A39C-E62E711A1070}" presName="spaceRect" presStyleCnt="0"/>
      <dgm:spPr/>
    </dgm:pt>
    <dgm:pt modelId="{4E285AD5-3E3C-4BC1-8497-C11EC3AD222F}" type="pres">
      <dgm:prSet presAssocID="{048BE6C6-1E46-4825-A39C-E62E711A1070}" presName="textRect" presStyleLbl="revTx" presStyleIdx="2" presStyleCnt="5">
        <dgm:presLayoutVars>
          <dgm:chMax val="1"/>
          <dgm:chPref val="1"/>
        </dgm:presLayoutVars>
      </dgm:prSet>
      <dgm:spPr/>
    </dgm:pt>
    <dgm:pt modelId="{80341F37-DBBB-4378-8526-7D9CB7AC6CEB}" type="pres">
      <dgm:prSet presAssocID="{1A776EE2-921E-4EE1-8398-8566FC5ED970}" presName="sibTrans" presStyleCnt="0"/>
      <dgm:spPr/>
    </dgm:pt>
    <dgm:pt modelId="{A134AECF-153E-4440-8510-4C845BDBA86F}" type="pres">
      <dgm:prSet presAssocID="{0F7AD5ED-04BF-4EB1-A010-5275575D6D74}" presName="compNode" presStyleCnt="0"/>
      <dgm:spPr/>
    </dgm:pt>
    <dgm:pt modelId="{70DBCEAF-F3CA-4B14-88E8-1B05050DA987}" type="pres">
      <dgm:prSet presAssocID="{0F7AD5ED-04BF-4EB1-A010-5275575D6D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64AE62A4-60A5-4971-98AF-D561FDE08404}" type="pres">
      <dgm:prSet presAssocID="{0F7AD5ED-04BF-4EB1-A010-5275575D6D74}" presName="spaceRect" presStyleCnt="0"/>
      <dgm:spPr/>
    </dgm:pt>
    <dgm:pt modelId="{29E3F613-4ACE-4FC2-A4B9-DAFADB07B4D4}" type="pres">
      <dgm:prSet presAssocID="{0F7AD5ED-04BF-4EB1-A010-5275575D6D74}" presName="textRect" presStyleLbl="revTx" presStyleIdx="3" presStyleCnt="5">
        <dgm:presLayoutVars>
          <dgm:chMax val="1"/>
          <dgm:chPref val="1"/>
        </dgm:presLayoutVars>
      </dgm:prSet>
      <dgm:spPr/>
    </dgm:pt>
    <dgm:pt modelId="{A1294AA9-3703-4028-9AB6-E6DEDC52446E}" type="pres">
      <dgm:prSet presAssocID="{AE6808BD-6098-48D8-B544-C976360D0C8C}" presName="sibTrans" presStyleCnt="0"/>
      <dgm:spPr/>
    </dgm:pt>
    <dgm:pt modelId="{C1861352-B71E-4929-8DD0-EA30743CF704}" type="pres">
      <dgm:prSet presAssocID="{46AE9493-DAE5-4688-8927-6542CFE755BE}" presName="compNode" presStyleCnt="0"/>
      <dgm:spPr/>
    </dgm:pt>
    <dgm:pt modelId="{07F51704-37E7-4AED-AD95-848FEC22DC8C}" type="pres">
      <dgm:prSet presAssocID="{46AE9493-DAE5-4688-8927-6542CFE755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E33D3487-8715-48E7-8EFA-B9BE3156EB52}" type="pres">
      <dgm:prSet presAssocID="{46AE9493-DAE5-4688-8927-6542CFE755BE}" presName="spaceRect" presStyleCnt="0"/>
      <dgm:spPr/>
    </dgm:pt>
    <dgm:pt modelId="{A5ACA726-D696-4035-A121-5379A91C74A8}" type="pres">
      <dgm:prSet presAssocID="{46AE9493-DAE5-4688-8927-6542CFE755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AD1D05-58D0-4B4E-83AB-D43CDDDB5616}" srcId="{38038A49-6AC9-4BD2-9CD8-B6AE9EC1DA78}" destId="{46AE9493-DAE5-4688-8927-6542CFE755BE}" srcOrd="4" destOrd="0" parTransId="{55891D22-985F-4477-9ECD-CE47F891A49A}" sibTransId="{51EF95B1-2BD8-4E66-8E7D-7ADDE7D32AB5}"/>
    <dgm:cxn modelId="{9CD1020A-B78B-4C49-8B61-3DC2DD048D6F}" srcId="{38038A49-6AC9-4BD2-9CD8-B6AE9EC1DA78}" destId="{8D254F10-B601-486C-8C1D-2E9A30B09960}" srcOrd="0" destOrd="0" parTransId="{7B3DF019-0BAA-4D55-ACA4-B973107C6D64}" sibTransId="{B6F92202-121C-4D68-B944-DBCD6A056D1A}"/>
    <dgm:cxn modelId="{4973721E-D4A9-4ED5-B201-E48C74A7F92D}" srcId="{38038A49-6AC9-4BD2-9CD8-B6AE9EC1DA78}" destId="{0F7AD5ED-04BF-4EB1-A010-5275575D6D74}" srcOrd="3" destOrd="0" parTransId="{E8555C24-06D7-48D2-B9B8-B10D1EA68772}" sibTransId="{AE6808BD-6098-48D8-B544-C976360D0C8C}"/>
    <dgm:cxn modelId="{13C50823-4314-454B-857F-75ACF3E83543}" type="presOf" srcId="{46AE9493-DAE5-4688-8927-6542CFE755BE}" destId="{A5ACA726-D696-4035-A121-5379A91C74A8}" srcOrd="0" destOrd="0" presId="urn:microsoft.com/office/officeart/2018/2/layout/IconLabelList"/>
    <dgm:cxn modelId="{E38F674F-30D7-4CB1-8C8A-0CA1BEB255C8}" type="presOf" srcId="{048BE6C6-1E46-4825-A39C-E62E711A1070}" destId="{4E285AD5-3E3C-4BC1-8497-C11EC3AD222F}" srcOrd="0" destOrd="0" presId="urn:microsoft.com/office/officeart/2018/2/layout/IconLabelList"/>
    <dgm:cxn modelId="{D591ADA2-8831-4CA0-A90C-B493071867BF}" type="presOf" srcId="{86EAC2DE-249B-4301-97E5-75BC58E0AC8A}" destId="{28FA5958-B377-45AF-B841-E2CF3EB4E3C4}" srcOrd="0" destOrd="0" presId="urn:microsoft.com/office/officeart/2018/2/layout/IconLabelList"/>
    <dgm:cxn modelId="{363A4CAE-00E8-46F5-A99B-3CF8FEB51835}" type="presOf" srcId="{8D254F10-B601-486C-8C1D-2E9A30B09960}" destId="{9B16B98B-938E-4B0B-AF66-9698B65AB42A}" srcOrd="0" destOrd="0" presId="urn:microsoft.com/office/officeart/2018/2/layout/IconLabelList"/>
    <dgm:cxn modelId="{24285FB4-E33A-4167-8779-A430608931FD}" srcId="{38038A49-6AC9-4BD2-9CD8-B6AE9EC1DA78}" destId="{048BE6C6-1E46-4825-A39C-E62E711A1070}" srcOrd="2" destOrd="0" parTransId="{790234B4-78DE-4837-BECB-F7E41F0B2F78}" sibTransId="{1A776EE2-921E-4EE1-8398-8566FC5ED970}"/>
    <dgm:cxn modelId="{892A62E0-E745-43AE-93EE-D32B43E794B0}" type="presOf" srcId="{38038A49-6AC9-4BD2-9CD8-B6AE9EC1DA78}" destId="{318E8025-7F17-4FE3-9423-929CD036D417}" srcOrd="0" destOrd="0" presId="urn:microsoft.com/office/officeart/2018/2/layout/IconLabelList"/>
    <dgm:cxn modelId="{98EB41E2-6925-412C-8801-1657DE28C2D0}" srcId="{38038A49-6AC9-4BD2-9CD8-B6AE9EC1DA78}" destId="{86EAC2DE-249B-4301-97E5-75BC58E0AC8A}" srcOrd="1" destOrd="0" parTransId="{86D4C201-0250-4636-B553-E53EEA596EF9}" sibTransId="{99D2DDEB-D414-4187-8F14-3FB8096B5BE3}"/>
    <dgm:cxn modelId="{563957F8-B879-4143-9D64-EB61BB521A15}" type="presOf" srcId="{0F7AD5ED-04BF-4EB1-A010-5275575D6D74}" destId="{29E3F613-4ACE-4FC2-A4B9-DAFADB07B4D4}" srcOrd="0" destOrd="0" presId="urn:microsoft.com/office/officeart/2018/2/layout/IconLabelList"/>
    <dgm:cxn modelId="{520889CA-F5A3-4763-A1B4-2775331812AC}" type="presParOf" srcId="{318E8025-7F17-4FE3-9423-929CD036D417}" destId="{E51FFED8-881B-45F6-96B5-A5D2DF7743D4}" srcOrd="0" destOrd="0" presId="urn:microsoft.com/office/officeart/2018/2/layout/IconLabelList"/>
    <dgm:cxn modelId="{ADBC4029-660D-446B-B56D-BDE58E974947}" type="presParOf" srcId="{E51FFED8-881B-45F6-96B5-A5D2DF7743D4}" destId="{AE9693CA-0833-4890-BD5A-565621555DCA}" srcOrd="0" destOrd="0" presId="urn:microsoft.com/office/officeart/2018/2/layout/IconLabelList"/>
    <dgm:cxn modelId="{A913E4A0-674B-4CA4-89E0-0E2C86F566E1}" type="presParOf" srcId="{E51FFED8-881B-45F6-96B5-A5D2DF7743D4}" destId="{F41B2D9B-C258-4275-A8CB-55A9B969FFA7}" srcOrd="1" destOrd="0" presId="urn:microsoft.com/office/officeart/2018/2/layout/IconLabelList"/>
    <dgm:cxn modelId="{1ADA2E0D-6C79-4E86-BDCC-E1B23CE8F1A2}" type="presParOf" srcId="{E51FFED8-881B-45F6-96B5-A5D2DF7743D4}" destId="{9B16B98B-938E-4B0B-AF66-9698B65AB42A}" srcOrd="2" destOrd="0" presId="urn:microsoft.com/office/officeart/2018/2/layout/IconLabelList"/>
    <dgm:cxn modelId="{832E3675-BB87-476F-91DC-4DB4EDBCFF4F}" type="presParOf" srcId="{318E8025-7F17-4FE3-9423-929CD036D417}" destId="{A257E0CA-3AFE-4F81-B921-82293B7651D3}" srcOrd="1" destOrd="0" presId="urn:microsoft.com/office/officeart/2018/2/layout/IconLabelList"/>
    <dgm:cxn modelId="{8C889D3A-8EBA-4A08-A0B5-62E19EB95156}" type="presParOf" srcId="{318E8025-7F17-4FE3-9423-929CD036D417}" destId="{D265E621-607F-4B88-A82A-54FC8D7483CA}" srcOrd="2" destOrd="0" presId="urn:microsoft.com/office/officeart/2018/2/layout/IconLabelList"/>
    <dgm:cxn modelId="{FAF82454-E28A-4421-A34A-8E1CBFFD470C}" type="presParOf" srcId="{D265E621-607F-4B88-A82A-54FC8D7483CA}" destId="{BF41597D-2A03-49CF-85EF-D321D04660B3}" srcOrd="0" destOrd="0" presId="urn:microsoft.com/office/officeart/2018/2/layout/IconLabelList"/>
    <dgm:cxn modelId="{59226453-80D9-48FD-9F88-4DE751B49F12}" type="presParOf" srcId="{D265E621-607F-4B88-A82A-54FC8D7483CA}" destId="{64F37CC6-DC0D-4765-87EF-037A64B990C7}" srcOrd="1" destOrd="0" presId="urn:microsoft.com/office/officeart/2018/2/layout/IconLabelList"/>
    <dgm:cxn modelId="{467BE51F-C908-4183-9D17-75A80D37D744}" type="presParOf" srcId="{D265E621-607F-4B88-A82A-54FC8D7483CA}" destId="{28FA5958-B377-45AF-B841-E2CF3EB4E3C4}" srcOrd="2" destOrd="0" presId="urn:microsoft.com/office/officeart/2018/2/layout/IconLabelList"/>
    <dgm:cxn modelId="{777E22A7-C7EA-46CD-889E-326699E9E896}" type="presParOf" srcId="{318E8025-7F17-4FE3-9423-929CD036D417}" destId="{440663B9-B588-4524-A266-3685A5D21949}" srcOrd="3" destOrd="0" presId="urn:microsoft.com/office/officeart/2018/2/layout/IconLabelList"/>
    <dgm:cxn modelId="{D9B9B37C-FBE0-4D35-B394-8156BF7A3998}" type="presParOf" srcId="{318E8025-7F17-4FE3-9423-929CD036D417}" destId="{010790B1-09B8-430F-A787-262747766508}" srcOrd="4" destOrd="0" presId="urn:microsoft.com/office/officeart/2018/2/layout/IconLabelList"/>
    <dgm:cxn modelId="{289C5EAE-20A1-4543-B8C4-20F3EBAA12EE}" type="presParOf" srcId="{010790B1-09B8-430F-A787-262747766508}" destId="{868EE398-648C-43E7-B9EE-28CF3789C2B3}" srcOrd="0" destOrd="0" presId="urn:microsoft.com/office/officeart/2018/2/layout/IconLabelList"/>
    <dgm:cxn modelId="{2C13DEB3-38F0-42CD-8483-7892DE4783FD}" type="presParOf" srcId="{010790B1-09B8-430F-A787-262747766508}" destId="{B79D1CB6-B9BA-4D2E-8331-FF8D7574CB33}" srcOrd="1" destOrd="0" presId="urn:microsoft.com/office/officeart/2018/2/layout/IconLabelList"/>
    <dgm:cxn modelId="{BD77A26D-7F89-4CDF-9B41-BC569FA7CFC3}" type="presParOf" srcId="{010790B1-09B8-430F-A787-262747766508}" destId="{4E285AD5-3E3C-4BC1-8497-C11EC3AD222F}" srcOrd="2" destOrd="0" presId="urn:microsoft.com/office/officeart/2018/2/layout/IconLabelList"/>
    <dgm:cxn modelId="{0FB1EBE1-5DEC-4E84-8D50-EDB926E63710}" type="presParOf" srcId="{318E8025-7F17-4FE3-9423-929CD036D417}" destId="{80341F37-DBBB-4378-8526-7D9CB7AC6CEB}" srcOrd="5" destOrd="0" presId="urn:microsoft.com/office/officeart/2018/2/layout/IconLabelList"/>
    <dgm:cxn modelId="{BB75A8D9-D5B3-4F0F-8EC8-DDB8D6B99286}" type="presParOf" srcId="{318E8025-7F17-4FE3-9423-929CD036D417}" destId="{A134AECF-153E-4440-8510-4C845BDBA86F}" srcOrd="6" destOrd="0" presId="urn:microsoft.com/office/officeart/2018/2/layout/IconLabelList"/>
    <dgm:cxn modelId="{497523F4-3C1A-4BC2-98E6-28BD2226D713}" type="presParOf" srcId="{A134AECF-153E-4440-8510-4C845BDBA86F}" destId="{70DBCEAF-F3CA-4B14-88E8-1B05050DA987}" srcOrd="0" destOrd="0" presId="urn:microsoft.com/office/officeart/2018/2/layout/IconLabelList"/>
    <dgm:cxn modelId="{5B9570B0-18AA-4832-9319-9DD390E93EB2}" type="presParOf" srcId="{A134AECF-153E-4440-8510-4C845BDBA86F}" destId="{64AE62A4-60A5-4971-98AF-D561FDE08404}" srcOrd="1" destOrd="0" presId="urn:microsoft.com/office/officeart/2018/2/layout/IconLabelList"/>
    <dgm:cxn modelId="{B2CBB62C-A7D7-48F8-B51E-5044DE6E45F8}" type="presParOf" srcId="{A134AECF-153E-4440-8510-4C845BDBA86F}" destId="{29E3F613-4ACE-4FC2-A4B9-DAFADB07B4D4}" srcOrd="2" destOrd="0" presId="urn:microsoft.com/office/officeart/2018/2/layout/IconLabelList"/>
    <dgm:cxn modelId="{D4F2E9AF-9C95-4C0E-B081-8175637C9F26}" type="presParOf" srcId="{318E8025-7F17-4FE3-9423-929CD036D417}" destId="{A1294AA9-3703-4028-9AB6-E6DEDC52446E}" srcOrd="7" destOrd="0" presId="urn:microsoft.com/office/officeart/2018/2/layout/IconLabelList"/>
    <dgm:cxn modelId="{40200F69-6380-4BD6-BE9F-7C1C87788AE7}" type="presParOf" srcId="{318E8025-7F17-4FE3-9423-929CD036D417}" destId="{C1861352-B71E-4929-8DD0-EA30743CF704}" srcOrd="8" destOrd="0" presId="urn:microsoft.com/office/officeart/2018/2/layout/IconLabelList"/>
    <dgm:cxn modelId="{DD154A42-118D-4D02-9EC7-48EE4BECB3E5}" type="presParOf" srcId="{C1861352-B71E-4929-8DD0-EA30743CF704}" destId="{07F51704-37E7-4AED-AD95-848FEC22DC8C}" srcOrd="0" destOrd="0" presId="urn:microsoft.com/office/officeart/2018/2/layout/IconLabelList"/>
    <dgm:cxn modelId="{DCA74A64-0ABD-42EE-BDA1-A6EB6E02A6ED}" type="presParOf" srcId="{C1861352-B71E-4929-8DD0-EA30743CF704}" destId="{E33D3487-8715-48E7-8EFA-B9BE3156EB52}" srcOrd="1" destOrd="0" presId="urn:microsoft.com/office/officeart/2018/2/layout/IconLabelList"/>
    <dgm:cxn modelId="{4C329BFD-7C6D-45EC-9377-D32DD80BA7F9}" type="presParOf" srcId="{C1861352-B71E-4929-8DD0-EA30743CF704}" destId="{A5ACA726-D696-4035-A121-5379A91C74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C4DA6-8AB0-41F4-81D3-E79418B4CA9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4ADF74D-8656-454C-97E4-10E21E19D274}">
      <dgm:prSet/>
      <dgm:spPr/>
      <dgm:t>
        <a:bodyPr/>
        <a:lstStyle/>
        <a:p>
          <a:r>
            <a:rPr lang="en-US" dirty="0"/>
            <a:t>Las </a:t>
          </a:r>
          <a:r>
            <a:rPr lang="en-US" dirty="0" err="1"/>
            <a:t>pruebas</a:t>
          </a:r>
          <a:r>
            <a:rPr lang="en-US" dirty="0"/>
            <a:t> </a:t>
          </a:r>
          <a:r>
            <a:rPr lang="en-US" dirty="0" err="1"/>
            <a:t>automáticas</a:t>
          </a:r>
          <a:r>
            <a:rPr lang="en-US" dirty="0"/>
            <a:t> se </a:t>
          </a:r>
          <a:r>
            <a:rPr lang="en-US" dirty="0" err="1"/>
            <a:t>ejecutan</a:t>
          </a:r>
          <a:r>
            <a:rPr lang="en-US" dirty="0"/>
            <a:t> sin </a:t>
          </a:r>
          <a:r>
            <a:rPr lang="en-US" dirty="0" err="1"/>
            <a:t>intervención</a:t>
          </a:r>
          <a:r>
            <a:rPr lang="en-US" dirty="0"/>
            <a:t> </a:t>
          </a:r>
          <a:r>
            <a:rPr lang="en-US" dirty="0" err="1"/>
            <a:t>humana</a:t>
          </a:r>
          <a:r>
            <a:rPr lang="en-US" dirty="0"/>
            <a:t> y son </a:t>
          </a:r>
          <a:r>
            <a:rPr lang="en-US" dirty="0" err="1"/>
            <a:t>esenciales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DevOps:</a:t>
          </a:r>
        </a:p>
      </dgm:t>
    </dgm:pt>
    <dgm:pt modelId="{B9427E4E-2250-41FA-8021-F1FD51620E61}" type="parTrans" cxnId="{46633CBE-2A66-4966-AE41-FEEB3009C2BC}">
      <dgm:prSet/>
      <dgm:spPr/>
      <dgm:t>
        <a:bodyPr/>
        <a:lstStyle/>
        <a:p>
          <a:endParaRPr lang="en-US"/>
        </a:p>
      </dgm:t>
    </dgm:pt>
    <dgm:pt modelId="{016511FC-73D8-4C4B-89BE-F22DD6ABC052}" type="sibTrans" cxnId="{46633CBE-2A66-4966-AE41-FEEB3009C2BC}">
      <dgm:prSet/>
      <dgm:spPr/>
      <dgm:t>
        <a:bodyPr/>
        <a:lstStyle/>
        <a:p>
          <a:endParaRPr lang="en-US"/>
        </a:p>
      </dgm:t>
    </dgm:pt>
    <dgm:pt modelId="{A7921943-7D78-4B31-B0B3-E7900C3BC6D6}">
      <dgm:prSet/>
      <dgm:spPr/>
      <dgm:t>
        <a:bodyPr/>
        <a:lstStyle/>
        <a:p>
          <a:r>
            <a:rPr lang="en-US" b="1" dirty="0" err="1"/>
            <a:t>Pruebas</a:t>
          </a:r>
          <a:r>
            <a:rPr lang="en-US" b="1" dirty="0"/>
            <a:t> </a:t>
          </a:r>
          <a:r>
            <a:rPr lang="en-US" b="1" dirty="0" err="1"/>
            <a:t>unitarias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verifican</a:t>
          </a:r>
          <a:r>
            <a:rPr lang="en-US" dirty="0"/>
            <a:t> </a:t>
          </a:r>
          <a:r>
            <a:rPr lang="en-US" dirty="0" err="1"/>
            <a:t>funciones</a:t>
          </a:r>
          <a:r>
            <a:rPr lang="en-US" dirty="0"/>
            <a:t> </a:t>
          </a:r>
          <a:r>
            <a:rPr lang="en-US" dirty="0" err="1"/>
            <a:t>individuales</a:t>
          </a:r>
          <a:r>
            <a:rPr lang="en-US" dirty="0"/>
            <a:t>.</a:t>
          </a:r>
        </a:p>
      </dgm:t>
    </dgm:pt>
    <dgm:pt modelId="{61EC1594-54E3-4EF2-A264-817F2E3C42BB}" type="parTrans" cxnId="{95E99FFE-26FE-4F90-8B9B-6B52D397D764}">
      <dgm:prSet/>
      <dgm:spPr/>
      <dgm:t>
        <a:bodyPr/>
        <a:lstStyle/>
        <a:p>
          <a:endParaRPr lang="en-US"/>
        </a:p>
      </dgm:t>
    </dgm:pt>
    <dgm:pt modelId="{26B7F201-09F1-46DC-B924-EFE3113D4A00}" type="sibTrans" cxnId="{95E99FFE-26FE-4F90-8B9B-6B52D397D764}">
      <dgm:prSet/>
      <dgm:spPr/>
      <dgm:t>
        <a:bodyPr/>
        <a:lstStyle/>
        <a:p>
          <a:endParaRPr lang="en-US"/>
        </a:p>
      </dgm:t>
    </dgm:pt>
    <dgm:pt modelId="{E54BB28E-588E-4E62-98B6-BE086CDDAB3A}">
      <dgm:prSet/>
      <dgm:spPr/>
      <dgm:t>
        <a:bodyPr/>
        <a:lstStyle/>
        <a:p>
          <a:r>
            <a:rPr lang="en-US" b="1" dirty="0" err="1"/>
            <a:t>Pruebas</a:t>
          </a:r>
          <a:r>
            <a:rPr lang="en-US" b="1" dirty="0"/>
            <a:t> de </a:t>
          </a:r>
          <a:r>
            <a:rPr lang="en-US" b="1" dirty="0" err="1"/>
            <a:t>integración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aseguran</a:t>
          </a:r>
          <a:r>
            <a:rPr lang="en-US" dirty="0"/>
            <a:t> que </a:t>
          </a:r>
          <a:r>
            <a:rPr lang="en-US" dirty="0" err="1"/>
            <a:t>distintos</a:t>
          </a:r>
          <a:r>
            <a:rPr lang="en-US" dirty="0"/>
            <a:t> </a:t>
          </a:r>
          <a:r>
            <a:rPr lang="en-US" dirty="0" err="1"/>
            <a:t>módulos</a:t>
          </a:r>
          <a:r>
            <a:rPr lang="en-US" dirty="0"/>
            <a:t> </a:t>
          </a:r>
          <a:r>
            <a:rPr lang="en-US" dirty="0" err="1"/>
            <a:t>trabajen</a:t>
          </a:r>
          <a:r>
            <a:rPr lang="en-US" dirty="0"/>
            <a:t> bien </a:t>
          </a:r>
          <a:r>
            <a:rPr lang="en-US" dirty="0" err="1"/>
            <a:t>juntos</a:t>
          </a:r>
          <a:r>
            <a:rPr lang="en-US" dirty="0"/>
            <a:t>.</a:t>
          </a:r>
        </a:p>
      </dgm:t>
    </dgm:pt>
    <dgm:pt modelId="{C9506E95-C3B1-468F-9DC4-19A5A7E9DB44}" type="parTrans" cxnId="{DECA5DA1-57C9-4C15-94D6-7BE43B1F3E06}">
      <dgm:prSet/>
      <dgm:spPr/>
      <dgm:t>
        <a:bodyPr/>
        <a:lstStyle/>
        <a:p>
          <a:endParaRPr lang="en-US"/>
        </a:p>
      </dgm:t>
    </dgm:pt>
    <dgm:pt modelId="{8A28E6D2-4590-4A44-87F0-4F7D6A5C26CB}" type="sibTrans" cxnId="{DECA5DA1-57C9-4C15-94D6-7BE43B1F3E06}">
      <dgm:prSet/>
      <dgm:spPr/>
      <dgm:t>
        <a:bodyPr/>
        <a:lstStyle/>
        <a:p>
          <a:endParaRPr lang="en-US"/>
        </a:p>
      </dgm:t>
    </dgm:pt>
    <dgm:pt modelId="{10C59CA3-56B3-47CA-B6BA-54407AF2BA93}">
      <dgm:prSet/>
      <dgm:spPr/>
      <dgm:t>
        <a:bodyPr/>
        <a:lstStyle/>
        <a:p>
          <a:r>
            <a:rPr lang="en-US" b="1" dirty="0" err="1"/>
            <a:t>Pruebas</a:t>
          </a:r>
          <a:r>
            <a:rPr lang="en-US" b="1" dirty="0"/>
            <a:t> end-to-end:</a:t>
          </a:r>
          <a:r>
            <a:rPr lang="en-US" dirty="0"/>
            <a:t> </a:t>
          </a:r>
          <a:r>
            <a:rPr lang="en-US" dirty="0" err="1"/>
            <a:t>simulan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usuario</a:t>
          </a:r>
          <a:r>
            <a:rPr lang="en-US" dirty="0"/>
            <a:t> final.</a:t>
          </a:r>
        </a:p>
      </dgm:t>
    </dgm:pt>
    <dgm:pt modelId="{C1C0DF6B-E6CF-4074-B5A0-C5C6B08E79FA}" type="parTrans" cxnId="{370F356E-D20F-43B7-857F-465CA5EB24A9}">
      <dgm:prSet/>
      <dgm:spPr/>
      <dgm:t>
        <a:bodyPr/>
        <a:lstStyle/>
        <a:p>
          <a:endParaRPr lang="en-US"/>
        </a:p>
      </dgm:t>
    </dgm:pt>
    <dgm:pt modelId="{F6F83116-6448-4BD6-8419-4F86693548FC}" type="sibTrans" cxnId="{370F356E-D20F-43B7-857F-465CA5EB24A9}">
      <dgm:prSet/>
      <dgm:spPr/>
      <dgm:t>
        <a:bodyPr/>
        <a:lstStyle/>
        <a:p>
          <a:endParaRPr lang="en-US"/>
        </a:p>
      </dgm:t>
    </dgm:pt>
    <dgm:pt modelId="{6C6B7847-6A53-4E8C-8861-231C4F54C893}">
      <dgm:prSet/>
      <dgm:spPr/>
      <dgm:t>
        <a:bodyPr/>
        <a:lstStyle/>
        <a:p>
          <a:r>
            <a:rPr lang="en-US" dirty="0" err="1"/>
            <a:t>Estas</a:t>
          </a:r>
          <a:r>
            <a:rPr lang="en-US" dirty="0"/>
            <a:t> </a:t>
          </a:r>
          <a:r>
            <a:rPr lang="en-US" dirty="0" err="1"/>
            <a:t>pruebas</a:t>
          </a:r>
          <a:r>
            <a:rPr lang="en-US" dirty="0"/>
            <a:t> se </a:t>
          </a:r>
          <a:r>
            <a:rPr lang="en-US" dirty="0" err="1"/>
            <a:t>ejecutan</a:t>
          </a:r>
          <a:r>
            <a:rPr lang="en-US" dirty="0"/>
            <a:t> </a:t>
          </a:r>
          <a:r>
            <a:rPr lang="en-US" dirty="0" err="1"/>
            <a:t>automáticamente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pipelines CI/CD y </a:t>
          </a:r>
          <a:r>
            <a:rPr lang="en-US" dirty="0" err="1"/>
            <a:t>ayudan</a:t>
          </a:r>
          <a:r>
            <a:rPr lang="en-US" dirty="0"/>
            <a:t> a </a:t>
          </a:r>
          <a:r>
            <a:rPr lang="en-US" dirty="0" err="1"/>
            <a:t>detectar</a:t>
          </a:r>
          <a:r>
            <a:rPr lang="en-US" dirty="0"/>
            <a:t> </a:t>
          </a:r>
          <a:r>
            <a:rPr lang="en-US" dirty="0" err="1"/>
            <a:t>errores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fases</a:t>
          </a:r>
          <a:r>
            <a:rPr lang="en-US" dirty="0"/>
            <a:t> </a:t>
          </a:r>
          <a:r>
            <a:rPr lang="en-US" dirty="0" err="1"/>
            <a:t>tempranas</a:t>
          </a:r>
          <a:r>
            <a:rPr lang="en-US" dirty="0"/>
            <a:t>.</a:t>
          </a:r>
        </a:p>
      </dgm:t>
    </dgm:pt>
    <dgm:pt modelId="{E18D6ED1-851C-43DE-9B7B-B4D16238EEA8}" type="parTrans" cxnId="{2BDC295A-1439-4978-B7F9-EE85D815CC84}">
      <dgm:prSet/>
      <dgm:spPr/>
      <dgm:t>
        <a:bodyPr/>
        <a:lstStyle/>
        <a:p>
          <a:endParaRPr lang="en-US"/>
        </a:p>
      </dgm:t>
    </dgm:pt>
    <dgm:pt modelId="{4ED8E16E-B1A1-4F82-AD78-2FD086E3BB0E}" type="sibTrans" cxnId="{2BDC295A-1439-4978-B7F9-EE85D815CC84}">
      <dgm:prSet/>
      <dgm:spPr/>
      <dgm:t>
        <a:bodyPr/>
        <a:lstStyle/>
        <a:p>
          <a:endParaRPr lang="en-US"/>
        </a:p>
      </dgm:t>
    </dgm:pt>
    <dgm:pt modelId="{CA831BCE-A20F-4B09-8C5C-4C89423117D1}">
      <dgm:prSet/>
      <dgm:spPr/>
      <dgm:t>
        <a:bodyPr/>
        <a:lstStyle/>
        <a:p>
          <a:r>
            <a:rPr lang="en-US" dirty="0"/>
            <a:t>✅ </a:t>
          </a:r>
          <a:r>
            <a:rPr lang="en-US" b="1" dirty="0" err="1"/>
            <a:t>Beneficio</a:t>
          </a:r>
          <a:r>
            <a:rPr lang="en-US" b="1" dirty="0"/>
            <a:t>:</a:t>
          </a:r>
          <a:r>
            <a:rPr lang="en-US" dirty="0"/>
            <a:t> Se </a:t>
          </a:r>
          <a:r>
            <a:rPr lang="en-US" dirty="0" err="1"/>
            <a:t>evita</a:t>
          </a:r>
          <a:r>
            <a:rPr lang="en-US" dirty="0"/>
            <a:t> </a:t>
          </a:r>
          <a:r>
            <a:rPr lang="en-US" dirty="0" err="1"/>
            <a:t>llevar</a:t>
          </a:r>
          <a:r>
            <a:rPr lang="en-US" dirty="0"/>
            <a:t> </a:t>
          </a:r>
          <a:r>
            <a:rPr lang="en-US" dirty="0" err="1"/>
            <a:t>código</a:t>
          </a:r>
          <a:r>
            <a:rPr lang="en-US" dirty="0"/>
            <a:t> </a:t>
          </a:r>
          <a:r>
            <a:rPr lang="en-US" dirty="0" err="1"/>
            <a:t>defectuoso</a:t>
          </a:r>
          <a:r>
            <a:rPr lang="en-US" dirty="0"/>
            <a:t> a </a:t>
          </a:r>
          <a:r>
            <a:rPr lang="en-US" dirty="0" err="1"/>
            <a:t>producción</a:t>
          </a:r>
          <a:r>
            <a:rPr lang="en-US" dirty="0"/>
            <a:t> y se </a:t>
          </a:r>
          <a:r>
            <a:rPr lang="en-US" dirty="0" err="1"/>
            <a:t>garantiza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experiencia</a:t>
          </a:r>
          <a:r>
            <a:rPr lang="en-US" dirty="0"/>
            <a:t> de </a:t>
          </a:r>
          <a:r>
            <a:rPr lang="en-US" dirty="0" err="1"/>
            <a:t>usuario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estable</a:t>
          </a:r>
          <a:r>
            <a:rPr lang="en-US" dirty="0"/>
            <a:t>.</a:t>
          </a:r>
        </a:p>
      </dgm:t>
    </dgm:pt>
    <dgm:pt modelId="{FE543D00-298D-4790-88B3-7C4C030363D0}" type="parTrans" cxnId="{6899417A-7D90-4F72-A8E7-2FD92318BFD1}">
      <dgm:prSet/>
      <dgm:spPr/>
      <dgm:t>
        <a:bodyPr/>
        <a:lstStyle/>
        <a:p>
          <a:endParaRPr lang="en-US"/>
        </a:p>
      </dgm:t>
    </dgm:pt>
    <dgm:pt modelId="{29C583C3-E706-48B2-A111-BAC54751A428}" type="sibTrans" cxnId="{6899417A-7D90-4F72-A8E7-2FD92318BFD1}">
      <dgm:prSet/>
      <dgm:spPr/>
      <dgm:t>
        <a:bodyPr/>
        <a:lstStyle/>
        <a:p>
          <a:endParaRPr lang="en-US"/>
        </a:p>
      </dgm:t>
    </dgm:pt>
    <dgm:pt modelId="{7FE0B7CF-D007-489E-A3EA-68FFC1E3A0D2}" type="pres">
      <dgm:prSet presAssocID="{361C4DA6-8AB0-41F4-81D3-E79418B4CA92}" presName="diagram" presStyleCnt="0">
        <dgm:presLayoutVars>
          <dgm:dir/>
          <dgm:resizeHandles val="exact"/>
        </dgm:presLayoutVars>
      </dgm:prSet>
      <dgm:spPr/>
    </dgm:pt>
    <dgm:pt modelId="{A48F2FBD-5780-43E0-87F1-71F48E59D612}" type="pres">
      <dgm:prSet presAssocID="{D4ADF74D-8656-454C-97E4-10E21E19D274}" presName="node" presStyleLbl="node1" presStyleIdx="0" presStyleCnt="6">
        <dgm:presLayoutVars>
          <dgm:bulletEnabled val="1"/>
        </dgm:presLayoutVars>
      </dgm:prSet>
      <dgm:spPr/>
    </dgm:pt>
    <dgm:pt modelId="{C641B0C0-25E3-41B2-A2BA-347496D13097}" type="pres">
      <dgm:prSet presAssocID="{016511FC-73D8-4C4B-89BE-F22DD6ABC052}" presName="sibTrans" presStyleCnt="0"/>
      <dgm:spPr/>
    </dgm:pt>
    <dgm:pt modelId="{F835F337-E889-46F5-862B-B36C3893F804}" type="pres">
      <dgm:prSet presAssocID="{A7921943-7D78-4B31-B0B3-E7900C3BC6D6}" presName="node" presStyleLbl="node1" presStyleIdx="1" presStyleCnt="6">
        <dgm:presLayoutVars>
          <dgm:bulletEnabled val="1"/>
        </dgm:presLayoutVars>
      </dgm:prSet>
      <dgm:spPr/>
    </dgm:pt>
    <dgm:pt modelId="{0A068DD5-1217-4FC8-83F3-DBD7586B6159}" type="pres">
      <dgm:prSet presAssocID="{26B7F201-09F1-46DC-B924-EFE3113D4A00}" presName="sibTrans" presStyleCnt="0"/>
      <dgm:spPr/>
    </dgm:pt>
    <dgm:pt modelId="{0A5B9F40-02C3-4F99-ACDC-D77D3F514806}" type="pres">
      <dgm:prSet presAssocID="{E54BB28E-588E-4E62-98B6-BE086CDDAB3A}" presName="node" presStyleLbl="node1" presStyleIdx="2" presStyleCnt="6">
        <dgm:presLayoutVars>
          <dgm:bulletEnabled val="1"/>
        </dgm:presLayoutVars>
      </dgm:prSet>
      <dgm:spPr/>
    </dgm:pt>
    <dgm:pt modelId="{6CB63B44-D35A-40A7-894E-F3C663A5EA8E}" type="pres">
      <dgm:prSet presAssocID="{8A28E6D2-4590-4A44-87F0-4F7D6A5C26CB}" presName="sibTrans" presStyleCnt="0"/>
      <dgm:spPr/>
    </dgm:pt>
    <dgm:pt modelId="{612F513E-D04A-4B40-BB79-0F44971C45B3}" type="pres">
      <dgm:prSet presAssocID="{10C59CA3-56B3-47CA-B6BA-54407AF2BA93}" presName="node" presStyleLbl="node1" presStyleIdx="3" presStyleCnt="6">
        <dgm:presLayoutVars>
          <dgm:bulletEnabled val="1"/>
        </dgm:presLayoutVars>
      </dgm:prSet>
      <dgm:spPr/>
    </dgm:pt>
    <dgm:pt modelId="{7970FE0D-467D-4C74-9776-89CB46B62880}" type="pres">
      <dgm:prSet presAssocID="{F6F83116-6448-4BD6-8419-4F86693548FC}" presName="sibTrans" presStyleCnt="0"/>
      <dgm:spPr/>
    </dgm:pt>
    <dgm:pt modelId="{8A10F59B-8DEA-4658-9CDD-303A6E7EAC16}" type="pres">
      <dgm:prSet presAssocID="{6C6B7847-6A53-4E8C-8861-231C4F54C893}" presName="node" presStyleLbl="node1" presStyleIdx="4" presStyleCnt="6">
        <dgm:presLayoutVars>
          <dgm:bulletEnabled val="1"/>
        </dgm:presLayoutVars>
      </dgm:prSet>
      <dgm:spPr/>
    </dgm:pt>
    <dgm:pt modelId="{2E44C015-9F1E-416B-8687-E8E4491C9B46}" type="pres">
      <dgm:prSet presAssocID="{4ED8E16E-B1A1-4F82-AD78-2FD086E3BB0E}" presName="sibTrans" presStyleCnt="0"/>
      <dgm:spPr/>
    </dgm:pt>
    <dgm:pt modelId="{A2EDD5C4-A143-43F0-8AC8-2B8187718529}" type="pres">
      <dgm:prSet presAssocID="{CA831BCE-A20F-4B09-8C5C-4C89423117D1}" presName="node" presStyleLbl="node1" presStyleIdx="5" presStyleCnt="6">
        <dgm:presLayoutVars>
          <dgm:bulletEnabled val="1"/>
        </dgm:presLayoutVars>
      </dgm:prSet>
      <dgm:spPr/>
    </dgm:pt>
  </dgm:ptLst>
  <dgm:cxnLst>
    <dgm:cxn modelId="{4F8EA214-1FEB-47F4-A473-7DD2CFB02A8A}" type="presOf" srcId="{6C6B7847-6A53-4E8C-8861-231C4F54C893}" destId="{8A10F59B-8DEA-4658-9CDD-303A6E7EAC16}" srcOrd="0" destOrd="0" presId="urn:microsoft.com/office/officeart/2005/8/layout/default"/>
    <dgm:cxn modelId="{1ADA195C-9468-404F-A025-FE8A223C2B80}" type="presOf" srcId="{E54BB28E-588E-4E62-98B6-BE086CDDAB3A}" destId="{0A5B9F40-02C3-4F99-ACDC-D77D3F514806}" srcOrd="0" destOrd="0" presId="urn:microsoft.com/office/officeart/2005/8/layout/default"/>
    <dgm:cxn modelId="{38FA646A-611B-4DFE-A121-C92819D9DA77}" type="presOf" srcId="{361C4DA6-8AB0-41F4-81D3-E79418B4CA92}" destId="{7FE0B7CF-D007-489E-A3EA-68FFC1E3A0D2}" srcOrd="0" destOrd="0" presId="urn:microsoft.com/office/officeart/2005/8/layout/default"/>
    <dgm:cxn modelId="{370F356E-D20F-43B7-857F-465CA5EB24A9}" srcId="{361C4DA6-8AB0-41F4-81D3-E79418B4CA92}" destId="{10C59CA3-56B3-47CA-B6BA-54407AF2BA93}" srcOrd="3" destOrd="0" parTransId="{C1C0DF6B-E6CF-4074-B5A0-C5C6B08E79FA}" sibTransId="{F6F83116-6448-4BD6-8419-4F86693548FC}"/>
    <dgm:cxn modelId="{2BDC295A-1439-4978-B7F9-EE85D815CC84}" srcId="{361C4DA6-8AB0-41F4-81D3-E79418B4CA92}" destId="{6C6B7847-6A53-4E8C-8861-231C4F54C893}" srcOrd="4" destOrd="0" parTransId="{E18D6ED1-851C-43DE-9B7B-B4D16238EEA8}" sibTransId="{4ED8E16E-B1A1-4F82-AD78-2FD086E3BB0E}"/>
    <dgm:cxn modelId="{6899417A-7D90-4F72-A8E7-2FD92318BFD1}" srcId="{361C4DA6-8AB0-41F4-81D3-E79418B4CA92}" destId="{CA831BCE-A20F-4B09-8C5C-4C89423117D1}" srcOrd="5" destOrd="0" parTransId="{FE543D00-298D-4790-88B3-7C4C030363D0}" sibTransId="{29C583C3-E706-48B2-A111-BAC54751A428}"/>
    <dgm:cxn modelId="{DECA5DA1-57C9-4C15-94D6-7BE43B1F3E06}" srcId="{361C4DA6-8AB0-41F4-81D3-E79418B4CA92}" destId="{E54BB28E-588E-4E62-98B6-BE086CDDAB3A}" srcOrd="2" destOrd="0" parTransId="{C9506E95-C3B1-468F-9DC4-19A5A7E9DB44}" sibTransId="{8A28E6D2-4590-4A44-87F0-4F7D6A5C26CB}"/>
    <dgm:cxn modelId="{2E301EB3-3CEA-4A64-9A43-A5C9EBE8A7F4}" type="presOf" srcId="{CA831BCE-A20F-4B09-8C5C-4C89423117D1}" destId="{A2EDD5C4-A143-43F0-8AC8-2B8187718529}" srcOrd="0" destOrd="0" presId="urn:microsoft.com/office/officeart/2005/8/layout/default"/>
    <dgm:cxn modelId="{56B77DBD-43C3-4A6B-A9FA-92929499914D}" type="presOf" srcId="{D4ADF74D-8656-454C-97E4-10E21E19D274}" destId="{A48F2FBD-5780-43E0-87F1-71F48E59D612}" srcOrd="0" destOrd="0" presId="urn:microsoft.com/office/officeart/2005/8/layout/default"/>
    <dgm:cxn modelId="{46633CBE-2A66-4966-AE41-FEEB3009C2BC}" srcId="{361C4DA6-8AB0-41F4-81D3-E79418B4CA92}" destId="{D4ADF74D-8656-454C-97E4-10E21E19D274}" srcOrd="0" destOrd="0" parTransId="{B9427E4E-2250-41FA-8021-F1FD51620E61}" sibTransId="{016511FC-73D8-4C4B-89BE-F22DD6ABC052}"/>
    <dgm:cxn modelId="{D3506DE7-0F77-4B06-8AA5-0FB4C2D8AA19}" type="presOf" srcId="{10C59CA3-56B3-47CA-B6BA-54407AF2BA93}" destId="{612F513E-D04A-4B40-BB79-0F44971C45B3}" srcOrd="0" destOrd="0" presId="urn:microsoft.com/office/officeart/2005/8/layout/default"/>
    <dgm:cxn modelId="{8EEC81F9-C99E-4B22-BB7D-BA89E94BA380}" type="presOf" srcId="{A7921943-7D78-4B31-B0B3-E7900C3BC6D6}" destId="{F835F337-E889-46F5-862B-B36C3893F804}" srcOrd="0" destOrd="0" presId="urn:microsoft.com/office/officeart/2005/8/layout/default"/>
    <dgm:cxn modelId="{95E99FFE-26FE-4F90-8B9B-6B52D397D764}" srcId="{361C4DA6-8AB0-41F4-81D3-E79418B4CA92}" destId="{A7921943-7D78-4B31-B0B3-E7900C3BC6D6}" srcOrd="1" destOrd="0" parTransId="{61EC1594-54E3-4EF2-A264-817F2E3C42BB}" sibTransId="{26B7F201-09F1-46DC-B924-EFE3113D4A00}"/>
    <dgm:cxn modelId="{6C51BB73-FD18-4E4D-845C-4B660DE7EF6E}" type="presParOf" srcId="{7FE0B7CF-D007-489E-A3EA-68FFC1E3A0D2}" destId="{A48F2FBD-5780-43E0-87F1-71F48E59D612}" srcOrd="0" destOrd="0" presId="urn:microsoft.com/office/officeart/2005/8/layout/default"/>
    <dgm:cxn modelId="{6A9F8237-377D-43D8-8E81-E44DAC24942C}" type="presParOf" srcId="{7FE0B7CF-D007-489E-A3EA-68FFC1E3A0D2}" destId="{C641B0C0-25E3-41B2-A2BA-347496D13097}" srcOrd="1" destOrd="0" presId="urn:microsoft.com/office/officeart/2005/8/layout/default"/>
    <dgm:cxn modelId="{9BD083E8-C2C0-4215-AB1F-53C795CB5C97}" type="presParOf" srcId="{7FE0B7CF-D007-489E-A3EA-68FFC1E3A0D2}" destId="{F835F337-E889-46F5-862B-B36C3893F804}" srcOrd="2" destOrd="0" presId="urn:microsoft.com/office/officeart/2005/8/layout/default"/>
    <dgm:cxn modelId="{8311CDC6-EAD0-4C38-894D-A4ED8478C4FC}" type="presParOf" srcId="{7FE0B7CF-D007-489E-A3EA-68FFC1E3A0D2}" destId="{0A068DD5-1217-4FC8-83F3-DBD7586B6159}" srcOrd="3" destOrd="0" presId="urn:microsoft.com/office/officeart/2005/8/layout/default"/>
    <dgm:cxn modelId="{E6B19351-A45F-4BBE-80F6-2B67DBA062AD}" type="presParOf" srcId="{7FE0B7CF-D007-489E-A3EA-68FFC1E3A0D2}" destId="{0A5B9F40-02C3-4F99-ACDC-D77D3F514806}" srcOrd="4" destOrd="0" presId="urn:microsoft.com/office/officeart/2005/8/layout/default"/>
    <dgm:cxn modelId="{638B04AE-3939-4264-B44F-742D7D0446F9}" type="presParOf" srcId="{7FE0B7CF-D007-489E-A3EA-68FFC1E3A0D2}" destId="{6CB63B44-D35A-40A7-894E-F3C663A5EA8E}" srcOrd="5" destOrd="0" presId="urn:microsoft.com/office/officeart/2005/8/layout/default"/>
    <dgm:cxn modelId="{DB22A440-F4C4-4084-A776-A6F285C42115}" type="presParOf" srcId="{7FE0B7CF-D007-489E-A3EA-68FFC1E3A0D2}" destId="{612F513E-D04A-4B40-BB79-0F44971C45B3}" srcOrd="6" destOrd="0" presId="urn:microsoft.com/office/officeart/2005/8/layout/default"/>
    <dgm:cxn modelId="{E95A64EC-9430-4ED2-8F44-B5DEE6392622}" type="presParOf" srcId="{7FE0B7CF-D007-489E-A3EA-68FFC1E3A0D2}" destId="{7970FE0D-467D-4C74-9776-89CB46B62880}" srcOrd="7" destOrd="0" presId="urn:microsoft.com/office/officeart/2005/8/layout/default"/>
    <dgm:cxn modelId="{52199780-F4EC-48AE-9B4C-FF8639EC71C6}" type="presParOf" srcId="{7FE0B7CF-D007-489E-A3EA-68FFC1E3A0D2}" destId="{8A10F59B-8DEA-4658-9CDD-303A6E7EAC16}" srcOrd="8" destOrd="0" presId="urn:microsoft.com/office/officeart/2005/8/layout/default"/>
    <dgm:cxn modelId="{3E087814-7215-4A60-A342-95462D6EBDF4}" type="presParOf" srcId="{7FE0B7CF-D007-489E-A3EA-68FFC1E3A0D2}" destId="{2E44C015-9F1E-416B-8687-E8E4491C9B46}" srcOrd="9" destOrd="0" presId="urn:microsoft.com/office/officeart/2005/8/layout/default"/>
    <dgm:cxn modelId="{F00803ED-FD8E-4159-A5FA-5F514B55B0C3}" type="presParOf" srcId="{7FE0B7CF-D007-489E-A3EA-68FFC1E3A0D2}" destId="{A2EDD5C4-A143-43F0-8AC8-2B818771852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8ED8C-80BF-4A2A-B1E1-EA2DBE982832}">
      <dsp:nvSpPr>
        <dsp:cNvPr id="0" name=""/>
        <dsp:cNvSpPr/>
      </dsp:nvSpPr>
      <dsp:spPr>
        <a:xfrm>
          <a:off x="0" y="165988"/>
          <a:ext cx="6172199" cy="8783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 automatización reduce significativamente las tareas manuales y repetitivas que antes requerían mucho tiempo y esfuerzo.</a:t>
          </a:r>
          <a:endParaRPr lang="en-US" sz="1300" kern="1200"/>
        </a:p>
      </dsp:txBody>
      <dsp:txXfrm>
        <a:off x="42879" y="208867"/>
        <a:ext cx="6086441" cy="792619"/>
      </dsp:txXfrm>
    </dsp:sp>
    <dsp:sp modelId="{2421B77F-7793-49C8-9A90-717ECE030425}">
      <dsp:nvSpPr>
        <dsp:cNvPr id="0" name=""/>
        <dsp:cNvSpPr/>
      </dsp:nvSpPr>
      <dsp:spPr>
        <a:xfrm>
          <a:off x="0" y="1081806"/>
          <a:ext cx="6172199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Terraform:</a:t>
          </a:r>
          <a:r>
            <a:rPr lang="es-MX" sz="1300" kern="1200"/>
            <a:t> permite definir la infraestructura como código (IaC), lo que significa que puedes crear, modificar y destruir recursos (como servidores, redes y bases de datos) con archivos de configuración. Esto mejora la </a:t>
          </a:r>
          <a:r>
            <a:rPr lang="es-MX" sz="1300" b="1" kern="1200"/>
            <a:t>consistencia y repetibilidad</a:t>
          </a:r>
          <a:r>
            <a:rPr lang="es-MX" sz="1300" kern="1200"/>
            <a:t> del entorno.</a:t>
          </a:r>
          <a:endParaRPr lang="en-US" sz="1300" kern="1200"/>
        </a:p>
      </dsp:txBody>
      <dsp:txXfrm>
        <a:off x="42879" y="1124685"/>
        <a:ext cx="6086441" cy="792619"/>
      </dsp:txXfrm>
    </dsp:sp>
    <dsp:sp modelId="{6411926E-99D9-4CA1-B517-A19294BB6805}">
      <dsp:nvSpPr>
        <dsp:cNvPr id="0" name=""/>
        <dsp:cNvSpPr/>
      </dsp:nvSpPr>
      <dsp:spPr>
        <a:xfrm>
          <a:off x="0" y="1997623"/>
          <a:ext cx="6172199" cy="878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Ansible:</a:t>
          </a:r>
          <a:r>
            <a:rPr lang="es-MX" sz="1300" kern="1200"/>
            <a:t> automatiza tareas como la instalación de software, la configuración de sistemas y la administración remota de servidores. Usa archivos YAML fáciles de leer, y no necesita agentes.</a:t>
          </a:r>
          <a:endParaRPr lang="en-US" sz="1300" kern="1200"/>
        </a:p>
      </dsp:txBody>
      <dsp:txXfrm>
        <a:off x="42879" y="2040502"/>
        <a:ext cx="6086441" cy="792619"/>
      </dsp:txXfrm>
    </dsp:sp>
    <dsp:sp modelId="{F18CEE4C-2A36-4144-9F61-0215CA37C6E8}">
      <dsp:nvSpPr>
        <dsp:cNvPr id="0" name=""/>
        <dsp:cNvSpPr/>
      </dsp:nvSpPr>
      <dsp:spPr>
        <a:xfrm>
          <a:off x="0" y="2913441"/>
          <a:ext cx="6172199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CI/CD (Integración y Despliegue Continuos):</a:t>
          </a:r>
          <a:r>
            <a:rPr lang="es-MX" sz="1300" kern="1200"/>
            <a:t> permite automatizar el proceso desde que un desarrollador hace un cambio en el código hasta que llega a producción. Se integran pruebas, validaciones y despliegues de manera automática.</a:t>
          </a:r>
          <a:endParaRPr lang="en-US" sz="1300" kern="1200"/>
        </a:p>
      </dsp:txBody>
      <dsp:txXfrm>
        <a:off x="42879" y="2956320"/>
        <a:ext cx="6086441" cy="792619"/>
      </dsp:txXfrm>
    </dsp:sp>
    <dsp:sp modelId="{47112393-EE94-4F24-A922-46280253790C}">
      <dsp:nvSpPr>
        <dsp:cNvPr id="0" name=""/>
        <dsp:cNvSpPr/>
      </dsp:nvSpPr>
      <dsp:spPr>
        <a:xfrm>
          <a:off x="0" y="3829258"/>
          <a:ext cx="6172199" cy="8783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✅ </a:t>
          </a:r>
          <a:r>
            <a:rPr lang="es-MX" sz="1300" b="1" kern="1200"/>
            <a:t>Beneficio principal:</a:t>
          </a:r>
          <a:r>
            <a:rPr lang="es-MX" sz="1300" kern="1200"/>
            <a:t> Mayor eficiencia, menos errores humanos y entregas más rápidas.</a:t>
          </a:r>
          <a:endParaRPr lang="en-US" sz="1300" kern="1200"/>
        </a:p>
      </dsp:txBody>
      <dsp:txXfrm>
        <a:off x="42879" y="3872137"/>
        <a:ext cx="6086441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EB7AA-C27B-42F1-8B83-E5A50AB30FC4}">
      <dsp:nvSpPr>
        <dsp:cNvPr id="0" name=""/>
        <dsp:cNvSpPr/>
      </dsp:nvSpPr>
      <dsp:spPr>
        <a:xfrm>
          <a:off x="802349" y="265601"/>
          <a:ext cx="734062" cy="73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4A5B6-797A-4579-AB44-34245A0C754A}">
      <dsp:nvSpPr>
        <dsp:cNvPr id="0" name=""/>
        <dsp:cNvSpPr/>
      </dsp:nvSpPr>
      <dsp:spPr>
        <a:xfrm>
          <a:off x="353756" y="1294937"/>
          <a:ext cx="1631250" cy="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Agile cambia la forma en la que los equipos de desarrollo y operaciones trabajan:</a:t>
          </a:r>
          <a:endParaRPr lang="en-US" sz="1100" kern="1200"/>
        </a:p>
      </dsp:txBody>
      <dsp:txXfrm>
        <a:off x="353756" y="1294937"/>
        <a:ext cx="1631250" cy="937968"/>
      </dsp:txXfrm>
    </dsp:sp>
    <dsp:sp modelId="{2E4D2C3C-40AB-4FCA-907B-CB9646B40DDC}">
      <dsp:nvSpPr>
        <dsp:cNvPr id="0" name=""/>
        <dsp:cNvSpPr/>
      </dsp:nvSpPr>
      <dsp:spPr>
        <a:xfrm>
          <a:off x="2719068" y="265601"/>
          <a:ext cx="734062" cy="73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9B7E-753B-41EB-B106-C36E32945044}">
      <dsp:nvSpPr>
        <dsp:cNvPr id="0" name=""/>
        <dsp:cNvSpPr/>
      </dsp:nvSpPr>
      <dsp:spPr>
        <a:xfrm>
          <a:off x="2270474" y="1294937"/>
          <a:ext cx="1631250" cy="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En lugar de trabajar de forma aislada, </a:t>
          </a:r>
          <a:r>
            <a:rPr lang="es-MX" sz="1100" b="1" kern="1200"/>
            <a:t>colaboran continuamente</a:t>
          </a:r>
          <a:r>
            <a:rPr lang="es-MX" sz="1100" kern="1200"/>
            <a:t> mediante reuniones diarias (scrums), planificación en sprints y revisión constante del progreso.</a:t>
          </a:r>
          <a:endParaRPr lang="en-US" sz="1100" kern="1200"/>
        </a:p>
      </dsp:txBody>
      <dsp:txXfrm>
        <a:off x="2270474" y="1294937"/>
        <a:ext cx="1631250" cy="937968"/>
      </dsp:txXfrm>
    </dsp:sp>
    <dsp:sp modelId="{A1C1B814-FA29-484D-827A-A066A0E3FB11}">
      <dsp:nvSpPr>
        <dsp:cNvPr id="0" name=""/>
        <dsp:cNvSpPr/>
      </dsp:nvSpPr>
      <dsp:spPr>
        <a:xfrm>
          <a:off x="4635787" y="265601"/>
          <a:ext cx="734062" cy="73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8486-27C3-45ED-856E-2787114EDDF9}">
      <dsp:nvSpPr>
        <dsp:cNvPr id="0" name=""/>
        <dsp:cNvSpPr/>
      </dsp:nvSpPr>
      <dsp:spPr>
        <a:xfrm>
          <a:off x="4187193" y="1294937"/>
          <a:ext cx="1631250" cy="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Se prioriza la </a:t>
          </a:r>
          <a:r>
            <a:rPr lang="es-MX" sz="1100" b="1" kern="1200"/>
            <a:t>entrega incremental</a:t>
          </a:r>
          <a:r>
            <a:rPr lang="es-MX" sz="1100" kern="1200"/>
            <a:t>, es decir, se liberan funciones pequeñas pero funcionales con frecuencia.</a:t>
          </a:r>
          <a:endParaRPr lang="en-US" sz="1100" kern="1200"/>
        </a:p>
      </dsp:txBody>
      <dsp:txXfrm>
        <a:off x="4187193" y="1294937"/>
        <a:ext cx="1631250" cy="937968"/>
      </dsp:txXfrm>
    </dsp:sp>
    <dsp:sp modelId="{4F669E2F-040E-4730-B9CB-B686F75D114A}">
      <dsp:nvSpPr>
        <dsp:cNvPr id="0" name=""/>
        <dsp:cNvSpPr/>
      </dsp:nvSpPr>
      <dsp:spPr>
        <a:xfrm>
          <a:off x="1760709" y="2640718"/>
          <a:ext cx="734062" cy="734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50FA-691F-4019-85EA-6992215E028A}">
      <dsp:nvSpPr>
        <dsp:cNvPr id="0" name=""/>
        <dsp:cNvSpPr/>
      </dsp:nvSpPr>
      <dsp:spPr>
        <a:xfrm>
          <a:off x="1312115" y="3670054"/>
          <a:ext cx="1631250" cy="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Esto permite obtener feedback rápido, adaptarse a los cambios y </a:t>
          </a:r>
          <a:r>
            <a:rPr lang="es-MX" sz="1100" b="1" kern="1200"/>
            <a:t>mejorar la comunicación entre áreas</a:t>
          </a:r>
          <a:r>
            <a:rPr lang="es-MX" sz="1100" kern="1200"/>
            <a:t>.</a:t>
          </a:r>
          <a:endParaRPr lang="en-US" sz="1100" kern="1200"/>
        </a:p>
      </dsp:txBody>
      <dsp:txXfrm>
        <a:off x="1312115" y="3670054"/>
        <a:ext cx="1631250" cy="937968"/>
      </dsp:txXfrm>
    </dsp:sp>
    <dsp:sp modelId="{F7CB5D9E-29EA-4ED2-BCEA-3212AC2D3A83}">
      <dsp:nvSpPr>
        <dsp:cNvPr id="0" name=""/>
        <dsp:cNvSpPr/>
      </dsp:nvSpPr>
      <dsp:spPr>
        <a:xfrm>
          <a:off x="3677428" y="2640718"/>
          <a:ext cx="734062" cy="7340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9D84B-7ACB-455D-B4B1-3BB70FB5B82A}">
      <dsp:nvSpPr>
        <dsp:cNvPr id="0" name=""/>
        <dsp:cNvSpPr/>
      </dsp:nvSpPr>
      <dsp:spPr>
        <a:xfrm>
          <a:off x="3228834" y="3670054"/>
          <a:ext cx="1631250" cy="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✅ </a:t>
          </a:r>
          <a:r>
            <a:rPr lang="es-MX" sz="1100" b="1" kern="1200"/>
            <a:t>Resultado:</a:t>
          </a:r>
          <a:r>
            <a:rPr lang="es-MX" sz="1100" kern="1200"/>
            <a:t> Equipos más sincronizados, desarrollo más flexible y entregas más alineadas a las necesidades del usuario.</a:t>
          </a:r>
          <a:endParaRPr lang="en-US" sz="1100" kern="1200"/>
        </a:p>
      </dsp:txBody>
      <dsp:txXfrm>
        <a:off x="3228834" y="3670054"/>
        <a:ext cx="1631250" cy="93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401EA-5C95-4D2D-B7A5-1B21BF813D28}">
      <dsp:nvSpPr>
        <dsp:cNvPr id="0" name=""/>
        <dsp:cNvSpPr/>
      </dsp:nvSpPr>
      <dsp:spPr>
        <a:xfrm>
          <a:off x="0" y="2840"/>
          <a:ext cx="10691265" cy="605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91523-DB05-4752-B245-2593C11F94E7}">
      <dsp:nvSpPr>
        <dsp:cNvPr id="0" name=""/>
        <dsp:cNvSpPr/>
      </dsp:nvSpPr>
      <dsp:spPr>
        <a:xfrm>
          <a:off x="183033" y="138980"/>
          <a:ext cx="332787" cy="332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5EFF-4940-4F7B-B626-F295DA30C324}">
      <dsp:nvSpPr>
        <dsp:cNvPr id="0" name=""/>
        <dsp:cNvSpPr/>
      </dsp:nvSpPr>
      <dsp:spPr>
        <a:xfrm>
          <a:off x="698853" y="2840"/>
          <a:ext cx="9992411" cy="60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6" tIns="64036" rIns="64036" bIns="640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CloudWatch es una herramienta de monitoreo en AWS que permite:</a:t>
          </a:r>
          <a:endParaRPr lang="en-US" sz="1500" kern="1200"/>
        </a:p>
      </dsp:txBody>
      <dsp:txXfrm>
        <a:off x="698853" y="2840"/>
        <a:ext cx="9992411" cy="605067"/>
      </dsp:txXfrm>
    </dsp:sp>
    <dsp:sp modelId="{18C51957-8C68-4F6E-BC30-C80DA5A0624D}">
      <dsp:nvSpPr>
        <dsp:cNvPr id="0" name=""/>
        <dsp:cNvSpPr/>
      </dsp:nvSpPr>
      <dsp:spPr>
        <a:xfrm>
          <a:off x="0" y="759175"/>
          <a:ext cx="10691265" cy="605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121BD-FD8F-4225-80C4-8565461906A6}">
      <dsp:nvSpPr>
        <dsp:cNvPr id="0" name=""/>
        <dsp:cNvSpPr/>
      </dsp:nvSpPr>
      <dsp:spPr>
        <a:xfrm>
          <a:off x="183033" y="895315"/>
          <a:ext cx="332787" cy="332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ACFC8-B66E-4514-A1BC-457E958BB15E}">
      <dsp:nvSpPr>
        <dsp:cNvPr id="0" name=""/>
        <dsp:cNvSpPr/>
      </dsp:nvSpPr>
      <dsp:spPr>
        <a:xfrm>
          <a:off x="698853" y="759175"/>
          <a:ext cx="9992411" cy="60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6" tIns="64036" rIns="64036" bIns="640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Recolectar métricas del sistema</a:t>
          </a:r>
          <a:r>
            <a:rPr lang="es-MX" sz="1500" kern="1200"/>
            <a:t> como uso de CPU, memoria, tráfico, número de peticiones, errores, etc.</a:t>
          </a:r>
          <a:endParaRPr lang="en-US" sz="1500" kern="1200"/>
        </a:p>
      </dsp:txBody>
      <dsp:txXfrm>
        <a:off x="698853" y="759175"/>
        <a:ext cx="9992411" cy="605067"/>
      </dsp:txXfrm>
    </dsp:sp>
    <dsp:sp modelId="{AE59BA71-AB22-46C2-94BD-A107E5DA4BC2}">
      <dsp:nvSpPr>
        <dsp:cNvPr id="0" name=""/>
        <dsp:cNvSpPr/>
      </dsp:nvSpPr>
      <dsp:spPr>
        <a:xfrm>
          <a:off x="0" y="1515510"/>
          <a:ext cx="10691265" cy="605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6C741-1E81-4487-A77F-11DC13312DC9}">
      <dsp:nvSpPr>
        <dsp:cNvPr id="0" name=""/>
        <dsp:cNvSpPr/>
      </dsp:nvSpPr>
      <dsp:spPr>
        <a:xfrm>
          <a:off x="183033" y="1651650"/>
          <a:ext cx="332787" cy="332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FB8E2-9359-4134-B122-6C8C61CA042C}">
      <dsp:nvSpPr>
        <dsp:cNvPr id="0" name=""/>
        <dsp:cNvSpPr/>
      </dsp:nvSpPr>
      <dsp:spPr>
        <a:xfrm>
          <a:off x="698853" y="1515510"/>
          <a:ext cx="9992411" cy="60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6" tIns="64036" rIns="64036" bIns="640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Registrar logs</a:t>
          </a:r>
          <a:r>
            <a:rPr lang="es-MX" sz="1500" kern="1200"/>
            <a:t> de aplicaciones y servicios.</a:t>
          </a:r>
          <a:endParaRPr lang="en-US" sz="1500" kern="1200"/>
        </a:p>
      </dsp:txBody>
      <dsp:txXfrm>
        <a:off x="698853" y="1515510"/>
        <a:ext cx="9992411" cy="605067"/>
      </dsp:txXfrm>
    </dsp:sp>
    <dsp:sp modelId="{3E4C4E58-8142-4D05-BF2F-EF270084DA89}">
      <dsp:nvSpPr>
        <dsp:cNvPr id="0" name=""/>
        <dsp:cNvSpPr/>
      </dsp:nvSpPr>
      <dsp:spPr>
        <a:xfrm>
          <a:off x="0" y="2271844"/>
          <a:ext cx="10691265" cy="605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67C78-5C34-4F0C-A95B-587CC4AAAAE1}">
      <dsp:nvSpPr>
        <dsp:cNvPr id="0" name=""/>
        <dsp:cNvSpPr/>
      </dsp:nvSpPr>
      <dsp:spPr>
        <a:xfrm>
          <a:off x="183033" y="2407985"/>
          <a:ext cx="332787" cy="332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EE49E-89A3-41F1-A13C-0817E815997A}">
      <dsp:nvSpPr>
        <dsp:cNvPr id="0" name=""/>
        <dsp:cNvSpPr/>
      </dsp:nvSpPr>
      <dsp:spPr>
        <a:xfrm>
          <a:off x="698853" y="2271844"/>
          <a:ext cx="9992411" cy="60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6" tIns="64036" rIns="64036" bIns="640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Visualizar datos en </a:t>
          </a:r>
          <a:r>
            <a:rPr lang="es-MX" sz="1500" b="1" kern="1200"/>
            <a:t>dashboards</a:t>
          </a:r>
          <a:r>
            <a:rPr lang="es-MX" sz="1500" kern="1200"/>
            <a:t> personalizables.</a:t>
          </a:r>
          <a:endParaRPr lang="en-US" sz="1500" kern="1200"/>
        </a:p>
      </dsp:txBody>
      <dsp:txXfrm>
        <a:off x="698853" y="2271844"/>
        <a:ext cx="9992411" cy="605067"/>
      </dsp:txXfrm>
    </dsp:sp>
    <dsp:sp modelId="{08E81177-1AC4-4347-81C1-63D222C9BC8E}">
      <dsp:nvSpPr>
        <dsp:cNvPr id="0" name=""/>
        <dsp:cNvSpPr/>
      </dsp:nvSpPr>
      <dsp:spPr>
        <a:xfrm>
          <a:off x="0" y="3028179"/>
          <a:ext cx="10691265" cy="605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C7FF1-C0D8-4535-8642-434AA542F72B}">
      <dsp:nvSpPr>
        <dsp:cNvPr id="0" name=""/>
        <dsp:cNvSpPr/>
      </dsp:nvSpPr>
      <dsp:spPr>
        <a:xfrm>
          <a:off x="183033" y="3164319"/>
          <a:ext cx="332787" cy="3327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BD77E-1668-48FB-8765-0CBE5B6F6608}">
      <dsp:nvSpPr>
        <dsp:cNvPr id="0" name=""/>
        <dsp:cNvSpPr/>
      </dsp:nvSpPr>
      <dsp:spPr>
        <a:xfrm>
          <a:off x="698853" y="3028179"/>
          <a:ext cx="9992411" cy="60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36" tIns="64036" rIns="64036" bIns="640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✅ </a:t>
          </a:r>
          <a:r>
            <a:rPr lang="es-MX" sz="1500" b="1" kern="1200"/>
            <a:t>Valor agregado:</a:t>
          </a:r>
          <a:r>
            <a:rPr lang="es-MX" sz="1500" kern="1200"/>
            <a:t> Te ayuda a tener visibilidad del estado de tus sistemas y a identificar anomalías antes de que afecten al usuario.</a:t>
          </a:r>
          <a:endParaRPr lang="en-US" sz="1500" kern="1200"/>
        </a:p>
      </dsp:txBody>
      <dsp:txXfrm>
        <a:off x="698853" y="3028179"/>
        <a:ext cx="9992411" cy="605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693CA-0833-4890-BD5A-565621555DCA}">
      <dsp:nvSpPr>
        <dsp:cNvPr id="0" name=""/>
        <dsp:cNvSpPr/>
      </dsp:nvSpPr>
      <dsp:spPr>
        <a:xfrm>
          <a:off x="71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6B98B-938E-4B0B-AF66-9698B65AB42A}">
      <dsp:nvSpPr>
        <dsp:cNvPr id="0" name=""/>
        <dsp:cNvSpPr/>
      </dsp:nvSpPr>
      <dsp:spPr>
        <a:xfrm>
          <a:off x="21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DevSecOps integra la </a:t>
          </a:r>
          <a:r>
            <a:rPr lang="es-MX" sz="1100" b="1" kern="1200"/>
            <a:t>seguridad desde el inicio</a:t>
          </a:r>
          <a:r>
            <a:rPr lang="es-MX" sz="1100" kern="1200"/>
            <a:t> del desarrollo (Shift Left).</a:t>
          </a:r>
          <a:endParaRPr lang="en-US" sz="1100" kern="1200"/>
        </a:p>
      </dsp:txBody>
      <dsp:txXfrm>
        <a:off x="215632" y="1998118"/>
        <a:ext cx="1800000" cy="720000"/>
      </dsp:txXfrm>
    </dsp:sp>
    <dsp:sp modelId="{BF41597D-2A03-49CF-85EF-D321D04660B3}">
      <dsp:nvSpPr>
        <dsp:cNvPr id="0" name=""/>
        <dsp:cNvSpPr/>
      </dsp:nvSpPr>
      <dsp:spPr>
        <a:xfrm>
          <a:off x="282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A5958-B377-45AF-B841-E2CF3EB4E3C4}">
      <dsp:nvSpPr>
        <dsp:cNvPr id="0" name=""/>
        <dsp:cNvSpPr/>
      </dsp:nvSpPr>
      <dsp:spPr>
        <a:xfrm>
          <a:off x="233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SonarQube</a:t>
          </a:r>
          <a:r>
            <a:rPr lang="es-MX" sz="1100" kern="1200"/>
            <a:t> analiza el código fuente en busca de vulnerabilidades, malas prácticas y errores lógicos.</a:t>
          </a:r>
          <a:endParaRPr lang="en-US" sz="1100" kern="1200"/>
        </a:p>
      </dsp:txBody>
      <dsp:txXfrm>
        <a:off x="2330632" y="1998118"/>
        <a:ext cx="1800000" cy="720000"/>
      </dsp:txXfrm>
    </dsp:sp>
    <dsp:sp modelId="{868EE398-648C-43E7-B9EE-28CF3789C2B3}">
      <dsp:nvSpPr>
        <dsp:cNvPr id="0" name=""/>
        <dsp:cNvSpPr/>
      </dsp:nvSpPr>
      <dsp:spPr>
        <a:xfrm>
          <a:off x="494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85AD5-3E3C-4BC1-8497-C11EC3AD222F}">
      <dsp:nvSpPr>
        <dsp:cNvPr id="0" name=""/>
        <dsp:cNvSpPr/>
      </dsp:nvSpPr>
      <dsp:spPr>
        <a:xfrm>
          <a:off x="444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Se puede integrar en los pipelines CI/CD para que cada cambio sea revisado automáticamente.</a:t>
          </a:r>
          <a:endParaRPr lang="en-US" sz="1100" kern="1200"/>
        </a:p>
      </dsp:txBody>
      <dsp:txXfrm>
        <a:off x="4445632" y="1998118"/>
        <a:ext cx="1800000" cy="720000"/>
      </dsp:txXfrm>
    </dsp:sp>
    <dsp:sp modelId="{70DBCEAF-F3CA-4B14-88E8-1B05050DA987}">
      <dsp:nvSpPr>
        <dsp:cNvPr id="0" name=""/>
        <dsp:cNvSpPr/>
      </dsp:nvSpPr>
      <dsp:spPr>
        <a:xfrm>
          <a:off x="705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3F613-4ACE-4FC2-A4B9-DAFADB07B4D4}">
      <dsp:nvSpPr>
        <dsp:cNvPr id="0" name=""/>
        <dsp:cNvSpPr/>
      </dsp:nvSpPr>
      <dsp:spPr>
        <a:xfrm>
          <a:off x="656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Clasifica problemas por severidad y ofrece sugerencias de mejora.</a:t>
          </a:r>
          <a:endParaRPr lang="en-US" sz="1100" kern="1200"/>
        </a:p>
      </dsp:txBody>
      <dsp:txXfrm>
        <a:off x="6560632" y="1998118"/>
        <a:ext cx="1800000" cy="720000"/>
      </dsp:txXfrm>
    </dsp:sp>
    <dsp:sp modelId="{07F51704-37E7-4AED-AD95-848FEC22DC8C}">
      <dsp:nvSpPr>
        <dsp:cNvPr id="0" name=""/>
        <dsp:cNvSpPr/>
      </dsp:nvSpPr>
      <dsp:spPr>
        <a:xfrm>
          <a:off x="917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A726-D696-4035-A121-5379A91C74A8}">
      <dsp:nvSpPr>
        <dsp:cNvPr id="0" name=""/>
        <dsp:cNvSpPr/>
      </dsp:nvSpPr>
      <dsp:spPr>
        <a:xfrm>
          <a:off x="867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✅ </a:t>
          </a:r>
          <a:r>
            <a:rPr lang="es-MX" sz="1100" b="1" kern="1200"/>
            <a:t>Ventaja clave:</a:t>
          </a:r>
          <a:r>
            <a:rPr lang="es-MX" sz="1100" kern="1200"/>
            <a:t> Detectas y corriges problemas de seguridad </a:t>
          </a:r>
          <a:r>
            <a:rPr lang="es-MX" sz="1100" b="1" kern="1200"/>
            <a:t>antes</a:t>
          </a:r>
          <a:r>
            <a:rPr lang="es-MX" sz="1100" kern="1200"/>
            <a:t> de que lleguen a producción.</a:t>
          </a:r>
          <a:endParaRPr lang="en-US" sz="1100" kern="1200"/>
        </a:p>
      </dsp:txBody>
      <dsp:txXfrm>
        <a:off x="8675632" y="1998118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F2FBD-5780-43E0-87F1-71F48E59D612}">
      <dsp:nvSpPr>
        <dsp:cNvPr id="0" name=""/>
        <dsp:cNvSpPr/>
      </dsp:nvSpPr>
      <dsp:spPr>
        <a:xfrm>
          <a:off x="877017" y="2669"/>
          <a:ext cx="2792884" cy="16757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Las </a:t>
          </a:r>
          <a:r>
            <a:rPr lang="en-US" sz="1900" kern="1200" dirty="0" err="1"/>
            <a:t>pruebas</a:t>
          </a:r>
          <a:r>
            <a:rPr lang="en-US" sz="1900" kern="1200" dirty="0"/>
            <a:t> </a:t>
          </a:r>
          <a:r>
            <a:rPr lang="en-US" sz="1900" kern="1200" dirty="0" err="1"/>
            <a:t>automáticas</a:t>
          </a:r>
          <a:r>
            <a:rPr lang="en-US" sz="1900" kern="1200" dirty="0"/>
            <a:t> se </a:t>
          </a:r>
          <a:r>
            <a:rPr lang="en-US" sz="1900" kern="1200" dirty="0" err="1"/>
            <a:t>ejecutan</a:t>
          </a:r>
          <a:r>
            <a:rPr lang="en-US" sz="1900" kern="1200" dirty="0"/>
            <a:t> sin </a:t>
          </a:r>
          <a:r>
            <a:rPr lang="en-US" sz="1900" kern="1200" dirty="0" err="1"/>
            <a:t>intervención</a:t>
          </a:r>
          <a:r>
            <a:rPr lang="en-US" sz="1900" kern="1200" dirty="0"/>
            <a:t> </a:t>
          </a:r>
          <a:r>
            <a:rPr lang="en-US" sz="1900" kern="1200" dirty="0" err="1"/>
            <a:t>humana</a:t>
          </a:r>
          <a:r>
            <a:rPr lang="en-US" sz="1900" kern="1200" dirty="0"/>
            <a:t> y son </a:t>
          </a:r>
          <a:r>
            <a:rPr lang="en-US" sz="1900" kern="1200" dirty="0" err="1"/>
            <a:t>esenciales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DevOps:</a:t>
          </a:r>
        </a:p>
      </dsp:txBody>
      <dsp:txXfrm>
        <a:off x="877017" y="2669"/>
        <a:ext cx="2792884" cy="1675730"/>
      </dsp:txXfrm>
    </dsp:sp>
    <dsp:sp modelId="{F835F337-E889-46F5-862B-B36C3893F804}">
      <dsp:nvSpPr>
        <dsp:cNvPr id="0" name=""/>
        <dsp:cNvSpPr/>
      </dsp:nvSpPr>
      <dsp:spPr>
        <a:xfrm>
          <a:off x="3949190" y="2669"/>
          <a:ext cx="2792884" cy="1675730"/>
        </a:xfrm>
        <a:prstGeom prst="rect">
          <a:avLst/>
        </a:prstGeom>
        <a:solidFill>
          <a:schemeClr val="accent4">
            <a:hueOff val="-3183787"/>
            <a:satOff val="7871"/>
            <a:lumOff val="4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Pruebas</a:t>
          </a:r>
          <a:r>
            <a:rPr lang="en-US" sz="1900" b="1" kern="1200" dirty="0"/>
            <a:t> </a:t>
          </a:r>
          <a:r>
            <a:rPr lang="en-US" sz="1900" b="1" kern="1200" dirty="0" err="1"/>
            <a:t>unitarias</a:t>
          </a:r>
          <a:r>
            <a:rPr lang="en-US" sz="1900" b="1" kern="1200" dirty="0"/>
            <a:t>:</a:t>
          </a:r>
          <a:r>
            <a:rPr lang="en-US" sz="1900" kern="1200" dirty="0"/>
            <a:t> </a:t>
          </a:r>
          <a:r>
            <a:rPr lang="en-US" sz="1900" kern="1200" dirty="0" err="1"/>
            <a:t>verifican</a:t>
          </a:r>
          <a:r>
            <a:rPr lang="en-US" sz="1900" kern="1200" dirty="0"/>
            <a:t> </a:t>
          </a:r>
          <a:r>
            <a:rPr lang="en-US" sz="1900" kern="1200" dirty="0" err="1"/>
            <a:t>funciones</a:t>
          </a:r>
          <a:r>
            <a:rPr lang="en-US" sz="1900" kern="1200" dirty="0"/>
            <a:t> </a:t>
          </a:r>
          <a:r>
            <a:rPr lang="en-US" sz="1900" kern="1200" dirty="0" err="1"/>
            <a:t>individuales</a:t>
          </a:r>
          <a:r>
            <a:rPr lang="en-US" sz="1900" kern="1200" dirty="0"/>
            <a:t>.</a:t>
          </a:r>
        </a:p>
      </dsp:txBody>
      <dsp:txXfrm>
        <a:off x="3949190" y="2669"/>
        <a:ext cx="2792884" cy="1675730"/>
      </dsp:txXfrm>
    </dsp:sp>
    <dsp:sp modelId="{0A5B9F40-02C3-4F99-ACDC-D77D3F514806}">
      <dsp:nvSpPr>
        <dsp:cNvPr id="0" name=""/>
        <dsp:cNvSpPr/>
      </dsp:nvSpPr>
      <dsp:spPr>
        <a:xfrm>
          <a:off x="7021363" y="2669"/>
          <a:ext cx="2792884" cy="1675730"/>
        </a:xfrm>
        <a:prstGeom prst="rect">
          <a:avLst/>
        </a:prstGeom>
        <a:solidFill>
          <a:schemeClr val="accent4">
            <a:hueOff val="-6367574"/>
            <a:satOff val="15741"/>
            <a:lumOff val="8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Pruebas</a:t>
          </a:r>
          <a:r>
            <a:rPr lang="en-US" sz="1900" b="1" kern="1200" dirty="0"/>
            <a:t> de </a:t>
          </a:r>
          <a:r>
            <a:rPr lang="en-US" sz="1900" b="1" kern="1200" dirty="0" err="1"/>
            <a:t>integración</a:t>
          </a:r>
          <a:r>
            <a:rPr lang="en-US" sz="1900" b="1" kern="1200" dirty="0"/>
            <a:t>:</a:t>
          </a:r>
          <a:r>
            <a:rPr lang="en-US" sz="1900" kern="1200" dirty="0"/>
            <a:t> </a:t>
          </a:r>
          <a:r>
            <a:rPr lang="en-US" sz="1900" kern="1200" dirty="0" err="1"/>
            <a:t>aseguran</a:t>
          </a:r>
          <a:r>
            <a:rPr lang="en-US" sz="1900" kern="1200" dirty="0"/>
            <a:t> que </a:t>
          </a:r>
          <a:r>
            <a:rPr lang="en-US" sz="1900" kern="1200" dirty="0" err="1"/>
            <a:t>distintos</a:t>
          </a:r>
          <a:r>
            <a:rPr lang="en-US" sz="1900" kern="1200" dirty="0"/>
            <a:t> </a:t>
          </a:r>
          <a:r>
            <a:rPr lang="en-US" sz="1900" kern="1200" dirty="0" err="1"/>
            <a:t>módulos</a:t>
          </a:r>
          <a:r>
            <a:rPr lang="en-US" sz="1900" kern="1200" dirty="0"/>
            <a:t> </a:t>
          </a:r>
          <a:r>
            <a:rPr lang="en-US" sz="1900" kern="1200" dirty="0" err="1"/>
            <a:t>trabajen</a:t>
          </a:r>
          <a:r>
            <a:rPr lang="en-US" sz="1900" kern="1200" dirty="0"/>
            <a:t> bien </a:t>
          </a:r>
          <a:r>
            <a:rPr lang="en-US" sz="1900" kern="1200" dirty="0" err="1"/>
            <a:t>juntos</a:t>
          </a:r>
          <a:r>
            <a:rPr lang="en-US" sz="1900" kern="1200" dirty="0"/>
            <a:t>.</a:t>
          </a:r>
        </a:p>
      </dsp:txBody>
      <dsp:txXfrm>
        <a:off x="7021363" y="2669"/>
        <a:ext cx="2792884" cy="1675730"/>
      </dsp:txXfrm>
    </dsp:sp>
    <dsp:sp modelId="{612F513E-D04A-4B40-BB79-0F44971C45B3}">
      <dsp:nvSpPr>
        <dsp:cNvPr id="0" name=""/>
        <dsp:cNvSpPr/>
      </dsp:nvSpPr>
      <dsp:spPr>
        <a:xfrm>
          <a:off x="877017" y="1957688"/>
          <a:ext cx="2792884" cy="1675730"/>
        </a:xfrm>
        <a:prstGeom prst="rect">
          <a:avLst/>
        </a:prstGeom>
        <a:solidFill>
          <a:schemeClr val="accent4">
            <a:hueOff val="-9551362"/>
            <a:satOff val="23612"/>
            <a:lumOff val="1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Pruebas</a:t>
          </a:r>
          <a:r>
            <a:rPr lang="en-US" sz="1900" b="1" kern="1200" dirty="0"/>
            <a:t> end-to-end:</a:t>
          </a:r>
          <a:r>
            <a:rPr lang="en-US" sz="1900" kern="1200" dirty="0"/>
            <a:t> </a:t>
          </a:r>
          <a:r>
            <a:rPr lang="en-US" sz="1900" kern="1200" dirty="0" err="1"/>
            <a:t>simulan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usuario</a:t>
          </a:r>
          <a:r>
            <a:rPr lang="en-US" sz="1900" kern="1200" dirty="0"/>
            <a:t> final.</a:t>
          </a:r>
        </a:p>
      </dsp:txBody>
      <dsp:txXfrm>
        <a:off x="877017" y="1957688"/>
        <a:ext cx="2792884" cy="1675730"/>
      </dsp:txXfrm>
    </dsp:sp>
    <dsp:sp modelId="{8A10F59B-8DEA-4658-9CDD-303A6E7EAC16}">
      <dsp:nvSpPr>
        <dsp:cNvPr id="0" name=""/>
        <dsp:cNvSpPr/>
      </dsp:nvSpPr>
      <dsp:spPr>
        <a:xfrm>
          <a:off x="3949190" y="1957688"/>
          <a:ext cx="2792884" cy="1675730"/>
        </a:xfrm>
        <a:prstGeom prst="rect">
          <a:avLst/>
        </a:prstGeom>
        <a:solidFill>
          <a:schemeClr val="accent4">
            <a:hueOff val="-12735148"/>
            <a:satOff val="31482"/>
            <a:lumOff val="17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Estas</a:t>
          </a:r>
          <a:r>
            <a:rPr lang="en-US" sz="1900" kern="1200" dirty="0"/>
            <a:t> </a:t>
          </a:r>
          <a:r>
            <a:rPr lang="en-US" sz="1900" kern="1200" dirty="0" err="1"/>
            <a:t>pruebas</a:t>
          </a:r>
          <a:r>
            <a:rPr lang="en-US" sz="1900" kern="1200" dirty="0"/>
            <a:t> se </a:t>
          </a:r>
          <a:r>
            <a:rPr lang="en-US" sz="1900" kern="1200" dirty="0" err="1"/>
            <a:t>ejecutan</a:t>
          </a:r>
          <a:r>
            <a:rPr lang="en-US" sz="1900" kern="1200" dirty="0"/>
            <a:t> </a:t>
          </a:r>
          <a:r>
            <a:rPr lang="en-US" sz="1900" kern="1200" dirty="0" err="1"/>
            <a:t>automáticamente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los</a:t>
          </a:r>
          <a:r>
            <a:rPr lang="en-US" sz="1900" kern="1200" dirty="0"/>
            <a:t> pipelines CI/CD y </a:t>
          </a:r>
          <a:r>
            <a:rPr lang="en-US" sz="1900" kern="1200" dirty="0" err="1"/>
            <a:t>ayudan</a:t>
          </a:r>
          <a:r>
            <a:rPr lang="en-US" sz="1900" kern="1200" dirty="0"/>
            <a:t> a </a:t>
          </a:r>
          <a:r>
            <a:rPr lang="en-US" sz="1900" kern="1200" dirty="0" err="1"/>
            <a:t>detectar</a:t>
          </a:r>
          <a:r>
            <a:rPr lang="en-US" sz="1900" kern="1200" dirty="0"/>
            <a:t> </a:t>
          </a:r>
          <a:r>
            <a:rPr lang="en-US" sz="1900" kern="1200" dirty="0" err="1"/>
            <a:t>errores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fases</a:t>
          </a:r>
          <a:r>
            <a:rPr lang="en-US" sz="1900" kern="1200" dirty="0"/>
            <a:t> </a:t>
          </a:r>
          <a:r>
            <a:rPr lang="en-US" sz="1900" kern="1200" dirty="0" err="1"/>
            <a:t>tempranas</a:t>
          </a:r>
          <a:r>
            <a:rPr lang="en-US" sz="1900" kern="1200" dirty="0"/>
            <a:t>.</a:t>
          </a:r>
        </a:p>
      </dsp:txBody>
      <dsp:txXfrm>
        <a:off x="3949190" y="1957688"/>
        <a:ext cx="2792884" cy="1675730"/>
      </dsp:txXfrm>
    </dsp:sp>
    <dsp:sp modelId="{A2EDD5C4-A143-43F0-8AC8-2B8187718529}">
      <dsp:nvSpPr>
        <dsp:cNvPr id="0" name=""/>
        <dsp:cNvSpPr/>
      </dsp:nvSpPr>
      <dsp:spPr>
        <a:xfrm>
          <a:off x="7021363" y="1957688"/>
          <a:ext cx="2792884" cy="1675730"/>
        </a:xfrm>
        <a:prstGeom prst="rect">
          <a:avLst/>
        </a:prstGeom>
        <a:solidFill>
          <a:schemeClr val="accent4">
            <a:hueOff val="-15918935"/>
            <a:satOff val="39353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✅ </a:t>
          </a:r>
          <a:r>
            <a:rPr lang="en-US" sz="1900" b="1" kern="1200" dirty="0" err="1"/>
            <a:t>Beneficio</a:t>
          </a:r>
          <a:r>
            <a:rPr lang="en-US" sz="1900" b="1" kern="1200" dirty="0"/>
            <a:t>:</a:t>
          </a:r>
          <a:r>
            <a:rPr lang="en-US" sz="1900" kern="1200" dirty="0"/>
            <a:t> Se </a:t>
          </a:r>
          <a:r>
            <a:rPr lang="en-US" sz="1900" kern="1200" dirty="0" err="1"/>
            <a:t>evita</a:t>
          </a:r>
          <a:r>
            <a:rPr lang="en-US" sz="1900" kern="1200" dirty="0"/>
            <a:t> </a:t>
          </a:r>
          <a:r>
            <a:rPr lang="en-US" sz="1900" kern="1200" dirty="0" err="1"/>
            <a:t>llevar</a:t>
          </a:r>
          <a:r>
            <a:rPr lang="en-US" sz="1900" kern="1200" dirty="0"/>
            <a:t> </a:t>
          </a:r>
          <a:r>
            <a:rPr lang="en-US" sz="1900" kern="1200" dirty="0" err="1"/>
            <a:t>código</a:t>
          </a:r>
          <a:r>
            <a:rPr lang="en-US" sz="1900" kern="1200" dirty="0"/>
            <a:t> </a:t>
          </a:r>
          <a:r>
            <a:rPr lang="en-US" sz="1900" kern="1200" dirty="0" err="1"/>
            <a:t>defectuoso</a:t>
          </a:r>
          <a:r>
            <a:rPr lang="en-US" sz="1900" kern="1200" dirty="0"/>
            <a:t> a </a:t>
          </a:r>
          <a:r>
            <a:rPr lang="en-US" sz="1900" kern="1200" dirty="0" err="1"/>
            <a:t>producción</a:t>
          </a:r>
          <a:r>
            <a:rPr lang="en-US" sz="1900" kern="1200" dirty="0"/>
            <a:t> y se </a:t>
          </a:r>
          <a:r>
            <a:rPr lang="en-US" sz="1900" kern="1200" dirty="0" err="1"/>
            <a:t>garantiza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experiencia</a:t>
          </a:r>
          <a:r>
            <a:rPr lang="en-US" sz="1900" kern="1200" dirty="0"/>
            <a:t> de </a:t>
          </a:r>
          <a:r>
            <a:rPr lang="en-US" sz="1900" kern="1200" dirty="0" err="1"/>
            <a:t>usuario</a:t>
          </a:r>
          <a:r>
            <a:rPr lang="en-US" sz="1900" kern="1200" dirty="0"/>
            <a:t> </a:t>
          </a:r>
          <a:r>
            <a:rPr lang="en-US" sz="1900" kern="1200" dirty="0" err="1"/>
            <a:t>más</a:t>
          </a:r>
          <a:r>
            <a:rPr lang="en-US" sz="1900" kern="1200" dirty="0"/>
            <a:t> </a:t>
          </a:r>
          <a:r>
            <a:rPr lang="en-US" sz="1900" kern="1200" dirty="0" err="1"/>
            <a:t>estable</a:t>
          </a:r>
          <a:r>
            <a:rPr lang="en-US" sz="1900" kern="1200" dirty="0"/>
            <a:t>.</a:t>
          </a:r>
        </a:p>
      </dsp:txBody>
      <dsp:txXfrm>
        <a:off x="7021363" y="1957688"/>
        <a:ext cx="2792884" cy="1675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8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0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3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8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5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Rcx_pR9HEcdkuDr1KcxKtfHqjLw1tCr_7-1Z16f6EM/edit?usp=sharing" TargetMode="External"/><Relationship Id="rId2" Type="http://schemas.openxmlformats.org/officeDocument/2006/relationships/hyperlink" Target="https://github.com/Rovallegza/modulo3-lab2-actividad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55CA-DF2C-706B-E632-003533C3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s-MX" sz="6600"/>
              <a:t>Actividad 3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8C2D0B9-FA0E-3545-7A47-DE68BD9DE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48" y="4922149"/>
            <a:ext cx="3274794" cy="1056232"/>
          </a:xfr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BEC3E28-63B0-8C0B-FA1D-EDDF0D6C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b="1" dirty="0"/>
              <a:t>FUNDAMENTOS DE DEVOPS</a:t>
            </a:r>
            <a:endParaRPr lang="en-US" dirty="0"/>
          </a:p>
          <a:p>
            <a:endParaRPr lang="es-MX" b="1"/>
          </a:p>
          <a:p>
            <a:pPr marL="0" indent="0">
              <a:buNone/>
            </a:pPr>
            <a:r>
              <a:rPr lang="es-MX" b="1" dirty="0"/>
              <a:t>Alumnos: </a:t>
            </a:r>
          </a:p>
          <a:p>
            <a:r>
              <a:rPr lang="es-MX" sz="1800" b="1" dirty="0"/>
              <a:t>Emilia Isabel </a:t>
            </a:r>
            <a:r>
              <a:rPr lang="es-MX" sz="1800" b="1" dirty="0" err="1"/>
              <a:t>Garcia</a:t>
            </a:r>
            <a:r>
              <a:rPr lang="es-MX" sz="1800" b="1" dirty="0"/>
              <a:t> </a:t>
            </a:r>
            <a:r>
              <a:rPr lang="es-MX" sz="1800" b="1" dirty="0" err="1"/>
              <a:t>Karo</a:t>
            </a:r>
            <a:r>
              <a:rPr lang="es-MX" sz="1800" b="1" dirty="0"/>
              <a:t> - 03100544 </a:t>
            </a:r>
          </a:p>
          <a:p>
            <a:r>
              <a:rPr lang="es-MX" sz="1800" b="1" dirty="0">
                <a:latin typeface="Calisto MT"/>
                <a:cs typeface="Arial"/>
              </a:rPr>
              <a:t>David Alejandro </a:t>
            </a:r>
            <a:r>
              <a:rPr lang="es-MX" sz="1800" b="1" dirty="0" err="1">
                <a:latin typeface="Calisto MT"/>
                <a:cs typeface="Arial"/>
              </a:rPr>
              <a:t>Siu</a:t>
            </a:r>
            <a:r>
              <a:rPr lang="es-MX" sz="1800" b="1" dirty="0">
                <a:latin typeface="Calisto MT"/>
                <a:cs typeface="Arial"/>
              </a:rPr>
              <a:t> Manjarrez-  2964362</a:t>
            </a:r>
          </a:p>
          <a:p>
            <a:r>
              <a:rPr lang="es-MX" sz="1800" b="1" dirty="0">
                <a:latin typeface="Calisto MT"/>
                <a:cs typeface="Arial"/>
              </a:rPr>
              <a:t>Roberto Alejandro Ovalle Garza - 03100139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039B866A-247D-4895-2FC2-AD607D6E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5940EE-A085-4CBC-A4BC-34F3A27BA118}" type="datetime1">
              <a:rPr lang="en-US"/>
              <a:pPr>
                <a:spcAft>
                  <a:spcPts val="600"/>
                </a:spcAft>
              </a:pPr>
              <a:t>4/5/2025</a:t>
            </a:fld>
            <a:endParaRPr lang="en-US"/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3490F2C8-568B-0487-A4AD-3E1E3289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AEF8854D-B129-8A1F-5BC7-BA21C14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21F1-AE07-E11B-9A08-8AC3E420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700"/>
              <a:t>Automatización con </a:t>
            </a:r>
            <a:r>
              <a:rPr lang="es-MX" sz="2700" err="1"/>
              <a:t>Terraform</a:t>
            </a:r>
            <a:r>
              <a:rPr lang="es-MX" sz="2700"/>
              <a:t>, Ansible y CI/CD</a:t>
            </a:r>
            <a:endParaRPr lang="en-US" sz="2700"/>
          </a:p>
        </p:txBody>
      </p:sp>
      <p:sp>
        <p:nvSpPr>
          <p:cNvPr id="34" name="Date Placeholder 4">
            <a:extLst>
              <a:ext uri="{FF2B5EF4-FFF2-40B4-BE49-F238E27FC236}">
                <a16:creationId xmlns:a16="http://schemas.microsoft.com/office/drawing/2014/main" id="{CA87A1DC-6F07-3D4A-31CE-6CAF640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55BE6F4-51AE-4113-8742-A5DDE0F1FE17}" type="datetime1">
              <a:pPr>
                <a:spcAft>
                  <a:spcPts val="600"/>
                </a:spcAft>
              </a:pPr>
              <a:t>05/04/2025</a:t>
            </a:fld>
            <a:endParaRPr lang="en-US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1CE5968-A61B-DCEB-34EB-87D8CFF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0E27D156-17C6-9F7A-649D-24B81B61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37" name="Marcador de contenido 2">
            <a:extLst>
              <a:ext uri="{FF2B5EF4-FFF2-40B4-BE49-F238E27FC236}">
                <a16:creationId xmlns:a16="http://schemas.microsoft.com/office/drawing/2014/main" id="{E9D34C79-E73B-E703-26E1-211B186E9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21071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8" name="Picture 77" descr="Curso Ansible: Integración de Ansible con CI/CD pipelines - Blog  Virtualizacion">
            <a:extLst>
              <a:ext uri="{FF2B5EF4-FFF2-40B4-BE49-F238E27FC236}">
                <a16:creationId xmlns:a16="http://schemas.microsoft.com/office/drawing/2014/main" id="{A5D0E0E4-5BA9-8CD1-B5F9-4BEF7851D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942" y="2618041"/>
            <a:ext cx="3790060" cy="22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A010-5D6C-64E2-B496-BE1DC10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734" y="852880"/>
            <a:ext cx="4093599" cy="1223452"/>
          </a:xfrm>
        </p:spPr>
        <p:txBody>
          <a:bodyPr anchor="b">
            <a:normAutofit/>
          </a:bodyPr>
          <a:lstStyle/>
          <a:p>
            <a:r>
              <a:rPr lang="es-MX"/>
              <a:t>Colaboración con metodologías Agile</a:t>
            </a:r>
            <a:endParaRPr lang="en-US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D3C4DE6E-37CA-E45C-69D7-90B5B0A7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BF05FAA-CC17-4958-9E5B-AB44CBC2DE04}" type="datetime1">
              <a:pPr>
                <a:spcAft>
                  <a:spcPts val="600"/>
                </a:spcAft>
              </a:pPr>
              <a:t>05/04/2025</a:t>
            </a:fld>
            <a:endParaRPr lang="en-US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E943EE50-15A2-6AAA-434A-DFAC2959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BF4D1DBF-35DD-3F18-8484-F7482764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8E5C0778-D78F-F417-A017-4CE968B11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70411"/>
              </p:ext>
            </p:extLst>
          </p:nvPr>
        </p:nvGraphicFramePr>
        <p:xfrm>
          <a:off x="611188" y="112985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" name="Picture 50" descr="Metodología agile en empresas: impulsando la colaboración y el éxito">
            <a:extLst>
              <a:ext uri="{FF2B5EF4-FFF2-40B4-BE49-F238E27FC236}">
                <a16:creationId xmlns:a16="http://schemas.microsoft.com/office/drawing/2014/main" id="{5771DBB1-49DE-6D89-B372-85BF775FC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6403" y="3000775"/>
            <a:ext cx="4557757" cy="26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0359-4D89-4EB7-E8BB-A47BD555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anchor="t">
            <a:normAutofit/>
          </a:bodyPr>
          <a:lstStyle/>
          <a:p>
            <a:r>
              <a:rPr lang="es-MX"/>
              <a:t>Medición y monitoreo con AWS </a:t>
            </a:r>
            <a:r>
              <a:rPr lang="es-MX" err="1"/>
              <a:t>CloudWatch</a:t>
            </a:r>
            <a:endParaRPr lang="en-US" err="1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6D5C23-1832-8FF1-8EF6-1FA41C76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8AADD1-F76B-4C8F-A27B-D63F2FCAFB35}" type="datetime1">
              <a:rPr lang="en-US"/>
              <a:pPr>
                <a:spcAft>
                  <a:spcPts val="600"/>
                </a:spcAft>
              </a:pPr>
              <a:t>4/5/2025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9D0B29-563B-3926-24AC-8F4F54F4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1D18DE-7A4B-EFA8-C708-587D86EC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E19EDDA-E6C3-1F9E-0B2B-3BA77B6AD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27586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72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6528B-4FC6-E1F1-BD91-0EEE1B64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579" y="1498937"/>
            <a:ext cx="5991079" cy="794190"/>
          </a:xfrm>
        </p:spPr>
        <p:txBody>
          <a:bodyPr anchor="t">
            <a:normAutofit/>
          </a:bodyPr>
          <a:lstStyle/>
          <a:p>
            <a:r>
              <a:rPr lang="es-MX" err="1"/>
              <a:t>DevSecOps</a:t>
            </a:r>
            <a:r>
              <a:rPr lang="es-MX"/>
              <a:t> y SonarQube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13D76-8B95-A43C-00F9-96D314EF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75ECD08-15A3-410D-B1A3-7FCB613FB3E2}" type="datetime1">
              <a:rPr lang="en-US"/>
              <a:pPr>
                <a:spcAft>
                  <a:spcPts val="600"/>
                </a:spcAft>
              </a:pPr>
              <a:t>4/5/2025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96B436C-70E8-5560-F32C-77BFD704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C4EE256-D49C-AD86-8E9F-4FB14A75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C13A4007-6A87-0225-C6BB-4BA43C1DB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79997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5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F139-1675-DA80-6B97-3118EB34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err="1"/>
              <a:t>Optimización</a:t>
            </a:r>
            <a:r>
              <a:rPr lang="en-US"/>
              <a:t> con AWS </a:t>
            </a:r>
            <a:r>
              <a:rPr lang="en-US" err="1"/>
              <a:t>CodePipeline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EA50-B322-CF29-ADDC-3FBDE74A5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AWS </a:t>
            </a:r>
            <a:r>
              <a:rPr lang="en-US" sz="1700" err="1"/>
              <a:t>CodePipeline</a:t>
            </a:r>
            <a:r>
              <a:rPr lang="en-US" sz="1700"/>
              <a:t> </a:t>
            </a:r>
            <a:r>
              <a:rPr lang="en-US" sz="1700" err="1"/>
              <a:t>permite</a:t>
            </a:r>
            <a:r>
              <a:rPr lang="en-US" sz="1700"/>
              <a:t> </a:t>
            </a:r>
            <a:r>
              <a:rPr lang="en-US" sz="1700" err="1"/>
              <a:t>construir</a:t>
            </a:r>
            <a:r>
              <a:rPr lang="en-US" sz="1700"/>
              <a:t> </a:t>
            </a:r>
            <a:r>
              <a:rPr lang="en-US" sz="1700" err="1"/>
              <a:t>flujos</a:t>
            </a:r>
            <a:r>
              <a:rPr lang="en-US" sz="1700"/>
              <a:t> </a:t>
            </a:r>
            <a:r>
              <a:rPr lang="en-US" sz="1700" err="1"/>
              <a:t>automáticos</a:t>
            </a:r>
            <a:r>
              <a:rPr lang="en-US" sz="1700"/>
              <a:t> de </a:t>
            </a:r>
            <a:r>
              <a:rPr lang="en-US" sz="1700" err="1"/>
              <a:t>despliegue</a:t>
            </a:r>
            <a:r>
              <a:rPr lang="en-US" sz="1700"/>
              <a:t>:</a:t>
            </a:r>
          </a:p>
          <a:p>
            <a:pPr>
              <a:lnSpc>
                <a:spcPct val="100000"/>
              </a:lnSpc>
            </a:pPr>
            <a:r>
              <a:rPr lang="en-US" sz="1700" err="1"/>
              <a:t>Conecta</a:t>
            </a:r>
            <a:r>
              <a:rPr lang="en-US" sz="1700"/>
              <a:t> </a:t>
            </a:r>
            <a:r>
              <a:rPr lang="en-US" sz="1700" err="1"/>
              <a:t>etapas</a:t>
            </a:r>
            <a:r>
              <a:rPr lang="en-US" sz="1700"/>
              <a:t> </a:t>
            </a:r>
            <a:r>
              <a:rPr lang="en-US" sz="1700" err="1"/>
              <a:t>como</a:t>
            </a:r>
            <a:r>
              <a:rPr lang="en-US" sz="1700"/>
              <a:t> </a:t>
            </a:r>
            <a:r>
              <a:rPr lang="en-US" sz="1700" err="1"/>
              <a:t>compilación</a:t>
            </a:r>
            <a:r>
              <a:rPr lang="en-US" sz="1700"/>
              <a:t>, </a:t>
            </a:r>
            <a:r>
              <a:rPr lang="en-US" sz="1700" err="1"/>
              <a:t>pruebas</a:t>
            </a:r>
            <a:r>
              <a:rPr lang="en-US" sz="1700"/>
              <a:t> y </a:t>
            </a:r>
            <a:r>
              <a:rPr lang="en-US" sz="1700" err="1"/>
              <a:t>despliegue</a:t>
            </a:r>
            <a:r>
              <a:rPr lang="en-US" sz="1700"/>
              <a:t> </a:t>
            </a:r>
            <a:r>
              <a:rPr lang="en-US" sz="1700" err="1"/>
              <a:t>en</a:t>
            </a:r>
            <a:r>
              <a:rPr lang="en-US" sz="1700"/>
              <a:t> </a:t>
            </a:r>
            <a:r>
              <a:rPr lang="en-US" sz="1700" err="1"/>
              <a:t>servicios</a:t>
            </a:r>
            <a:r>
              <a:rPr lang="en-US" sz="1700"/>
              <a:t> </a:t>
            </a:r>
            <a:r>
              <a:rPr lang="en-US" sz="1700" err="1"/>
              <a:t>como</a:t>
            </a:r>
            <a:r>
              <a:rPr lang="en-US" sz="1700"/>
              <a:t> EC2, Lambda o S3.</a:t>
            </a:r>
          </a:p>
          <a:p>
            <a:pPr>
              <a:lnSpc>
                <a:spcPct val="100000"/>
              </a:lnSpc>
            </a:pPr>
            <a:r>
              <a:rPr lang="en-US" sz="1700" err="1"/>
              <a:t>Reacciona</a:t>
            </a:r>
            <a:r>
              <a:rPr lang="en-US" sz="1700"/>
              <a:t> </a:t>
            </a:r>
            <a:r>
              <a:rPr lang="en-US" sz="1700" err="1"/>
              <a:t>automáticamente</a:t>
            </a:r>
            <a:r>
              <a:rPr lang="en-US" sz="1700"/>
              <a:t> </a:t>
            </a:r>
            <a:r>
              <a:rPr lang="en-US" sz="1700" err="1"/>
              <a:t>cuando</a:t>
            </a:r>
            <a:r>
              <a:rPr lang="en-US" sz="1700"/>
              <a:t> se </a:t>
            </a:r>
            <a:r>
              <a:rPr lang="en-US" sz="1700" err="1"/>
              <a:t>detecta</a:t>
            </a:r>
            <a:r>
              <a:rPr lang="en-US" sz="1700"/>
              <a:t> un </a:t>
            </a:r>
            <a:r>
              <a:rPr lang="en-US" sz="1700" err="1"/>
              <a:t>cambio</a:t>
            </a:r>
            <a:r>
              <a:rPr lang="en-US" sz="1700"/>
              <a:t> </a:t>
            </a:r>
            <a:r>
              <a:rPr lang="en-US" sz="1700" err="1"/>
              <a:t>en</a:t>
            </a:r>
            <a:r>
              <a:rPr lang="en-US" sz="1700"/>
              <a:t> </a:t>
            </a:r>
            <a:r>
              <a:rPr lang="en-US" sz="1700" err="1"/>
              <a:t>el</a:t>
            </a:r>
            <a:r>
              <a:rPr lang="en-US" sz="1700"/>
              <a:t> </a:t>
            </a:r>
            <a:r>
              <a:rPr lang="en-US" sz="1700" err="1"/>
              <a:t>repositorio</a:t>
            </a:r>
            <a:r>
              <a:rPr lang="en-US" sz="1700"/>
              <a:t> (</a:t>
            </a:r>
            <a:r>
              <a:rPr lang="en-US" sz="1700" err="1"/>
              <a:t>por</a:t>
            </a:r>
            <a:r>
              <a:rPr lang="en-US" sz="1700"/>
              <a:t> </a:t>
            </a:r>
            <a:r>
              <a:rPr lang="en-US" sz="1700" err="1"/>
              <a:t>ejemplo</a:t>
            </a:r>
            <a:r>
              <a:rPr lang="en-US" sz="1700"/>
              <a:t>, un nuevo commit </a:t>
            </a:r>
            <a:r>
              <a:rPr lang="en-US" sz="1700" err="1"/>
              <a:t>en</a:t>
            </a:r>
            <a:r>
              <a:rPr lang="en-US" sz="1700"/>
              <a:t> GitHub o </a:t>
            </a:r>
            <a:r>
              <a:rPr lang="en-US" sz="1700" err="1"/>
              <a:t>CodeCommit</a:t>
            </a:r>
            <a:r>
              <a:rPr lang="en-US" sz="1700"/>
              <a:t>).</a:t>
            </a:r>
          </a:p>
          <a:p>
            <a:pPr>
              <a:lnSpc>
                <a:spcPct val="100000"/>
              </a:lnSpc>
            </a:pPr>
            <a:r>
              <a:rPr lang="en-US" sz="1700"/>
              <a:t>Se integra con </a:t>
            </a:r>
            <a:r>
              <a:rPr lang="en-US" sz="1700" err="1"/>
              <a:t>herramientas</a:t>
            </a:r>
            <a:r>
              <a:rPr lang="en-US" sz="1700"/>
              <a:t> </a:t>
            </a:r>
            <a:r>
              <a:rPr lang="en-US" sz="1700" err="1"/>
              <a:t>como</a:t>
            </a:r>
            <a:r>
              <a:rPr lang="en-US" sz="1700"/>
              <a:t> </a:t>
            </a:r>
            <a:r>
              <a:rPr lang="en-US" sz="1700" err="1"/>
              <a:t>CodeBuild</a:t>
            </a:r>
            <a:r>
              <a:rPr lang="en-US" sz="1700"/>
              <a:t>, SonarQube, y </a:t>
            </a:r>
            <a:r>
              <a:rPr lang="en-US" sz="1700" err="1"/>
              <a:t>pruebas</a:t>
            </a:r>
            <a:r>
              <a:rPr lang="en-US" sz="1700"/>
              <a:t> </a:t>
            </a:r>
            <a:r>
              <a:rPr lang="en-US" sz="1700" err="1"/>
              <a:t>automatizadas</a:t>
            </a:r>
            <a:r>
              <a:rPr lang="en-US" sz="1700"/>
              <a:t>.</a:t>
            </a:r>
          </a:p>
          <a:p>
            <a:pPr>
              <a:lnSpc>
                <a:spcPct val="100000"/>
              </a:lnSpc>
            </a:pPr>
            <a:r>
              <a:rPr lang="en-US" sz="1700"/>
              <a:t>✅ </a:t>
            </a:r>
            <a:r>
              <a:rPr lang="en-US" sz="1700" b="1" err="1"/>
              <a:t>Resultado</a:t>
            </a:r>
            <a:r>
              <a:rPr lang="en-US" sz="1700" b="1"/>
              <a:t>:</a:t>
            </a:r>
            <a:r>
              <a:rPr lang="en-US" sz="1700"/>
              <a:t> </a:t>
            </a:r>
            <a:r>
              <a:rPr lang="en-US" sz="1700" err="1"/>
              <a:t>Despliegues</a:t>
            </a:r>
            <a:r>
              <a:rPr lang="en-US" sz="1700"/>
              <a:t> </a:t>
            </a:r>
            <a:r>
              <a:rPr lang="en-US" sz="1700" err="1"/>
              <a:t>más</a:t>
            </a:r>
            <a:r>
              <a:rPr lang="en-US" sz="1700"/>
              <a:t> </a:t>
            </a:r>
            <a:r>
              <a:rPr lang="en-US" sz="1700" err="1"/>
              <a:t>rápidos</a:t>
            </a:r>
            <a:r>
              <a:rPr lang="en-US" sz="1700"/>
              <a:t>, </a:t>
            </a:r>
            <a:r>
              <a:rPr lang="en-US" sz="1700" err="1"/>
              <a:t>seguros</a:t>
            </a:r>
            <a:r>
              <a:rPr lang="en-US" sz="1700"/>
              <a:t> y sin </a:t>
            </a:r>
            <a:r>
              <a:rPr lang="en-US" sz="1700" err="1"/>
              <a:t>intervención</a:t>
            </a:r>
            <a:r>
              <a:rPr lang="en-US" sz="1700"/>
              <a:t> manual.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9" name="Picture 8" descr="Deploy AWS CodePipeline Using CodeCommit &amp; CodeDeploy">
            <a:extLst>
              <a:ext uri="{FF2B5EF4-FFF2-40B4-BE49-F238E27FC236}">
                <a16:creationId xmlns:a16="http://schemas.microsoft.com/office/drawing/2014/main" id="{D5E42F73-44D1-BE56-7015-E7252429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25577"/>
            <a:ext cx="5219700" cy="265062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17E0-3F16-679C-4CE6-E68C10D2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CE89AD-0928-415D-AB78-E99A2E91E8DB}" type="datetime1">
              <a:rPr lang="en-US"/>
              <a:pPr>
                <a:spcAft>
                  <a:spcPts val="600"/>
                </a:spcAft>
              </a:pPr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58B2-92CA-D44E-5391-3D49C446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6EEF-9EBE-FE44-00FA-C731D0EA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E8B9-3270-B92B-C02D-AD399A63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automatizadas</a:t>
            </a:r>
            <a:r>
              <a:rPr lang="en-US" dirty="0"/>
              <a:t> para </a:t>
            </a:r>
            <a:r>
              <a:rPr lang="en-US" dirty="0" err="1"/>
              <a:t>estabilidad</a:t>
            </a:r>
            <a:r>
              <a:rPr lang="en-US" dirty="0"/>
              <a:t> y </a:t>
            </a:r>
            <a:r>
              <a:rPr lang="en-US" dirty="0" err="1"/>
              <a:t>confiabilidad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6264-627E-E5DE-0765-F68325A9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7B2E15-57C0-4EFA-B48B-4B851EF357A6}" type="datetime1">
              <a:pPr>
                <a:spcAft>
                  <a:spcPts val="600"/>
                </a:spcAft>
              </a:pPr>
              <a:t>05/04/2025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5098-7D74-3D3A-F8C8-BCCA7302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44D-6068-AA47-3F92-9EAFC189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A69216F-88E8-49C9-DC09-8F08B43A7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318523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09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FCC6E-B346-F405-ED28-94591F8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D792-5661-2E31-E096-F6958FD8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anchor="t">
            <a:normAutofit/>
          </a:bodyPr>
          <a:lstStyle/>
          <a:p>
            <a:r>
              <a:rPr lang="en-US" dirty="0"/>
              <a:t>GITHUB  Y .DOCX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7119-ED7A-9BF1-1D91-8315FF21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7B2E15-57C0-4EFA-B48B-4B851EF357A6}" type="datetime1">
              <a:pPr>
                <a:spcAft>
                  <a:spcPts val="600"/>
                </a:spcAft>
              </a:pPr>
              <a:t>05/04/2025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A189-4F2C-87ED-B6F0-703B674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981A-9926-BDBF-E533-983325C1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D5A8E7-3911-8736-9A46-E3E9D42AE002}"/>
              </a:ext>
            </a:extLst>
          </p:cNvPr>
          <p:cNvSpPr txBox="1"/>
          <p:nvPr/>
        </p:nvSpPr>
        <p:spPr>
          <a:xfrm>
            <a:off x="713117" y="1834551"/>
            <a:ext cx="4684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https://github.com/Rovallegza/modulo3-lab2-actividad3</a:t>
            </a:r>
            <a:endParaRPr lang="es-MX"/>
          </a:p>
          <a:p>
            <a:endParaRPr lang="en-U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4DE66BF-D65C-B74A-7987-2E3BBEDCF577}"/>
              </a:ext>
            </a:extLst>
          </p:cNvPr>
          <p:cNvSpPr txBox="1"/>
          <p:nvPr/>
        </p:nvSpPr>
        <p:spPr>
          <a:xfrm>
            <a:off x="698740" y="2754702"/>
            <a:ext cx="51442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https://docs.google.com/document/d/1MRcx_pR9HEcdkuDr1KcxKtfHqjLw1tCr_7-1Z16f6EM/edit?usp=sharing</a:t>
            </a:r>
            <a:endParaRPr lang="es-MX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05B6590A4B142889116A713BCBFFE" ma:contentTypeVersion="6" ma:contentTypeDescription="Create a new document." ma:contentTypeScope="" ma:versionID="fc907dd30bd31d3693852b1f2346b09b">
  <xsd:schema xmlns:xsd="http://www.w3.org/2001/XMLSchema" xmlns:xs="http://www.w3.org/2001/XMLSchema" xmlns:p="http://schemas.microsoft.com/office/2006/metadata/properties" xmlns:ns3="96c03cb6-09d9-4450-8589-d7eed3c7dedc" targetNamespace="http://schemas.microsoft.com/office/2006/metadata/properties" ma:root="true" ma:fieldsID="6d783cac70a303a6b2546ae5afeed3df" ns3:_="">
    <xsd:import namespace="96c03cb6-09d9-4450-8589-d7eed3c7ded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03cb6-09d9-4450-8589-d7eed3c7ded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c03cb6-09d9-4450-8589-d7eed3c7dedc" xsi:nil="true"/>
  </documentManagement>
</p:properties>
</file>

<file path=customXml/itemProps1.xml><?xml version="1.0" encoding="utf-8"?>
<ds:datastoreItem xmlns:ds="http://schemas.openxmlformats.org/officeDocument/2006/customXml" ds:itemID="{F5B97591-283F-4B36-BF47-80263E0E59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37EEBC-D79C-4870-B712-22B3B2BAB2DC}">
  <ds:schemaRefs>
    <ds:schemaRef ds:uri="96c03cb6-09d9-4450-8589-d7eed3c7de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1C4B184-B7DC-49E4-BE31-E2BCBE9C6318}">
  <ds:schemaRefs>
    <ds:schemaRef ds:uri="96c03cb6-09d9-4450-8589-d7eed3c7de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30e951d-6efd-42f5-8427-bab632cf8010}" enabled="0" method="" siteId="{030e951d-6efd-42f5-8427-bab632cf80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ChronicleVTI</vt:lpstr>
      <vt:lpstr>Actividad 3</vt:lpstr>
      <vt:lpstr>Automatización con Terraform, Ansible y CI/CD</vt:lpstr>
      <vt:lpstr>Colaboración con metodologías Agile</vt:lpstr>
      <vt:lpstr>Medición y monitoreo con AWS CloudWatch</vt:lpstr>
      <vt:lpstr>DevSecOps y SonarQube</vt:lpstr>
      <vt:lpstr>Optimización con AWS CodePipeline</vt:lpstr>
      <vt:lpstr>Pruebas automatizadas para estabilidad y confiabilidad</vt:lpstr>
      <vt:lpstr>GITHUB  Y .DOCX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EMILIA ISABEL GARCIA KARO</dc:creator>
  <cp:revision>62</cp:revision>
  <dcterms:created xsi:type="dcterms:W3CDTF">2025-04-04T00:10:38Z</dcterms:created>
  <dcterms:modified xsi:type="dcterms:W3CDTF">2025-04-06T05:34:25Z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0x01010031305B6590A4B142889116A713BCBFFE</vt:lpwstr>
  </property>
</Properties>
</file>