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51:2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1749 203 24575,'-1308'0'0,"1283"1"0,1 2 0,-1 0 0,1 2 0,0 1 0,0 1 0,-28 12 0,43-14 0,0 0 0,1 0 0,0 1 0,0 0 0,0 0 0,1 1 0,-1 0 0,2 1 0,-1-1 0,1 1 0,0 1 0,1-1 0,0 1 0,-5 11 0,-6 16 0,1 1 0,-10 42 0,18-51 0,2-1 0,1 1 0,-1 52 0,0-8 0,0-34 0,-12 43 0,9-45 0,-7 56 0,10 23 0,10 128 0,-5-237 0,1 0 0,0 0 0,0-1 0,0 1 0,1 0 0,0 0 0,0-1 0,0 1 0,1-1 0,-1 0 0,1 0 0,1 0 0,-1 0 0,1 0 0,5 5 0,2 0 0,2 0 0,-1-1 0,1 0 0,18 8 0,22 15 0,189 107 0,-207-120 0,-2-4 0,1 0 0,0-3 0,1-1 0,0-1 0,48 6 0,181 8 0,577-23 0,-837-1 0,471-37 0,113-2 0,-520 36 0,122-21 0,-106 12 0,430-52 0,11 42 0,-494 22 0,0-1 0,0-1 0,-1-2 0,1-1 0,36-11 0,42-12 0,1 5 0,121-8 0,232 17 0,520 18 0,-536-6 0,773 2 0,-1214 0 0,1 0 0,-1 0 0,0-1 0,1 0 0,-1 0 0,0-1 0,0 1 0,0-2 0,0 1 0,0 0 0,6-4 0,-5 0 0,0 0 0,1 0 0,-2 0 0,1-1 0,-1 1 0,11-16 0,7-6 0,-17 20 0,-1 1 0,1-1 0,-1 0 0,8-17 0,5-17 0,-3 0 0,-2-1 0,-1-1 0,-2 0 0,-3-1 0,5-56 0,-7-278 0,-6 368 0,-1 0 0,-1-1 0,0 1 0,-1 0 0,0 0 0,0 0 0,-1 0 0,-1 1 0,0 0 0,0 0 0,-1 0 0,0 0 0,0 1 0,-1 0 0,-10-10 0,-11-7 0,-1 0 0,-1 2 0,-40-24 0,-5-5 0,55 38 0,-23-18 0,-54-30 0,81 54 0,-1 0 0,0 1 0,-1 1 0,0 1 0,0 1 0,-1 0 0,-18-2 0,-4 4 0,-57 2 0,58 2 0,-62-7 0,-462-35 0,-4 41 0,242 3 0,-1199-3 0,1372 6 0,-154 28 0,159-7 0,94-15 0,-1-2 0,-94 4 0,138-14 0,-286 12 0,-156-1 0,289-13 0,-765 2-1365,891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57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1600 128 24575,'-39'-1'0,"0"-2"0,0-1 0,0-2 0,0-1 0,1-3 0,-62-23 0,55 18 0,0 2 0,0 2 0,-1 2 0,-1 2 0,0 2 0,-79 2 0,38 2 0,-99 5 0,172-2 0,1 1 0,-1 0 0,1 0 0,0 1 0,0 1 0,0 1 0,1 0 0,0 0 0,0 2 0,0-1 0,1 2 0,0 0 0,1 0 0,0 1 0,-13 14 0,-17 22 0,-3-3 0,-1-1 0,-72 51 0,110-88 0,1 1 0,0 0 0,0 0 0,1 1 0,-1-1 0,1 1 0,1 0 0,0 1 0,0-1 0,0 1 0,-3 9 0,-1 10 0,1 0 0,-4 30 0,-1 5 0,4-12 0,2 0 0,2 1 0,2-1 0,6 54 0,-2-3 0,-2-74 0,-1 1 0,2-1 0,1 1 0,7 35 0,-8-55 0,2 0 0,-1 1 0,1-1 0,1 0 0,-1-1 0,1 1 0,1-1 0,-1 1 0,1-1 0,0 0 0,1-1 0,0 0 0,0 1 0,0-2 0,8 6 0,13 6 0,0-1 0,2-2 0,38 15 0,-28-13 0,39 22 0,-45-20 0,-22-13 0,-1 1 0,1 0 0,-1 0 0,0 1 0,-1 1 0,1 0 0,11 13 0,-10-10 0,1 0 0,0-1 0,1 0 0,0-1 0,1 0 0,0-1 0,26 11 0,32 19 0,-51-26 0,-1-1 0,2-1 0,-1-2 0,1 0 0,0-1 0,1-1 0,0-1 0,32 3 0,24-3 0,92-5 0,-80-1 0,780 0 0,-834 0 0,0-1 0,0-2 0,0-2 0,-1-1 0,61-20 0,-46 7 0,-1-2 0,0-2 0,56-37 0,-88 50 0,100-63 0,142-65 0,-247 133 0,0 1 0,0-1 0,21-14 0,-31 18 0,0 0 0,0 0 0,0-1 0,-1 1 0,1-1 0,-1 0 0,1 0 0,-1 0 0,0 0 0,0 0 0,0 0 0,-1-1 0,1 1 0,-1-1 0,2-5 0,-1-1 0,-1 1 0,0-1 0,0 1 0,-1-1 0,0 1 0,-1-1 0,0 1 0,-1-1 0,0 1 0,0-1 0,-1 1 0,0 0 0,-6-13 0,2 9 0,-1 1 0,0 0 0,-1 1 0,0 0 0,-1 0 0,0 1 0,0 0 0,-21-13 0,-24-17 0,17 13 0,-48-42 0,-141-112 0,90 78 0,105 80 0,0 1 0,-38-17 0,38 21 0,0 0 0,-46-37 0,-1-18 0,-37-29 0,101 91 0,0 1 0,-1 0 0,0 1 0,-1 1 0,1 0 0,-25-7 0,-21-4 0,36 9 0,0 2 0,0 1 0,-1 1 0,-34-2 0,-111 6-1365,137 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58:33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0 750 24575,'48'3'0,"-1"2"0,0 2 0,53 14 0,46 8 0,170 36 0,-316-65 0,68 13 0,85 5 0,-102-13 0,212 5 0,-22-3 0,701 34 0,-895-40 0,-32 0 0,-1 0 0,1-1 0,0 0 0,-1-2 0,1 0 0,-1 0 0,16-5 0,-28 6 0,-1 1 0,0-1 0,1 0 0,-1 0 0,0 0 0,0 1 0,0-1 0,0 0 0,1-1 0,-1 1 0,0 0 0,-1 0 0,1 0 0,0 0 0,0-1 0,0 1 0,-1 0 0,1-1 0,-1 1 0,1-1 0,-1 1 0,0-1 0,1 1 0,-1-1 0,0 1 0,0-1 0,0 1 0,0-1 0,0 1 0,0-1 0,-1 1 0,1 0 0,0-1 0,-1 1 0,1-1 0,-1 1 0,1-1 0,-2-1 0,-4-8 0,0-1 0,0 1 0,-15-17 0,10 13 0,-6-8 0,-1 1 0,-25-25 0,28 32 0,1 1 0,0-1 0,2-1 0,0-1 0,0 0 0,-10-22 0,8 7 0,2 4 0,0 0 0,-2 0 0,-2 1 0,0 1 0,-24-29 0,27 38 0,0 0 0,-11-22 0,16 25 0,0 1 0,0 1 0,-1-1 0,-1 1 0,-21-20 0,6 15 0,0 0 0,-2 2 0,1 1 0,-55-19 0,-14-9 0,67 28 0,-1 2 0,0 1 0,0 1 0,-1 1 0,-1 2 0,1 1 0,-1 1 0,-54-1 0,-352 9 0,429-3 0,1 0 0,0 1 0,0-1 0,0 2 0,0-1 0,0 1 0,0 0 0,0 0 0,-13 7 0,7 0 0,-1 0 0,2 1 0,-19 17 0,4-5 0,-1-1 0,0-1 0,-49 25 0,-101 41 0,162-79 0,-62 28 0,0-3 0,-165 41 0,239-72 4,0 0 1,1 1-1,-1-1 0,0 1 0,1 0 0,-1 0 0,1 0 0,0 0 1,0 1-1,-1-1 0,2 1 0,-1 0 0,0 0 0,0 0 1,1 0-1,0 0 0,0 0 0,0 1 0,0-1 0,0 1 0,1 0 1,-1-1-1,1 1 0,0 0 0,-1 4 0,-1 11-286,0 0-1,2 1 1,0 35-1,2-46-60,-1 26-6483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58:38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153 307 24575,'-13'70'0,"-16"71"0,24-122 0,-11 39 0,2 1 0,-9 85 0,19-110 0,-15 58 0,10-56 0,-4 40 0,6 37 0,11 169 0,-3-272 0,0 1 0,1 0 0,1-1 0,0 0 0,0 0 0,1 0 0,0 0 0,1 0 0,0-1 0,7 11 0,8 7 0,0-1 0,25 23 0,6 2 0,2-1 0,2-3 0,3-3 0,1-2 0,2-2 0,85 40 0,-99-59 0,2-1 0,1-2 0,0-3 0,1-2 0,58 8 0,183 12 0,472-8 0,-720-24 0,-22-1 0,0 0 0,-1-1 0,1-1 0,24-5 0,-39 5 0,-1 0 0,0 0 0,0 0 0,1-1 0,-2 0 0,1 0 0,0-1 0,-1 0 0,1 0 0,-1 0 0,0 0 0,0-1 0,-1 0 0,1 0 0,-1 0 0,0-1 0,-1 1 0,4-7 0,1-6 0,-1 0 0,0-1 0,-1 1 0,-1-2 0,-1 1 0,-1 0 0,1-29 0,-5-145 0,-2 124 0,3-193 0,-2-73 0,-2 309 0,-1-1 0,-2 1 0,0 0 0,-1 1 0,-18-37 0,25 60 0,-16-32 0,-1 1 0,-38-53 0,5 10 0,-99-199 0,147 269 0,0-1 0,-1 1 0,1 0 0,-1 1 0,-1-1 0,1 1 0,-1-1 0,0 2 0,0-1 0,-8-6 0,-3 2 0,1 0 0,-29-12 0,33 16 0,-59-27 0,34 13 0,-1 2 0,-1 2 0,0 1 0,-64-13 0,76 21 0,0-1 0,1-1 0,-34-16 0,30 12 0,-60-17 0,37 19 0,-1 2 0,-78-2 0,-112 14 0,99-1 0,116-3 0,11 0 0,-1 0 0,1 1 0,-1 0 0,-31 8 0,45-8 0,-1 1 0,0 0 0,1 0 0,0 0 0,-1 0 0,1 1 0,0-1 0,0 1 0,1 0 0,-1 1 0,1-1 0,-1 0 0,1 1 0,0 0 0,0 0 0,0 0 0,1 0 0,0 0 0,-1 1 0,2-1 0,-1 1 0,-2 5 0,0 10 0,1-1 0,1 1 0,0 0 0,1 21 0,1-19 0,-1 1 0,-7 39 0,8-59 0,-1 0 0,0 0 0,0 0 0,0 0 0,-1 0 0,1-1 0,-1 1 0,1-1 0,-1 1 0,0-1 0,0 1 0,0-1 0,0 0 0,-1 0 0,1 0 0,-5 3 0,2-2 0,0-1 0,0 0 0,-1 0 0,1 0 0,0-1 0,-1 1 0,1-1 0,-11 0 0,6 0 0,-1-1 0,1-1 0,0 1 0,0-2 0,0 0 0,0 0 0,0-1 0,0 0 0,-17-8 0,4-4-1365,6-1-5461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00:2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54:10.1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475 726 24575,'0'0'0,"9"-9"0,8-2 0,3-4 0,9-9 0,1-2 0,7 2 0,-1 5 0,8 6 0,3 5 0,-1 4 0,-5 3 0,-10-4 0,1 0 0,-8-9 0,-7-4 0,-6-10 0,-4-12 0,-5-1 0,-2-5 0,0 3 0,-2 4 0,-4 9 0,-1-1 0,-4 8 0,-3 1 0,-10 6 0,-12-5 0,-3 4 0,5-1 0,-3 3 0,3 4 0,-2 4 0,1 3 0,8-13 0,-3 1 0,2 1 0,0 3 0,-4 3 0,1 4 0,-4 2 0,0 2 0,2 1 0,-3 1 0,3 0 0,-5-1 0,8 11 0,2 4 0,7 11 0,7 3 0,-10-4 0,5 1 0,2 3 0,5 0 0,4 5 0,-7 0 0,3 8 0,1 4 0,3-2 0,-2-3 0,1 0 0,3-4 0,1 2 0,3-3 0,0 2 0,2-2 0,0-3 0,0 3 0,0-3 0,1 4 0,-1-2 0,0 2 0,10-6 0,1-2 0,-7-27 0,-2 1 0,0-1 0,1 1 0,-1-1 0,1 0 0,-1 0 0,5 3 0,22 9 0,7-5 0,1-4 0,4-4 0,-3-1 0,-2-1 0,1-1 0,-2 1 0,3 0 0,-8-9 0,-2-1 0,-8-5 0,-6-7 0,-5-4 0,-5-6 0,-3-1 0,-1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54:17.7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21.3999"/>
      <inkml:brushProperty name="anchorY" value="-1083.98059"/>
      <inkml:brushProperty name="scaleFactor" value="0.5"/>
    </inkml:brush>
  </inkml:definitions>
  <inkml:trace contextRef="#ctx0" brushRef="#br0">379 800 24575,'0'0'0,"9"0"0,18 5 0,18 10 0,4 0 0,5-1 0,7 3 0,-7-4 0,-5 7 0,-2-3 0,3 2 0,15-3 0,31 5 0,17-3 0,7-3 0,5-5 0,-7-3 0,-15-3 0,-21-3 0,-19-1 0,-11 0 0,-12-1 0,-2 0 0,4 0 0,-2 1 0,2 0 0,-3-1 0,-3 1 0,1 0 0,-2 0 0,2 0 0,13 0 0,13 0 0,8 0 0,-4 0 0,-4 0 0,-9 0 0,-4 0 0,2 0 0,-5 0 0,4 0 0,5 0 0,1 0 0,-5 0 0,-7 0 0,4 0 0,-1 0 0,-4 0 0,1 0 0,-6 0 0,-8 10 0,1 1 0,6-1 0,20-1 0,9-3 0,8-2 0,-2-2 0,-9-1 0,-5-1 0,-10 0 0,2-1 0,-12-4 0,-10-6 0,-26 9 0,-2 1 0,1-1 0,0 1 0,0-1 0,-1 1 0,1-1 0,0 0 0,-1 0 0,2-3 0,8-20 0,-6-13 0,-4-1 0,-2-4 0,-1 2 0,0-2 0,0 3 0,1-1 0,0 4 0,1 3 0,-1-2 0,-9 7 0,0-7 0,-5 6 0,1 1 0,-7 8 0,-2-4 0,-7 0 0,-2 5 0,0-5 0,-3-1 0,0 5 0,-7 4 0,-4-4 0,2 5 0,-2 2 0,5 0 0,4 3 0,-1 3 0,4 3 0,-3 2 0,-8 2 0,2-4 0,-2 0 0,3 0 0,4 2 0,0 0 0,3 1 0,-3 2 0,3-1 0,-7 1 0,-4 1 0,3-1 0,3 0 0,34-4 0,1 2 0,0 1 0,0-1 0,0 0 0,1-1 0,-7-3 0,-26-14 0,-2-1 0,4 0 0,-3 3 0,-8 5 0,2 0 0,-1 3 0,3 3 0,4 2 0,-1 3 0,4 1 0,-2 0 0,2 2 0,-8-1 0,-2 1 0,-9-1 0,-6-9 0,-16-2 0,-19 1 0,-4 2 0,0 1 0,14 3 0,12 2 0,14 1 0,3 1 0,5 1 0,6-1 0,1 0 0,6 1 0,4-1 0,-7 0 0,-22 0 0,-8 0 0,2 0 0,2 0 0,10 0 0,5 0 0,9 0 0,1 0 0,5 0 0,4 0 0,-1 10 0,1 6 0,-2-1 0,1-1 0,6 11 0,3-3 0,7 7 0,-5 1 0,-9-5 0,-2-1 0,-6 4 0,1-5 0,7 0 0,-1 5 0,8 0 0,6 5 0,7 10 0,5-1 0,4-1 0,7-8 0,7 0 0,11-8 0,-1-2 0,2-6 0,11-5 0,-4 5 0,5-4 0,-1-2 0,-2 2 0,3-2 0,-1-4 0,2-1 0,-5 7 0,-3-1 0,-3-1 0,-5 2 0,-6-2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54:21.9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27.57178"/>
      <inkml:brushProperty name="anchorY" value="-2081.93188"/>
      <inkml:brushProperty name="scaleFactor" value="0.5"/>
    </inkml:brush>
  </inkml:definitions>
  <inkml:trace contextRef="#ctx0" brushRef="#br0">1 1173 24575,'0'0'0,"4"0"0,12 0 0,4 0 0,10 0 0,1 0 0,2 0 0,3 0 0,0 0 0,2 0 0,8 0 0,-2 0 0,3 0 0,-5 0 0,-4 0 0,1 0 0,-4 0 0,3 0 0,-3 0 0,7 10 0,9 0 0,12 10 0,-2-1 0,4-3 0,-3-4 0,3-4 0,-8-3 0,-3-3 0,-8-1 0,-6-2 0,-2 1 0,-9 4 0,-3 0 0,3 1 0,-6 8 0,-1 1 0,10-2 0,6 2 0,0-2 0,8-3 0,9-3 0,2-2 0,10-2 0,10-2 0,-7 0 0,-8 0 0,-6-1 0,-10 1 0,-2-1 0,-6 1 0,5 0 0,7 0 0,12-5 0,7-5 0,5 0 0,8 1 0,-9 1 0,-10 3 0,-7 3 0,-10 0 0,-13-8 0,-1-6 0,-9-9 0,-3-3 0,10-12 0,40-25 0,22-25 0,30-38 0,12-7 0,-9 13 0,-20 15 0,-18 24 0,-25 21 0,-18 22 0,-18 1 0,-12 3 0,-8 3 0,-7 31 0,1 0 0,-1-1 0,1 1 0,-1 0 0,0-1 0,1 1 0,-1 0 0,0 0 0,-3-4 0,-13-13 0,-12-3 0,-13 5 0,-1 4 0,0 0 0,-1 2 0,4 4 0,-1-8 0,3 2 0,-1 1 0,3 3 0,-8-1 0,3 1 0,-2 2 0,3 3 0,-2-9 0,4 2 0,-1 0 0,2 3 0,4 2 0,-3 3 0,-8 1 0,3 1 0,-4 1 0,3 1 0,0-1 0,3 1 0,5-1 0,-3 0 0,3 1 0,-7-1 0,-4 0 0,2 0 0,-2 0 0,5 0 0,3 0 0,-1 0 0,3 0 0,-2 0 0,-12 0 0,-14 0 0,-8 0 0,-5 0 0,-13 0 0,-5 0 0,-1 0 0,4 0 0,4 0 0,-1 4 0,14 2 0,12-1 0,8-1 0,10-1 0,3-1 0,6-1 0,-2-1 0,3 10 0,-7 0 0,1 5 0,-2-2 0,2 3 0,-1-3 0,3 8 0,-2-4 0,4 2 0,2 7 0,-7-4 0,-2 11 0,-4-5 0,3-4 0,3-7 0,11 4 0,-1-5 0,7 1 0,3-3 0,4 2 0,-4 6 0,0 2 0,-8 12 0,-6 36 0,0 11 0,-5 3 0,7-9 0,8-7 0,8-14 0,6-6 0,6-8 0,4-7 0,1 0 0,2-3 0,-1 3 0,1-2 0,-1 3 0,-1-1 0,1 8 0,-1-2 0,0-7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55:12.3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19.17651"/>
      <inkml:brushProperty name="anchorY" value="-3297.66479"/>
      <inkml:brushProperty name="scaleFactor" value="0.5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56:27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3425 276 24575,'-12'-6'0,"-1"2"0,0 0 0,0 0 0,0 1 0,-23-2 0,0-1 0,-193-33 0,-291-11 0,-215 45 0,537 6 0,-83 9 0,216-3 0,0 3 0,-84 23 0,122-25 0,-186 59 0,180-54 0,0 1 0,2 1 0,0 2 0,-39 27 0,49-25 0,0 1 0,0 1 0,2 1 0,1 1 0,1 1 0,-17 29 0,15-23 0,-39 63 0,-50 112 0,-32 109 0,124-276 0,-9 17 0,3 1 0,3 1 0,-24 109 0,40-148 0,1 1 0,1-1 0,0 1 0,1-1 0,1 0 0,1 1 0,0-1 0,1 0 0,2 0 0,-1 0 0,2-1 0,1 1 0,0-1 0,1-1 0,0 1 0,21 27 0,4-3 0,3-1 0,1-2 0,2-1 0,76 55 0,-53-50 0,3-2 0,126 58 0,-108-66-106,0-3 0,2-4 0,1-4 0,98 12 0,362 8-274,-356-36-136,0-9 0,281-41 0,591-182-2196,-464 90 2147,-522 122 1870,122-7 0,-187 21-917,0 0 1,0-2-1,0 1 0,-1-2 1,1 1-1,14-8 0,59-36-96,-52 27-177,178-118-115,11-7 0,-61 60 0,-116 62 0,-37 19 0,1-1 0,-1 0 0,-1 0 0,1-1 0,-1 1 0,0-1 0,0-1 0,-1 1 0,0-1 0,0 0 0,0-1 0,-1 1 0,0-1 0,0 1 0,-1-1 0,0 0 0,-1-1 0,3-11 0,1-17 0,-1 1 0,-2-1 0,-2-40 0,0 30 0,-3-357 0,-5 303 0,-4 1 0,-23-100 0,28 175 0,-1 1 0,0 0 0,-2 1 0,-20-40 0,23 53 0,1 1 0,-1 1 0,-1-1 0,0 1 0,0 0 0,0 0 0,-1 1 0,0 0 0,-1 1 0,0-1 0,1 2 0,-2-1 0,-14-5 0,5 4 0,0 2 0,0 0 0,0 1 0,-29-1 0,-41-9 0,-360-70 0,324 69 0,-212 3 0,110 12 0,-68 3 0,154 12 0,124-12 0,1 0 0,0 1 0,-1 1 0,2 1 0,-1 1 0,-20 11 0,20-7 0,0 1 0,0 1 0,-25 28 0,29-27 0,0-2 0,-1 0 0,0 0 0,-1-1 0,-28 16 0,11-11-120,11-8-35,2 1-1,-1 1 0,1 1 1,1 1-1,0 0 0,0 1 1,-14 15-1,15-9-6670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57:0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2395 303 24575,'-33'0'0,"8"1"0,1-1 0,-1-1 0,1-1 0,0-1 0,-40-11 0,-208-88 0,-6-2 0,211 83 0,0 3 0,-87-11 0,39 19 0,-199 10 0,126 4 0,33-6 0,-174 4 0,315-1 0,1 0 0,0 1 0,-1 0 0,-13 4 0,23-4 0,0-1 0,0 1 0,0 0 0,0 0 0,0 0 0,1 0 0,-1 0 0,1 1 0,-1 0 0,1 0 0,0 0 0,0 0 0,1 0 0,-1 1 0,0-1 0,-3 8 0,-10 21 0,2 0 0,1 2 0,1-1 0,2 2 0,2-1 0,1 1 0,1 1 0,2-1 0,1 43 0,3-15 0,-1-18 0,6 60 0,-4-99 0,1 0 0,-1-1 0,1 1 0,1 0 0,-1-1 0,1 1 0,0-1 0,0 0 0,0 0 0,1 0 0,0 0 0,0 0 0,0-1 0,0 0 0,1 0 0,8 6 0,7 3 0,1-1 0,41 18 0,-39-19 0,61 29 0,128 54 0,-181-83 0,1-1 0,0-2 0,0-1 0,0-2 0,36 2 0,-34-3 0,-1 1 0,0 2 0,0 1 0,38 16 0,-39-14 0,51 19 0,-51-16 0,0-2 0,1-1 0,0-2 0,0-1 0,43 3 0,398-8 0,-226-4 0,164 2 0,-399-1 0,1-1 0,-1 0 0,0-1 0,1 0 0,-1-1 0,-1 0 0,1-1 0,-1 0 0,1-1 0,-2-1 0,1 0 0,-1-1 0,0 0 0,0 0 0,11-13 0,-7 7 0,-2-1 0,0 0 0,-1-1 0,-1 0 0,0 0 0,-1-1 0,-1-1 0,0 0 0,11-36 0,-18 49 0,0-1 0,-1 1 0,1 0 0,-1-1 0,-1 1 0,1 0 0,-1-1 0,0 1 0,0-1 0,-1 1 0,1-1 0,-1 1 0,0-1 0,-1 1 0,1 0 0,-1 0 0,0 0 0,0 0 0,-1 0 0,0 0 0,0 0 0,0 1 0,0-1 0,0 1 0,-1 0 0,0 0 0,-6-5 0,-107-98 0,-22-14 0,31 13 0,104 105-170,0-1-1,1 0 0,0 0 1,0 0-1,0 0 0,0-1 1,-2-5-1,-4-11-6655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57:06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24575,'436'-13'0,"-53"0"0,167 13 0,-537 1 0,0 0 0,0 1 0,0 0 0,0 1 0,0 1 0,0 0 0,22 10 0,-5 2 0,54 35 0,-75-44 0,1 0 0,-1 0 0,0 0 0,-1 1 0,0 1 0,0 0 0,-1 0 0,10 15 0,-14-19 0,0-1 0,0 1 0,0-1 0,1 1 0,0-1 0,0 0 0,0 0 0,0-1 0,0 1 0,1-1 0,0 0 0,-1 0 0,1-1 0,0 1 0,0-1 0,1 0 0,-1-1 0,0 1 0,1-1 0,-1 0 0,1 0 0,-1-1 0,7 1 0,185-1 16,-115-2-1397,-48 2-5445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57:11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325 929 24575,'7'1'0,"-1"0"0,1 1 0,-1-1 0,1 1 0,-1 1 0,0 0 0,1-1 0,-1 2 0,-1-1 0,7 5 0,22 11 0,36 9 0,77 18 0,0 1 0,4-7 0,-99-28 0,54 19 0,469 176 0,-502-185 0,130 22 0,-4-2 0,-148-26 0,1-4 0,0-1 0,0-3 0,58 2 0,-72-9 0,209-4 0,-179-2 0,117-22 0,268-105-999,-9-39-1,237-123 152,-499 227 1889,-160 60-18,-20 6-1001,0 1 0,1-1 0,-1 0 0,0 0-1,0 0 1,0-1 0,0 1 0,-1 0 0,1-1 0,0 1-1,0-1 1,-1 0 0,1 1 0,-1-1 0,1 0 0,-1 0-1,0 0 1,0 0 0,0 0 0,0 0 0,0 0 0,0 0 0,-1-1-1,1 1 1,-1 0 0,1 0 0,-1-1 0,0 1 0,0 0-1,0-1 1,0 1 0,0 0 0,-1-1 0,1 1 0,-1 0-1,1 0 1,-1 0 0,-2-4 0,1-2-29,-2 0 0,1 1 0,-1-1 0,0 1 1,-1 0-1,0 0 0,0 0 0,0 0 0,-9-6 0,3 3 7,-1 1 0,0 1 0,-1 0 0,0 0 0,-27-10 0,-74-17 0,1-1 0,99 30 0,0 0 0,1-1 0,-1-1 0,2 0 0,-23-18 0,-6-9 0,-70-49 0,92 73 0,0 0 0,0 1 0,-1 1 0,0 1 0,-1 1 0,-39-9 0,20 7 0,-68-27 0,59 19 0,-48-20 0,54 19 0,-87-24 0,106 35 0,0-1 0,0-1 0,1-2 0,-38-23 0,41 22 0,-1 1 0,0 0 0,0 1 0,-1 2 0,0 0 0,-28-5 0,-7 7 0,-1 2 0,-98 8 0,32 0 0,-691-4 0,791 2 0,0 0 0,1 2 0,0 1 0,-42 15 0,-29 5 0,49-18 0,-87 1 0,15-2 0,96-2 0,0 0 0,1 1 0,-27 12 0,-33 7 0,-18-9 0,70-12 0,-1 1 0,0 2 0,-47 15 0,-35 26 0,-40 14 0,145-59 0,0 0 0,1 1 0,-1 0 0,0 0 0,1 0 0,0 0 0,0 1 0,0 0 0,0 0 0,0 0 0,1 1 0,0 0 0,0-1 0,0 2 0,1-1 0,-6 11 0,2-5 0,-1 1 0,1-1 0,-2-1 0,0 1 0,0-1 0,0-1 0,-1 0 0,-19 13 0,-8 2 0,-51 26 0,56-34 0,18-6 0,0 0 0,1 0 0,0 1 0,1 1 0,0 0 0,1 0 0,-17 26 0,11-16 0,-34 35 0,0-13 0,20-17 0,-42 46 0,65-65 0,1 1 0,0 0 0,1 0 0,0 1 0,1 0 0,0 0 0,0 0 0,1 1 0,0-1 0,-2 16 0,5-23 0,0 0 0,1 1 0,-1-1 0,1 0 0,0 1 0,0-1 0,0 0 0,1 1 0,-1-1 0,1 1 0,0-1 0,-1 0 0,2 0 0,-1 1 0,0-1 0,1 0 0,-1 0 0,1 0 0,0-1 0,0 1 0,0 0 0,0-1 0,4 4 0,-1-3 0,0 1 0,1-1 0,-1 0 0,1-1 0,-1 1 0,1-1 0,0 0 0,0 0 0,0-1 0,0 0 0,12 1 0,13 0 0,1 0 0,0-2 0,50-7 0,-78 6-45,0 0-1,-1 1 1,1-2-1,-1 1 1,0 0-1,1-1 1,-1 0-1,0 1 1,0-1-1,0-1 1,0 1-1,0 0 1,0-1-1,-1 1 1,1-1-1,-1 0 1,1 0-1,-1 0 1,0 0-1,-1 0 1,1 0-1,0-1 1,-1 1-1,0-1 0,0 1 1,0-1-1,0 1 1,0-1-1,0-6 1,1-18-6781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3FC4-BB32-2125-A779-B7A4AC45C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F6D99-914B-0BB8-0BD2-71490B9FE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A0B7-5129-1536-1807-F7323868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D8D7-3315-4263-BD17-35E974507B2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C6B7-7A05-74F9-A84F-D64D32CF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CCF8-7049-958D-7083-B8BA354F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2A5C-52AA-43B8-926A-829119CF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85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49B1-7232-0B73-BEF8-5A61D05D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ADA-1C17-9340-3244-CDD182EBB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22E76-F094-7506-DBE2-8A944D74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D8D7-3315-4263-BD17-35E974507B2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20AB6-9B0F-11C8-7CDB-6110B5FA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9ED6-7C52-3741-358F-8C687E49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2A5C-52AA-43B8-926A-829119CF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7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209DF-7F90-9011-C741-66B57FF25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98DE7-5854-7AD8-C3A3-CFEAC90F4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4C99-7811-ADC4-35AC-AFB004FB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D8D7-3315-4263-BD17-35E974507B2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4B119-9967-9A47-EC3D-7D2C3EBC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3BA5-BE01-A8F7-0C79-D0CD7A00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2A5C-52AA-43B8-926A-829119CF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4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94B4-6C37-C8AD-4AF6-489D1686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11BE-6282-48DE-6721-322A3933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606B-241B-48C2-250C-1C2C16D7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D8D7-3315-4263-BD17-35E974507B2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61D52-FEC2-A57A-3EA7-5F4BC3C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8BC4-F594-747A-933F-DEA43A0F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2A5C-52AA-43B8-926A-829119CF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7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9592-8942-4852-7C25-1F93DD63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47F27-7A29-D755-C4FE-1DE82881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C507-E255-A5B4-B3D0-88AA29BD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D8D7-3315-4263-BD17-35E974507B2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5477-76DA-4D61-29B0-0D7529C6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562F8-4341-FFAD-04B4-7F9C1503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2A5C-52AA-43B8-926A-829119CF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9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42AF-0EEB-7486-5B13-28504A87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307D-12F9-BB73-E871-B2D2F3FCC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3B67E-5EB1-11E8-7AD4-1F2F35F42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8B65F-44DD-1749-09C1-ACAAA6DA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D8D7-3315-4263-BD17-35E974507B2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D5266-2A7B-F03B-2FB3-B132AC99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446B2-E8B8-4055-8C30-C3111FC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2A5C-52AA-43B8-926A-829119CF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37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58B5-808E-871F-C7EF-421D5C9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8F745-587A-2AF9-986A-68F31EB24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B7A3B-4536-C58D-6A89-1657B231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73268-9A5C-93BE-CD14-783B9DBB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3B469-B124-AFC8-5300-ACEB27E79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8C052-B0F0-5185-3D9D-28406EF6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D8D7-3315-4263-BD17-35E974507B2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8FABA-A371-A7B9-EED8-C4345578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EB63F-E14F-D514-ABF2-991FD3DC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2A5C-52AA-43B8-926A-829119CF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28E1-EF2C-191D-3E65-1F6EFEB0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5015-E82A-2795-B12F-FF641F1A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D8D7-3315-4263-BD17-35E974507B2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2E172-5316-B28B-F803-3D7C7896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28B2F-8BEC-9C0C-B52E-FAC6AF5D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2A5C-52AA-43B8-926A-829119CF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66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98682-7B95-E64B-348F-E754BB8A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D8D7-3315-4263-BD17-35E974507B2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57A6A-5D37-3650-11B1-5B8AA3AD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AE993-3E36-8B38-E8DD-6FEA98DE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2A5C-52AA-43B8-926A-829119CF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77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1C29-0F05-8266-A9FB-3886351B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E3C8-82EE-EFB1-BBA5-9AFAB5A7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9CF2D-1F06-77E2-923D-1AC6E38B6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4BCB6-7E39-8ECA-9F0E-E0655CFA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D8D7-3315-4263-BD17-35E974507B2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B9826-FC1E-7B05-ED9C-8BB9085C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D5E67-E742-8153-E469-AF8BF0AF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2A5C-52AA-43B8-926A-829119CF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9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CF8E-A1DA-E409-2E78-045C82F5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BDCB8-3F09-A88B-A637-DBD55D11D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56D92-6EDC-B7F2-AF85-C42D32583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5026B-1B8C-D414-3CF3-E30279B5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D8D7-3315-4263-BD17-35E974507B2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CFF24-17A8-A3AE-AD14-3D603A08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52AB3-4949-9B28-2882-BFB769A7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2A5C-52AA-43B8-926A-829119CF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68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53596-46DB-3204-DC6F-A204B4ED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5E22B-3704-E9E2-541B-054D330F6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AD264-3F35-555C-1C2F-6ACF135B3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AD8D7-3315-4263-BD17-35E974507B2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583B9-A3BB-7B37-0883-0521E2CD5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20350-A78F-099A-F016-D303AA23F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2A5C-52AA-43B8-926A-829119CF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80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8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heetspdf.com/pdf-file/866262/STMicroelectronics/STM32F103RB/1" TargetMode="External"/><Relationship Id="rId2" Type="http://schemas.openxmlformats.org/officeDocument/2006/relationships/hyperlink" Target="https://os.mbed.com/platforms/ST-Nucleo-F103RB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electronics-lab.com/project/programming-stm32-based-boards-arduino-id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92EE-4751-2443-FF62-17421B85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pPr algn="ctr"/>
            <a:r>
              <a:rPr lang="en-IN" b="1" i="1" u="sng" dirty="0">
                <a:solidFill>
                  <a:srgbClr val="FF0000"/>
                </a:solidFill>
              </a:rPr>
              <a:t>STM32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E7739-9635-8FF6-A8FC-11EDB9A9A750}"/>
              </a:ext>
            </a:extLst>
          </p:cNvPr>
          <p:cNvSpPr txBox="1"/>
          <p:nvPr/>
        </p:nvSpPr>
        <p:spPr>
          <a:xfrm>
            <a:off x="4303059" y="5656729"/>
            <a:ext cx="498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rgbClr val="FF0000"/>
                </a:solidFill>
              </a:rPr>
              <a:t>STM32F103RBT6</a:t>
            </a:r>
          </a:p>
        </p:txBody>
      </p:sp>
      <p:pic>
        <p:nvPicPr>
          <p:cNvPr id="1026" name="Picture 2" descr="Nucleo-f103rb Nucleof103rb Stm32f103rb Nucleo Board Integrated Circuits -  Integrated Circuits - AliExpress">
            <a:extLst>
              <a:ext uri="{FF2B5EF4-FFF2-40B4-BE49-F238E27FC236}">
                <a16:creationId xmlns:a16="http://schemas.microsoft.com/office/drawing/2014/main" id="{AE7A9424-858E-6D85-B098-B208215388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0" y="2193784"/>
            <a:ext cx="6364941" cy="280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4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B05C9-2548-A819-93DF-43AFCCB4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9CE27A-4B26-5A53-EE35-D09BAD2D92BC}"/>
                  </a:ext>
                </a:extLst>
              </p14:cNvPr>
              <p14:cNvContentPartPr/>
              <p14:nvPr/>
            </p14:nvContentPartPr>
            <p14:xfrm>
              <a:off x="3001341" y="1459899"/>
              <a:ext cx="989280" cy="415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9CE27A-4B26-5A53-EE35-D09BAD2D92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2701" y="1450899"/>
                <a:ext cx="10069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46E89F-474F-8E46-7B07-AED16CF7852D}"/>
                  </a:ext>
                </a:extLst>
              </p14:cNvPr>
              <p14:cNvContentPartPr/>
              <p14:nvPr/>
            </p14:nvContentPartPr>
            <p14:xfrm>
              <a:off x="5001861" y="4114179"/>
              <a:ext cx="764280" cy="91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46E89F-474F-8E46-7B07-AED16CF785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3221" y="4105539"/>
                <a:ext cx="7819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847598-F33B-E190-114F-41A22D71830F}"/>
                  </a:ext>
                </a:extLst>
              </p14:cNvPr>
              <p14:cNvContentPartPr/>
              <p14:nvPr/>
            </p14:nvContentPartPr>
            <p14:xfrm>
              <a:off x="4921221" y="1897659"/>
              <a:ext cx="1739880" cy="559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847598-F33B-E190-114F-41A22D7183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2581" y="1888659"/>
                <a:ext cx="175752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F127952-598D-8A01-16A7-317CC0C3DB6A}"/>
                  </a:ext>
                </a:extLst>
              </p14:cNvPr>
              <p14:cNvContentPartPr/>
              <p14:nvPr/>
            </p14:nvContentPartPr>
            <p14:xfrm>
              <a:off x="7796901" y="5924619"/>
              <a:ext cx="1144080" cy="621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F127952-598D-8A01-16A7-317CC0C3DB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87901" y="5915619"/>
                <a:ext cx="1161720" cy="6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102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DD588-15DD-4F8C-9337-755C7452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E7C59F-8BA9-DBAC-7FCD-D50A2DBE7CDB}"/>
                  </a:ext>
                </a:extLst>
              </p14:cNvPr>
              <p14:cNvContentPartPr/>
              <p14:nvPr/>
            </p14:nvContentPartPr>
            <p14:xfrm>
              <a:off x="2420301" y="850779"/>
              <a:ext cx="944640" cy="35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E7C59F-8BA9-DBAC-7FCD-D50A2DBE7C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1301" y="841779"/>
                <a:ext cx="9622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052392-B309-897A-2FD7-C5D9EE9BD6AD}"/>
                  </a:ext>
                </a:extLst>
              </p14:cNvPr>
              <p14:cNvContentPartPr/>
              <p14:nvPr/>
            </p14:nvContentPartPr>
            <p14:xfrm>
              <a:off x="3844461" y="3493539"/>
              <a:ext cx="846360" cy="783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052392-B309-897A-2FD7-C5D9EE9BD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5821" y="3484539"/>
                <a:ext cx="864000" cy="8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01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061F3-01B2-4102-3E3E-601F86D4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5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0C1E0B-7296-084D-5DDA-6E563137BF4B}"/>
                  </a:ext>
                </a:extLst>
              </p14:cNvPr>
              <p14:cNvContentPartPr/>
              <p14:nvPr/>
            </p14:nvContentPartPr>
            <p14:xfrm>
              <a:off x="5459421" y="5459139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0C1E0B-7296-084D-5DDA-6E563137BF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0421" y="545049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D04E9496-5AFA-FC42-C40D-4AF41B9AC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6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ADC1-8E1A-9C11-9C1F-3138B303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06"/>
            <a:ext cx="10515600" cy="6024563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Features of STM32F103RBT6 </a:t>
            </a:r>
            <a:r>
              <a:rPr lang="en-IN" sz="2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I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Datasheet of STM32F103RBT6 </a:t>
            </a:r>
            <a:r>
              <a:rPr lang="en-IN" sz="24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IN" sz="2400" dirty="0">
              <a:solidFill>
                <a:srgbClr val="FF0000"/>
              </a:solidFill>
            </a:endParaRPr>
          </a:p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We can STM32 by using Arduino IDE or by using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STM32cubeIDE</a:t>
            </a:r>
          </a:p>
          <a:p>
            <a:endParaRPr lang="en-IN" sz="2400" dirty="0">
              <a:solidFill>
                <a:srgbClr val="0070C0"/>
              </a:solidFill>
            </a:endParaRPr>
          </a:p>
          <a:p>
            <a:r>
              <a:rPr lang="en-IN" sz="2400" dirty="0">
                <a:solidFill>
                  <a:srgbClr val="0070C0"/>
                </a:solidFill>
              </a:rPr>
              <a:t>For setup of programming STM32 with Arduino IDE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I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914B6-7DCD-83A8-2066-38CF3C30A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350" y="191899"/>
            <a:ext cx="40576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5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E428-3CF4-2350-7808-CE1631CD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781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Setup </a:t>
            </a:r>
            <a:r>
              <a:rPr lang="en-IN" b="1" i="1" dirty="0" err="1"/>
              <a:t>STMcube</a:t>
            </a:r>
            <a:r>
              <a:rPr lang="en-IN" b="1" i="1" dirty="0"/>
              <a:t> 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D02E0-0804-DAC9-61AD-C8CFF78E7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644" y="1182688"/>
            <a:ext cx="8878711" cy="4994275"/>
          </a:xfrm>
        </p:spPr>
      </p:pic>
    </p:spTree>
    <p:extLst>
      <p:ext uri="{BB962C8B-B14F-4D97-AF65-F5344CB8AC3E}">
        <p14:creationId xmlns:p14="http://schemas.microsoft.com/office/powerpoint/2010/main" val="37423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905BF-C8B6-8199-AB15-938F476F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EA9C23-2B70-CD4C-E20A-07B27D792F98}"/>
                  </a:ext>
                </a:extLst>
              </p14:cNvPr>
              <p14:cNvContentPartPr/>
              <p14:nvPr/>
            </p14:nvContentPartPr>
            <p14:xfrm>
              <a:off x="1333821" y="2105379"/>
              <a:ext cx="3005640" cy="64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EA9C23-2B70-CD4C-E20A-07B27D792F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5181" y="2096739"/>
                <a:ext cx="3023280" cy="6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580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9B7AC-ADAF-2A42-02DB-BDBAB7FE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1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CA2CD4-AE59-5222-E68E-59EB85F9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C4BF8F-4EC8-9C12-94E0-1DD1206F2C8A}"/>
                  </a:ext>
                </a:extLst>
              </p14:cNvPr>
              <p14:cNvContentPartPr/>
              <p14:nvPr/>
            </p14:nvContentPartPr>
            <p14:xfrm>
              <a:off x="-63699" y="115299"/>
              <a:ext cx="344160" cy="3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C4BF8F-4EC8-9C12-94E0-1DD1206F2C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1339" y="97299"/>
                <a:ext cx="379800" cy="3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38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D28FA-9537-EB6F-737B-3FC55AD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A56546-89A5-C4DD-D933-EE090C5AAF2C}"/>
                  </a:ext>
                </a:extLst>
              </p14:cNvPr>
              <p14:cNvContentPartPr/>
              <p14:nvPr/>
            </p14:nvContentPartPr>
            <p14:xfrm>
              <a:off x="-29139" y="187299"/>
              <a:ext cx="1386360" cy="38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A56546-89A5-C4DD-D933-EE090C5AAF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6779" y="169299"/>
                <a:ext cx="14220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9526DB-03E3-F9D1-50DE-A6D8D4A17F02}"/>
                  </a:ext>
                </a:extLst>
              </p14:cNvPr>
              <p14:cNvContentPartPr/>
              <p14:nvPr/>
            </p14:nvContentPartPr>
            <p14:xfrm>
              <a:off x="2572581" y="420579"/>
              <a:ext cx="1350360" cy="49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9526DB-03E3-F9D1-50DE-A6D8D4A17F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4941" y="402579"/>
                <a:ext cx="1386000" cy="5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62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51854D-3CE5-E0EB-6ED7-5CBEE49EB494}"/>
                  </a:ext>
                </a:extLst>
              </p14:cNvPr>
              <p14:cNvContentPartPr/>
              <p14:nvPr/>
            </p14:nvContentPartPr>
            <p14:xfrm>
              <a:off x="7341861" y="4258179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51854D-3CE5-E0EB-6ED7-5CBEE49EB4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4221" y="4240179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BB65BF8-7D1F-A058-C010-C2090901F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2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2492B-3A64-439C-0F7D-032AABAAC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E46B1D-BDD4-0641-1BF7-BC83A120CEE6}"/>
                  </a:ext>
                </a:extLst>
              </p14:cNvPr>
              <p14:cNvContentPartPr/>
              <p14:nvPr/>
            </p14:nvContentPartPr>
            <p14:xfrm>
              <a:off x="2442621" y="1433619"/>
              <a:ext cx="1968480" cy="9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E46B1D-BDD4-0641-1BF7-BC83A120CE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3981" y="1424619"/>
                <a:ext cx="1986120" cy="9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12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37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STM32 overview</vt:lpstr>
      <vt:lpstr>PowerPoint Presentation</vt:lpstr>
      <vt:lpstr>Setup STMcube 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overview</dc:title>
  <dc:creator>Dhananjay gupta</dc:creator>
  <cp:lastModifiedBy>Dhananjay gupta</cp:lastModifiedBy>
  <cp:revision>5</cp:revision>
  <dcterms:created xsi:type="dcterms:W3CDTF">2023-01-24T06:37:10Z</dcterms:created>
  <dcterms:modified xsi:type="dcterms:W3CDTF">2023-01-24T07:11:39Z</dcterms:modified>
</cp:coreProperties>
</file>