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1F50-59D3-695D-64E1-F8929817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5EFAD-F2A0-3EC0-3D6E-2FB9544F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A349-D6F5-A875-2503-4A7EF3CB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08D5-7084-56E1-C1DF-56B03AD6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43AC-8085-A604-AF66-C0EC89D5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A6DC-7C78-7DF8-00E0-47C11418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1C456-C691-69B2-7483-50FDA38B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2FD5-59CD-38D3-F0D4-AA35B7E2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DEAB-ECEC-7C8E-BB38-40947D46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98C6-80F3-7F6A-BF1F-654BBCEB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EB8C5-F448-BFB4-4133-D379016FC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4EC0-7639-2691-4999-E1616F13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5FD2-7FC7-480E-35A7-2ADA279F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B3BE-1440-9606-6A68-98CD8C47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0F3C-6272-6FF4-734C-A772FA4F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9A5B-C49E-5CAD-9EF8-89C1BFEE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EBF9-2694-4F45-BE0B-2266C9D3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FAA8-5E46-57DC-B251-BAC8C9F8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283D-BBE4-B518-8D33-81AB5821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4955-B928-9955-41A5-F9D7518F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B1DF-7CEB-5B01-8FDC-D4135A0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9811-8D42-D05A-B7FA-0108EC7E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EE8D-FB65-0EB6-CFD2-482DCAAE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D98A-99FD-BD38-896F-3B3A46A7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1775-AF57-32DE-2EA1-078DE8BF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CB24-D5AB-6F94-C681-4B52065C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A349-CEF8-8FBC-262F-D8E54B04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CF50-7193-2688-A624-D9C885847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19E1F-5C58-8BB2-08A0-D416E38D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2033-2E6A-0A89-23FF-10BD8AEF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9EDB-4DA4-D161-2B8D-40D3569F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D38-50D4-0B6B-7B51-EE615C30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8223-3204-B7E1-3D3E-11472A1A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08A5-4956-642B-82B0-264BB58E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D39B6-2FCE-5F20-AFD9-84EFC7A5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C78B9-BB5B-7626-E34E-019BC577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21B5E-0D83-F927-2CE6-70AF0767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B8213-C166-D7BE-4276-42F74DBB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1B536-24E8-F627-77E5-3D9C10FC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50E5-9885-2B75-2D70-E389521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3CA9-0380-1617-287B-48BB31C8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E9307-592D-FE30-8203-EC905E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5B02A-E7EB-1CED-35A4-1F74C408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B4ACD-5F19-7186-5F48-81D8B499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86840-0326-1D69-9C11-1E00B0BD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5A86-FC9E-8945-7964-F92D57DA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EB13-5A9C-83CF-6528-CC99C04A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7805-E848-E2D4-43EC-77674783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9A42A-95BE-4395-7F1F-5D9226ED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3529-2DDB-97A5-1356-5AB190D7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3888-B7E2-500B-30F5-B10E0525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8F09-9251-61A7-C8F4-5475933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C72F-3038-9F8D-777B-EE5A4BAD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52550-57EE-FA31-E289-ECB0AB53B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4FF2-11BD-E4EC-2C14-ECCC137B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0702-A7B4-31DD-2F3F-2A7C483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C3C6C-BDC4-FEBB-1C8A-9C38C1C2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1402-29FB-7553-C5C4-EC51CA4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658F0-C713-1CAB-64BF-D211BE54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FECA-5A66-7BC6-68BC-07559422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9BAD-0336-71E4-876C-54F8D61E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DE00-7714-4B48-A5EA-5EE4F5AACA1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E40E-6025-D252-E3D5-CF13B4B0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7217-D287-4274-3897-0F81D27BF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04D9-7D46-48C0-BCB3-41A909D4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 Best NFT Projects To Follow In 2022 - Zipmex">
            <a:extLst>
              <a:ext uri="{FF2B5EF4-FFF2-40B4-BE49-F238E27FC236}">
                <a16:creationId xmlns:a16="http://schemas.microsoft.com/office/drawing/2014/main" id="{F6C34CDC-6B82-8FDE-7C92-DB08C11A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2192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C10D33-3CBC-2F64-4290-59AF764B9352}"/>
              </a:ext>
            </a:extLst>
          </p:cNvPr>
          <p:cNvSpPr txBox="1"/>
          <p:nvPr/>
        </p:nvSpPr>
        <p:spPr>
          <a:xfrm>
            <a:off x="1054065" y="2367092"/>
            <a:ext cx="5855415" cy="384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/>
              <a:t>In this project, I have created an NFT marketplace decentralized application (dapp) for the auction of digital assets using smart contracts, solidity, and streamlit.</a:t>
            </a:r>
          </a:p>
        </p:txBody>
      </p:sp>
      <p:pic>
        <p:nvPicPr>
          <p:cNvPr id="2050" name="Picture 2" descr="An Introduction to Solidity Programming for Blockchain Applications">
            <a:extLst>
              <a:ext uri="{FF2B5EF4-FFF2-40B4-BE49-F238E27FC236}">
                <a16:creationId xmlns:a16="http://schemas.microsoft.com/office/drawing/2014/main" id="{33084C61-BABF-30D0-D4EC-6199FD95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1532" y="618518"/>
            <a:ext cx="3969462" cy="264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Tutorial: Streamlit | DataCamp">
            <a:extLst>
              <a:ext uri="{FF2B5EF4-FFF2-40B4-BE49-F238E27FC236}">
                <a16:creationId xmlns:a16="http://schemas.microsoft.com/office/drawing/2014/main" id="{974B72E9-38A8-2D10-ABF4-E13E11F4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3997" y="3719170"/>
            <a:ext cx="4044539" cy="23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10 Ways to Find Great NFT Projects Early | Plat.AI">
            <a:extLst>
              <a:ext uri="{FF2B5EF4-FFF2-40B4-BE49-F238E27FC236}">
                <a16:creationId xmlns:a16="http://schemas.microsoft.com/office/drawing/2014/main" id="{DE0C5720-C82D-8B77-B392-C0456AB5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91373"/>
            <a:ext cx="4777381" cy="390550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51D1E-0267-2088-DB65-D7543B77A514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 NFT </a:t>
            </a:r>
            <a:r>
              <a:rPr lang="en-US"/>
              <a:t>dApp's</a:t>
            </a:r>
            <a:r>
              <a:rPr lang="en-US" dirty="0"/>
              <a:t> goal is to support local and emerging artists and provide them with a fast and efficient FinTech platform to register their work and sell them through an auction-based marketplace allowing them to connect with collectors all over the world through a decentralized network.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38BD3-24EF-8CF5-F0E9-EE99AF971A96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>
                <a:effectLst/>
                <a:latin typeface="+mj-lt"/>
                <a:ea typeface="+mj-ea"/>
                <a:cs typeface="+mj-cs"/>
              </a:rPr>
              <a:t>NFT dApp auction marketplace provides:</a:t>
            </a:r>
          </a:p>
        </p:txBody>
      </p:sp>
      <p:pic>
        <p:nvPicPr>
          <p:cNvPr id="4098" name="Picture 2" descr="15 Best NFT Projects for 2023 | GOBankingRates">
            <a:extLst>
              <a:ext uri="{FF2B5EF4-FFF2-40B4-BE49-F238E27FC236}">
                <a16:creationId xmlns:a16="http://schemas.microsoft.com/office/drawing/2014/main" id="{AC553012-8BB2-29DC-BF8C-1FD45B547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2" r="2836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1E7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9ED5FC-64EE-C43A-E448-46434F4F7D7E}"/>
              </a:ext>
            </a:extLst>
          </p:cNvPr>
          <p:cNvSpPr txBox="1"/>
          <p:nvPr/>
        </p:nvSpPr>
        <p:spPr>
          <a:xfrm>
            <a:off x="4862081" y="2314807"/>
            <a:ext cx="71246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A platform that connects artists and collectors through blockchain technology with complete transparency. It holds an asset/token/deed that is to be auctioned using ERC721 standards.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2. Ability to place bids in auctions, over a decentralized network with the following functions and features: &lt;/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the ability to participate in an English auction whereby bid prices keep increasing over the duration of the auction.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the ability to monitor the auction process (start bid, bid price, the highest bidder, etc.)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the ability to view the frequency of each bidder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safe and secure transfer of NFT ownership upon auction completion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safe and secure transfer of funds upon auction completion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- refund of funds to bidders that did not get not lucky</a:t>
            </a:r>
          </a:p>
        </p:txBody>
      </p:sp>
    </p:spTree>
    <p:extLst>
      <p:ext uri="{BB962C8B-B14F-4D97-AF65-F5344CB8AC3E}">
        <p14:creationId xmlns:p14="http://schemas.microsoft.com/office/powerpoint/2010/main" val="32232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47D5E-F4E8-F7AA-DA82-73D4510B2A7D}"/>
              </a:ext>
            </a:extLst>
          </p:cNvPr>
          <p:cNvSpPr txBox="1"/>
          <p:nvPr/>
        </p:nvSpPr>
        <p:spPr>
          <a:xfrm>
            <a:off x="242595" y="525066"/>
            <a:ext cx="109448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3. Use of Polygon Network provides the users with a method that is lower in cost and more efficient (faster) as compared to transacting directly over the Ethereum Network (Polygon is essentially a "scaling solution" that aims to address the inefficiencies of transacting with the high demand Ethereum network - it groups multiple transactions into a single block before committing to the main Ethereum network)</a:t>
            </a:r>
          </a:p>
          <a:p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4. Works with digital assets stored over an established and secure file storage system (IPFS - Pinata)</a:t>
            </a:r>
          </a:p>
          <a:p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5. Our NFT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dApp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does not charge any fees or retain any of the profits from the NFT sales hence providing a free-of-cost platform for the artists. As opposed to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OpenSea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 which charges a chunky one-time registration fee to list each NFT as well as recurring fees.</a:t>
            </a:r>
          </a:p>
        </p:txBody>
      </p:sp>
      <p:sp>
        <p:nvSpPr>
          <p:cNvPr id="4" name="AutoShape 2" descr="How to Create an NFT Minting Platform: A Simple Guide">
            <a:extLst>
              <a:ext uri="{FF2B5EF4-FFF2-40B4-BE49-F238E27FC236}">
                <a16:creationId xmlns:a16="http://schemas.microsoft.com/office/drawing/2014/main" id="{F682326F-3F85-A3E6-3441-B2F4AE33E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ow to Create an NFT Minting Platform: A Simple Guide">
            <a:extLst>
              <a:ext uri="{FF2B5EF4-FFF2-40B4-BE49-F238E27FC236}">
                <a16:creationId xmlns:a16="http://schemas.microsoft.com/office/drawing/2014/main" id="{ED9A1D7A-6DA3-A7AB-854A-DF17D04DA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ow to Create an NFT Marketplace like OpenSea | Dinarys">
            <a:extLst>
              <a:ext uri="{FF2B5EF4-FFF2-40B4-BE49-F238E27FC236}">
                <a16:creationId xmlns:a16="http://schemas.microsoft.com/office/drawing/2014/main" id="{6E2752AF-97D5-6CAE-26BE-5DAEC0F8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70" y="4486274"/>
            <a:ext cx="4362132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4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17490-809B-48D8-D0A3-3C042335ACF9}"/>
              </a:ext>
            </a:extLst>
          </p:cNvPr>
          <p:cNvSpPr txBox="1"/>
          <p:nvPr/>
        </p:nvSpPr>
        <p:spPr>
          <a:xfrm>
            <a:off x="333570" y="562956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 order to test and demo my application I need to have an inventory of digital artwork. I created some custom ones using Photoshop. In order to generate the IPFS links for the custom artwork, I utilized Pinata.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44AFD01-21FE-06A0-54D8-B0CFDA7D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706"/>
            <a:ext cx="6336523" cy="356429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60D012A-FA0F-030B-2F26-6F2724FF7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75" y="3293704"/>
            <a:ext cx="6336524" cy="35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414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Rovena Kalaj</dc:creator>
  <cp:lastModifiedBy>Rovena Kalaj</cp:lastModifiedBy>
  <cp:revision>1</cp:revision>
  <dcterms:created xsi:type="dcterms:W3CDTF">2023-02-08T21:09:01Z</dcterms:created>
  <dcterms:modified xsi:type="dcterms:W3CDTF">2023-02-09T01:28:16Z</dcterms:modified>
</cp:coreProperties>
</file>