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747-ADEF-44A5-B0A1-EA127634DA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43200" y="1752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leeping</a:t>
            </a:r>
            <a:endParaRPr lang="en-US" sz="900" dirty="0"/>
          </a:p>
        </p:txBody>
      </p:sp>
      <p:sp>
        <p:nvSpPr>
          <p:cNvPr id="5" name="Rounded Rectangle 4"/>
          <p:cNvSpPr/>
          <p:nvPr/>
        </p:nvSpPr>
        <p:spPr>
          <a:xfrm>
            <a:off x="5410200" y="40386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Charging</a:t>
            </a:r>
          </a:p>
        </p:txBody>
      </p:sp>
      <p:cxnSp>
        <p:nvCxnSpPr>
          <p:cNvPr id="7" name="Curved Connector 6"/>
          <p:cNvCxnSpPr>
            <a:stCxn id="4" idx="3"/>
            <a:endCxn id="5" idx="0"/>
          </p:cNvCxnSpPr>
          <p:nvPr/>
        </p:nvCxnSpPr>
        <p:spPr>
          <a:xfrm>
            <a:off x="3505200" y="1866900"/>
            <a:ext cx="2286000" cy="2171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4" idx="2"/>
          </p:cNvCxnSpPr>
          <p:nvPr/>
        </p:nvCxnSpPr>
        <p:spPr>
          <a:xfrm rot="10800000">
            <a:off x="3124200" y="1981200"/>
            <a:ext cx="2286000" cy="2171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1759" y="1658034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 smtClean="0"/>
              <a:t>VCELLA &lt; 16V OR VCELLB &lt; 16V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- turn on the charging IC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- connect cell A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- connect cell B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7239000" y="3384634"/>
            <a:ext cx="17219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 smtClean="0"/>
              <a:t>Charger refresh timer expired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- start the charger refresh timer</a:t>
            </a:r>
          </a:p>
          <a:p>
            <a:r>
              <a:rPr lang="en-US" sz="900" dirty="0" smtClean="0"/>
              <a:t>  - configure the charge limits</a:t>
            </a:r>
            <a:endParaRPr lang="en-US" sz="900" dirty="0"/>
          </a:p>
        </p:txBody>
      </p:sp>
      <p:cxnSp>
        <p:nvCxnSpPr>
          <p:cNvPr id="16" name="Curved Connector 15"/>
          <p:cNvCxnSpPr>
            <a:stCxn id="5" idx="2"/>
            <a:endCxn id="5" idx="3"/>
          </p:cNvCxnSpPr>
          <p:nvPr/>
        </p:nvCxnSpPr>
        <p:spPr>
          <a:xfrm rot="5400000" flipH="1" flipV="1">
            <a:off x="5924550" y="4019550"/>
            <a:ext cx="114300" cy="381000"/>
          </a:xfrm>
          <a:prstGeom prst="curvedConnector4">
            <a:avLst>
              <a:gd name="adj1" fmla="val 713333"/>
              <a:gd name="adj2" fmla="val 606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8200" y="505677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 smtClean="0"/>
              <a:t>I_CELLA &lt; 100mA</a:t>
            </a:r>
            <a:endParaRPr lang="en-US" sz="900" u="sng" dirty="0"/>
          </a:p>
          <a:p>
            <a:r>
              <a:rPr lang="en-US" sz="900" dirty="0" smtClean="0"/>
              <a:t>  - disconnect cell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4560" y="51054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 smtClean="0"/>
              <a:t>I_CELLB &lt; 100mA</a:t>
            </a:r>
            <a:endParaRPr lang="en-US" sz="900" u="sng" dirty="0"/>
          </a:p>
          <a:p>
            <a:r>
              <a:rPr lang="en-US" sz="900" dirty="0" smtClean="0"/>
              <a:t>  - disconnect cell 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7715" y="2983927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 smtClean="0"/>
              <a:t>I_CELLA &lt; 100mA AND I_CELLB &lt; 100mA</a:t>
            </a:r>
            <a:endParaRPr lang="en-US" sz="900" u="sng" dirty="0"/>
          </a:p>
          <a:p>
            <a:r>
              <a:rPr lang="en-US" sz="900" dirty="0" smtClean="0"/>
              <a:t>  - turn off the charging IC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- re-connect each cell to monitor the SOC via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their voltages</a:t>
            </a:r>
          </a:p>
        </p:txBody>
      </p:sp>
      <p:cxnSp>
        <p:nvCxnSpPr>
          <p:cNvPr id="24" name="Curved Connector 23"/>
          <p:cNvCxnSpPr>
            <a:stCxn id="5" idx="2"/>
            <a:endCxn id="5" idx="3"/>
          </p:cNvCxnSpPr>
          <p:nvPr/>
        </p:nvCxnSpPr>
        <p:spPr>
          <a:xfrm rot="5400000" flipH="1" flipV="1">
            <a:off x="5924550" y="4019550"/>
            <a:ext cx="114300" cy="381000"/>
          </a:xfrm>
          <a:prstGeom prst="curvedConnector4">
            <a:avLst>
              <a:gd name="adj1" fmla="val -913333"/>
              <a:gd name="adj2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1"/>
            <a:endCxn id="5" idx="2"/>
          </p:cNvCxnSpPr>
          <p:nvPr/>
        </p:nvCxnSpPr>
        <p:spPr>
          <a:xfrm rot="10800000" flipH="1" flipV="1">
            <a:off x="5410200" y="4152900"/>
            <a:ext cx="381000" cy="114300"/>
          </a:xfrm>
          <a:prstGeom prst="curvedConnector4">
            <a:avLst>
              <a:gd name="adj1" fmla="val -60000"/>
              <a:gd name="adj2" fmla="val 98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4" idx="1"/>
          </p:cNvCxnSpPr>
          <p:nvPr/>
        </p:nvCxnSpPr>
        <p:spPr>
          <a:xfrm>
            <a:off x="1828802" y="1276351"/>
            <a:ext cx="914398" cy="590549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649964" y="1053644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start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344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4</cp:revision>
  <dcterms:created xsi:type="dcterms:W3CDTF">2012-10-16T22:41:16Z</dcterms:created>
  <dcterms:modified xsi:type="dcterms:W3CDTF">2012-10-16T23:00:01Z</dcterms:modified>
</cp:coreProperties>
</file>