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835E5-746A-4F46-A043-D24057A482B8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354AF-2381-4C14-AF93-C120A954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0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234951" y="1279524"/>
            <a:ext cx="1466850" cy="21209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Battery</a:t>
            </a:r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733800" y="1254124"/>
            <a:ext cx="3209925" cy="26638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Powerboard</a:t>
            </a:r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81515" y="311287"/>
            <a:ext cx="3454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Powerboard</a:t>
            </a:r>
            <a:r>
              <a:rPr lang="en-US" dirty="0" smtClean="0"/>
              <a:t>: I2C/</a:t>
            </a:r>
            <a:r>
              <a:rPr lang="en-US" dirty="0" err="1" smtClean="0"/>
              <a:t>SMBus</a:t>
            </a:r>
            <a:r>
              <a:rPr lang="en-US" dirty="0" smtClean="0"/>
              <a:t> Interfaces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971926" y="2022475"/>
            <a:ext cx="990600" cy="317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975986" y="167005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975986" y="213995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EEPROM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75986" y="268605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TMP112</a:t>
            </a:r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 rot="16200000" flipH="1">
            <a:off x="5214623" y="2038987"/>
            <a:ext cx="1015998" cy="506728"/>
          </a:xfrm>
          <a:prstGeom prst="bentConnector2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978318" y="2892425"/>
            <a:ext cx="990600" cy="317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I2C3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016737" y="1254125"/>
            <a:ext cx="1466850" cy="330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Internal Charger</a:t>
            </a:r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</p:txBody>
      </p:sp>
      <p:sp>
        <p:nvSpPr>
          <p:cNvPr id="58" name="Rounded Rectangle 57"/>
          <p:cNvSpPr/>
          <p:nvPr/>
        </p:nvSpPr>
        <p:spPr>
          <a:xfrm>
            <a:off x="2254862" y="3400425"/>
            <a:ext cx="990600" cy="317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254862" y="2976562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54862" y="2022475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I2C3</a:t>
            </a:r>
          </a:p>
        </p:txBody>
      </p:sp>
      <p:cxnSp>
        <p:nvCxnSpPr>
          <p:cNvPr id="80" name="Straight Connector 79"/>
          <p:cNvCxnSpPr>
            <a:endCxn id="28" idx="1"/>
          </p:cNvCxnSpPr>
          <p:nvPr/>
        </p:nvCxnSpPr>
        <p:spPr>
          <a:xfrm>
            <a:off x="5469256" y="2254250"/>
            <a:ext cx="5067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228726" y="2755900"/>
            <a:ext cx="324489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369162" y="4117975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BQ24745</a:t>
            </a:r>
            <a:endParaRPr lang="en-US" sz="900" baseline="-25000" dirty="0" smtClean="0"/>
          </a:p>
        </p:txBody>
      </p:sp>
      <p:sp>
        <p:nvSpPr>
          <p:cNvPr id="103" name="Rounded Rectangle 102"/>
          <p:cNvSpPr/>
          <p:nvPr/>
        </p:nvSpPr>
        <p:spPr>
          <a:xfrm>
            <a:off x="315955" y="475136"/>
            <a:ext cx="990600" cy="317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Master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315955" y="856136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Slave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500063" y="2022475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Cell</a:t>
            </a:r>
            <a:r>
              <a:rPr lang="en-US" sz="900" baseline="-25000" dirty="0" err="1" smtClean="0"/>
              <a:t>B</a:t>
            </a:r>
            <a:endParaRPr lang="en-US" sz="900" baseline="-25000" dirty="0" smtClean="0"/>
          </a:p>
        </p:txBody>
      </p:sp>
      <p:sp>
        <p:nvSpPr>
          <p:cNvPr id="113" name="Rounded Rectangle 112"/>
          <p:cNvSpPr/>
          <p:nvPr/>
        </p:nvSpPr>
        <p:spPr>
          <a:xfrm>
            <a:off x="466725" y="2976562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Cell</a:t>
            </a:r>
            <a:r>
              <a:rPr lang="en-US" sz="900" baseline="-25000" dirty="0" err="1" smtClean="0"/>
              <a:t>A</a:t>
            </a:r>
            <a:endParaRPr lang="en-US" sz="900" baseline="-25000" dirty="0" smtClean="0"/>
          </a:p>
        </p:txBody>
      </p:sp>
      <p:cxnSp>
        <p:nvCxnSpPr>
          <p:cNvPr id="122" name="Straight Connector 121"/>
          <p:cNvCxnSpPr>
            <a:stCxn id="58" idx="2"/>
            <a:endCxn id="99" idx="0"/>
          </p:cNvCxnSpPr>
          <p:nvPr/>
        </p:nvCxnSpPr>
        <p:spPr>
          <a:xfrm>
            <a:off x="2750162" y="3717925"/>
            <a:ext cx="0" cy="40005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15955" y="200972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Legend:</a:t>
            </a:r>
            <a:endParaRPr lang="en-US" sz="9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076326" y="1889125"/>
            <a:ext cx="43929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7" idx="1"/>
          </p:cNvCxnSpPr>
          <p:nvPr/>
        </p:nvCxnSpPr>
        <p:spPr>
          <a:xfrm flipV="1">
            <a:off x="5469258" y="1784350"/>
            <a:ext cx="506728" cy="104775"/>
          </a:xfrm>
          <a:prstGeom prst="bentConnector3">
            <a:avLst>
              <a:gd name="adj1" fmla="val 188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6" idx="0"/>
          </p:cNvCxnSpPr>
          <p:nvPr/>
        </p:nvCxnSpPr>
        <p:spPr>
          <a:xfrm rot="5400000" flipH="1" flipV="1">
            <a:off x="1007269" y="1877219"/>
            <a:ext cx="133350" cy="157163"/>
          </a:xfrm>
          <a:prstGeom prst="bentConnector2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13" idx="0"/>
          </p:cNvCxnSpPr>
          <p:nvPr/>
        </p:nvCxnSpPr>
        <p:spPr>
          <a:xfrm rot="5400000" flipH="1" flipV="1">
            <a:off x="992302" y="2725623"/>
            <a:ext cx="220662" cy="281216"/>
          </a:xfrm>
          <a:prstGeom prst="bentConnector2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2" idx="0"/>
          </p:cNvCxnSpPr>
          <p:nvPr/>
        </p:nvCxnSpPr>
        <p:spPr>
          <a:xfrm rot="16200000" flipV="1">
            <a:off x="4306910" y="2725717"/>
            <a:ext cx="136525" cy="196892"/>
          </a:xfrm>
          <a:prstGeom prst="bentConnector2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0" idx="0"/>
          </p:cNvCxnSpPr>
          <p:nvPr/>
        </p:nvCxnSpPr>
        <p:spPr>
          <a:xfrm flipV="1">
            <a:off x="4467226" y="1898650"/>
            <a:ext cx="0" cy="123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0" idx="0"/>
          </p:cNvCxnSpPr>
          <p:nvPr/>
        </p:nvCxnSpPr>
        <p:spPr>
          <a:xfrm flipV="1">
            <a:off x="2750162" y="1889125"/>
            <a:ext cx="0" cy="133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9" idx="0"/>
          </p:cNvCxnSpPr>
          <p:nvPr/>
        </p:nvCxnSpPr>
        <p:spPr>
          <a:xfrm flipV="1">
            <a:off x="2750162" y="2755900"/>
            <a:ext cx="0" cy="2206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On-screen Show (4:3)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10</cp:revision>
  <dcterms:created xsi:type="dcterms:W3CDTF">2012-10-23T17:37:31Z</dcterms:created>
  <dcterms:modified xsi:type="dcterms:W3CDTF">2012-11-07T19:50:38Z</dcterms:modified>
</cp:coreProperties>
</file>