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835E5-746A-4F46-A043-D24057A482B8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354AF-2381-4C14-AF93-C120A954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0337-2657-4A31-A142-0474A562CEE5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6031544" y="4155299"/>
            <a:ext cx="1318371" cy="533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Payload1</a:t>
            </a:r>
            <a:endParaRPr lang="en-US" sz="900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6019800" y="4790644"/>
            <a:ext cx="1318371" cy="533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Payload2</a:t>
            </a:r>
            <a:endParaRPr lang="en-US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00400" y="317774"/>
            <a:ext cx="337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Powerboard</a:t>
            </a:r>
            <a:r>
              <a:rPr lang="en-US" dirty="0" smtClean="0"/>
              <a:t>: </a:t>
            </a:r>
            <a:r>
              <a:rPr lang="en-US" dirty="0" smtClean="0"/>
              <a:t>Power Flow Diagram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950347" y="1599942"/>
            <a:ext cx="2057400" cy="44960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Powerboard</a:t>
            </a:r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1070652"/>
            <a:ext cx="2438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Notes: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Large capacitors need to be charged in beginning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Batteries can overcurrent easily when turning on the motors</a:t>
            </a:r>
            <a:endParaRPr lang="en-US" sz="9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19799" y="2197100"/>
            <a:ext cx="133011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Left Drive Motor</a:t>
            </a:r>
            <a:endParaRPr lang="en-US" sz="900" baseline="-250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6019800" y="2786539"/>
            <a:ext cx="133011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Right Drive Motor</a:t>
            </a:r>
            <a:endParaRPr lang="en-US" sz="900" baseline="-250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6019800" y="3360785"/>
            <a:ext cx="133011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Flipper Motor</a:t>
            </a:r>
            <a:endParaRPr lang="en-US" sz="900" baseline="-25000" dirty="0" smtClean="0"/>
          </a:p>
        </p:txBody>
      </p:sp>
      <p:sp>
        <p:nvSpPr>
          <p:cNvPr id="23" name="Right Arrow 22"/>
          <p:cNvSpPr/>
          <p:nvPr/>
        </p:nvSpPr>
        <p:spPr>
          <a:xfrm>
            <a:off x="5007747" y="2100469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Left Motor</a:t>
            </a:r>
            <a:endParaRPr lang="en-US" sz="900" baseline="-25000" dirty="0"/>
          </a:p>
        </p:txBody>
      </p:sp>
      <p:sp>
        <p:nvSpPr>
          <p:cNvPr id="24" name="Right Arrow 23"/>
          <p:cNvSpPr/>
          <p:nvPr/>
        </p:nvSpPr>
        <p:spPr>
          <a:xfrm>
            <a:off x="5007747" y="2708704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Right Motor</a:t>
            </a:r>
            <a:endParaRPr lang="en-US" sz="900" baseline="-25000" dirty="0"/>
          </a:p>
        </p:txBody>
      </p:sp>
      <p:sp>
        <p:nvSpPr>
          <p:cNvPr id="27" name="Right Arrow 26"/>
          <p:cNvSpPr/>
          <p:nvPr/>
        </p:nvSpPr>
        <p:spPr>
          <a:xfrm>
            <a:off x="5007747" y="3286490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Flipper</a:t>
            </a:r>
            <a:endParaRPr lang="en-US" sz="900" baseline="-25000" dirty="0"/>
          </a:p>
        </p:txBody>
      </p:sp>
      <p:sp>
        <p:nvSpPr>
          <p:cNvPr id="28" name="Right Arrow 27"/>
          <p:cNvSpPr/>
          <p:nvPr/>
        </p:nvSpPr>
        <p:spPr>
          <a:xfrm>
            <a:off x="5007747" y="4810553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Payload2</a:t>
            </a:r>
            <a:endParaRPr lang="en-US" sz="900" baseline="-25000" dirty="0"/>
          </a:p>
        </p:txBody>
      </p:sp>
      <p:sp>
        <p:nvSpPr>
          <p:cNvPr id="29" name="Right Arrow 28"/>
          <p:cNvSpPr/>
          <p:nvPr/>
        </p:nvSpPr>
        <p:spPr>
          <a:xfrm>
            <a:off x="5007747" y="4155299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Payload1</a:t>
            </a:r>
            <a:endParaRPr lang="en-US" sz="900" baseline="-25000" dirty="0"/>
          </a:p>
        </p:txBody>
      </p:sp>
      <p:sp>
        <p:nvSpPr>
          <p:cNvPr id="32" name="Rounded Rectangle 31"/>
          <p:cNvSpPr/>
          <p:nvPr/>
        </p:nvSpPr>
        <p:spPr>
          <a:xfrm>
            <a:off x="457200" y="1599943"/>
            <a:ext cx="1466850" cy="2000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Battery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525565" y="2197100"/>
            <a:ext cx="133011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Side</a:t>
            </a:r>
            <a:r>
              <a:rPr lang="en-US" sz="900" baseline="-25000" dirty="0" err="1" smtClean="0"/>
              <a:t>A</a:t>
            </a:r>
            <a:endParaRPr lang="en-US" sz="900" baseline="-250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525566" y="2965450"/>
            <a:ext cx="1330115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Side</a:t>
            </a:r>
            <a:r>
              <a:rPr lang="en-US" sz="900" baseline="-25000" dirty="0" err="1" smtClean="0"/>
              <a:t>B</a:t>
            </a:r>
            <a:endParaRPr lang="en-US" sz="900" baseline="-25000" dirty="0" smtClean="0"/>
          </a:p>
        </p:txBody>
      </p:sp>
      <p:sp>
        <p:nvSpPr>
          <p:cNvPr id="35" name="Right Arrow 34"/>
          <p:cNvSpPr/>
          <p:nvPr/>
        </p:nvSpPr>
        <p:spPr>
          <a:xfrm>
            <a:off x="1939005" y="2099104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+</a:t>
            </a:r>
            <a:r>
              <a:rPr lang="en-US" sz="900" dirty="0" err="1" smtClean="0"/>
              <a:t>V</a:t>
            </a:r>
            <a:r>
              <a:rPr lang="en-US" sz="900" baseline="-25000" dirty="0" err="1" smtClean="0"/>
              <a:t>sideA</a:t>
            </a:r>
            <a:endParaRPr lang="en-US" sz="900" baseline="-25000" dirty="0"/>
          </a:p>
        </p:txBody>
      </p:sp>
      <p:sp>
        <p:nvSpPr>
          <p:cNvPr id="37" name="Right Arrow 36"/>
          <p:cNvSpPr/>
          <p:nvPr/>
        </p:nvSpPr>
        <p:spPr>
          <a:xfrm>
            <a:off x="1939005" y="2847293"/>
            <a:ext cx="1143000" cy="5134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+</a:t>
            </a:r>
            <a:r>
              <a:rPr lang="en-US" sz="900" dirty="0" err="1" smtClean="0"/>
              <a:t>V</a:t>
            </a:r>
            <a:r>
              <a:rPr lang="en-US" sz="900" baseline="-25000" dirty="0" err="1" smtClean="0"/>
              <a:t>sideB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299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19</cp:revision>
  <dcterms:created xsi:type="dcterms:W3CDTF">2012-10-23T17:37:31Z</dcterms:created>
  <dcterms:modified xsi:type="dcterms:W3CDTF">2012-11-07T19:22:33Z</dcterms:modified>
</cp:coreProperties>
</file>