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835E5-746A-4F46-A043-D24057A482B8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354AF-2381-4C14-AF93-C120A954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0337-2657-4A31-A142-0474A562CEE5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D2C7-B6FC-4637-BC26-A205FE93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673225" y="2514600"/>
            <a:ext cx="1466850" cy="1720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Battery</a:t>
            </a:r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5172074" y="2489200"/>
            <a:ext cx="3209925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Powerboard</a:t>
            </a:r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55011" y="311287"/>
            <a:ext cx="2050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I2C/</a:t>
            </a:r>
            <a:r>
              <a:rPr lang="en-US" dirty="0" err="1" smtClean="0"/>
              <a:t>SMBus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10200" y="3257550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14260" y="2905125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414260" y="3375025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EEPROM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14260" y="3921125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TMP112</a:t>
            </a:r>
          </a:p>
        </p:txBody>
      </p:sp>
      <p:cxnSp>
        <p:nvCxnSpPr>
          <p:cNvPr id="30" name="Elbow Connector 29"/>
          <p:cNvCxnSpPr>
            <a:stCxn id="20" idx="3"/>
            <a:endCxn id="28" idx="1"/>
          </p:cNvCxnSpPr>
          <p:nvPr/>
        </p:nvCxnSpPr>
        <p:spPr>
          <a:xfrm>
            <a:off x="6400800" y="3416300"/>
            <a:ext cx="1013460" cy="73025"/>
          </a:xfrm>
          <a:prstGeom prst="bentConnector3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3"/>
            <a:endCxn id="29" idx="1"/>
          </p:cNvCxnSpPr>
          <p:nvPr/>
        </p:nvCxnSpPr>
        <p:spPr>
          <a:xfrm>
            <a:off x="6400800" y="3416300"/>
            <a:ext cx="1013460" cy="619125"/>
          </a:xfrm>
          <a:prstGeom prst="bentConnector3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0" idx="3"/>
            <a:endCxn id="27" idx="1"/>
          </p:cNvCxnSpPr>
          <p:nvPr/>
        </p:nvCxnSpPr>
        <p:spPr>
          <a:xfrm flipV="1">
            <a:off x="6400800" y="3019425"/>
            <a:ext cx="1013460" cy="396875"/>
          </a:xfrm>
          <a:prstGeom prst="bentConnector3">
            <a:avLst>
              <a:gd name="adj1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410200" y="3733800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455011" y="2489200"/>
            <a:ext cx="1466850" cy="284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Internal Charger</a:t>
            </a:r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  <a:p>
            <a:pPr algn="ctr"/>
            <a:endParaRPr lang="en-US" sz="900" dirty="0"/>
          </a:p>
          <a:p>
            <a:pPr algn="ctr"/>
            <a:endParaRPr lang="en-US" sz="900" dirty="0" smtClean="0"/>
          </a:p>
        </p:txBody>
      </p:sp>
      <p:sp>
        <p:nvSpPr>
          <p:cNvPr id="58" name="Rounded Rectangle 57"/>
          <p:cNvSpPr/>
          <p:nvPr/>
        </p:nvSpPr>
        <p:spPr>
          <a:xfrm>
            <a:off x="3693136" y="4235450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691963" y="3731419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693136" y="3257550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I2C3</a:t>
            </a:r>
          </a:p>
        </p:txBody>
      </p:sp>
      <p:cxnSp>
        <p:nvCxnSpPr>
          <p:cNvPr id="80" name="Straight Connector 79"/>
          <p:cNvCxnSpPr>
            <a:stCxn id="60" idx="3"/>
            <a:endCxn id="20" idx="1"/>
          </p:cNvCxnSpPr>
          <p:nvPr/>
        </p:nvCxnSpPr>
        <p:spPr>
          <a:xfrm>
            <a:off x="4683736" y="3416300"/>
            <a:ext cx="7264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9" idx="3"/>
            <a:endCxn id="52" idx="1"/>
          </p:cNvCxnSpPr>
          <p:nvPr/>
        </p:nvCxnSpPr>
        <p:spPr>
          <a:xfrm>
            <a:off x="4682563" y="3890169"/>
            <a:ext cx="727637" cy="238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06" idx="3"/>
            <a:endCxn id="60" idx="1"/>
          </p:cNvCxnSpPr>
          <p:nvPr/>
        </p:nvCxnSpPr>
        <p:spPr>
          <a:xfrm>
            <a:off x="2928937" y="3416300"/>
            <a:ext cx="7641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13" idx="3"/>
            <a:endCxn id="59" idx="1"/>
          </p:cNvCxnSpPr>
          <p:nvPr/>
        </p:nvCxnSpPr>
        <p:spPr>
          <a:xfrm flipV="1">
            <a:off x="2928937" y="3890169"/>
            <a:ext cx="763026" cy="238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807436" y="495300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BQ24745</a:t>
            </a:r>
            <a:endParaRPr lang="en-US" sz="900" baseline="-25000" dirty="0" smtClean="0"/>
          </a:p>
        </p:txBody>
      </p:sp>
      <p:sp>
        <p:nvSpPr>
          <p:cNvPr id="103" name="Rounded Rectangle 102"/>
          <p:cNvSpPr/>
          <p:nvPr/>
        </p:nvSpPr>
        <p:spPr>
          <a:xfrm>
            <a:off x="682625" y="1066800"/>
            <a:ext cx="990600" cy="317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Master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82625" y="1447800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Slave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1938337" y="3257550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Cell</a:t>
            </a:r>
            <a:r>
              <a:rPr lang="en-US" sz="900" baseline="-25000" dirty="0" err="1" smtClean="0"/>
              <a:t>A</a:t>
            </a:r>
            <a:endParaRPr lang="en-US" sz="900" baseline="-25000" dirty="0" smtClean="0"/>
          </a:p>
        </p:txBody>
      </p:sp>
      <p:sp>
        <p:nvSpPr>
          <p:cNvPr id="113" name="Rounded Rectangle 112"/>
          <p:cNvSpPr/>
          <p:nvPr/>
        </p:nvSpPr>
        <p:spPr>
          <a:xfrm>
            <a:off x="1938337" y="3733800"/>
            <a:ext cx="990600" cy="317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Cell</a:t>
            </a:r>
            <a:r>
              <a:rPr lang="en-US" sz="900" baseline="-25000" dirty="0" err="1" smtClean="0"/>
              <a:t>B</a:t>
            </a:r>
            <a:endParaRPr lang="en-US" sz="900" baseline="-25000" dirty="0" smtClean="0"/>
          </a:p>
        </p:txBody>
      </p:sp>
      <p:cxnSp>
        <p:nvCxnSpPr>
          <p:cNvPr id="122" name="Straight Connector 121"/>
          <p:cNvCxnSpPr>
            <a:stCxn id="58" idx="2"/>
            <a:endCxn id="99" idx="0"/>
          </p:cNvCxnSpPr>
          <p:nvPr/>
        </p:nvCxnSpPr>
        <p:spPr>
          <a:xfrm>
            <a:off x="4188436" y="4552950"/>
            <a:ext cx="0" cy="40005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82625" y="792636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Legend: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97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1</cp:revision>
  <dcterms:created xsi:type="dcterms:W3CDTF">2012-10-23T17:37:31Z</dcterms:created>
  <dcterms:modified xsi:type="dcterms:W3CDTF">2012-10-23T17:37:58Z</dcterms:modified>
</cp:coreProperties>
</file>