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Analysis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Author: Rovil Katariya</a:t>
            </a:r>
          </a:p>
          <a:p>
            <a:r>
              <a:t>Internship Submission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by Rovil Katariya</a:t>
            </a:r>
          </a:p>
          <a:p>
            <a:r>
              <a:t>For Internship Submission</a:t>
            </a:r>
          </a:p>
          <a:p>
            <a:r>
              <a:t>“Climate change isn’t a prediction. It's happening.”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Analyze global climate trends</a:t>
            </a:r>
          </a:p>
          <a:p>
            <a:r>
              <a:t>🎯 Predict temperature &amp; extreme weather events using ML</a:t>
            </a:r>
          </a:p>
          <a:p>
            <a:r>
              <a:t>🎯 Apply both regression &amp; classification approaches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🗂️ 10 Features | 📊 1 Target</a:t>
            </a:r>
          </a:p>
          <a:p>
            <a:r>
              <a:t>🌍 Countries, 🌡️ Temp, 🌧️ Rainfall, 🌲 Forest Area, etc.</a:t>
            </a:r>
          </a:p>
          <a:p>
            <a:r>
              <a:t>🧹 No missing values</a:t>
            </a:r>
          </a:p>
          <a:p>
            <a:r>
              <a:t>📅 Year-wise data per country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Correlation Heatmap</a:t>
            </a:r>
          </a:p>
          <a:p>
            <a:r>
              <a:t>✅ Avg Temperature trends by Country</a:t>
            </a:r>
          </a:p>
          <a:p>
            <a:r>
              <a:t>✅ CO2 &amp; Sea Level Rise patterns</a:t>
            </a:r>
          </a:p>
          <a:p>
            <a:r>
              <a:t>✅ High rainfall in tropical countries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One-hot encoding (Country)</a:t>
            </a:r>
          </a:p>
          <a:p>
            <a:r>
              <a:t>- Feature Scaling (StandardScaler)</a:t>
            </a:r>
          </a:p>
          <a:p>
            <a:r>
              <a:t>- Binarized 'Extreme Weather Events' using median</a:t>
            </a:r>
          </a:p>
          <a:p>
            <a:r>
              <a:t>- Final dataset saved as: climate_feature_engineered.csv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Target: Avg Temperature (°C)</a:t>
            </a:r>
          </a:p>
          <a:p/>
          <a:p>
            <a:r>
              <a:t>Linear Regression:</a:t>
            </a:r>
          </a:p>
          <a:p>
            <a:r>
              <a:t>MSE: 70.03 | R²: -0.01</a:t>
            </a:r>
          </a:p>
          <a:p/>
          <a:p>
            <a:r>
              <a:t>Random Forest Regressor:</a:t>
            </a:r>
          </a:p>
          <a:p>
            <a:r>
              <a:t>MSE: 76.76 | R²: -0.10</a:t>
            </a:r>
          </a:p>
          <a:p/>
          <a:p>
            <a:r>
              <a:t>Gradient Boosting Regressor:</a:t>
            </a:r>
          </a:p>
          <a:p>
            <a:r>
              <a:t>MSE: 77.69 | R²: -0.12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Target: Extreme Weather Events (High/Low)</a:t>
            </a:r>
          </a:p>
          <a:p/>
          <a:p>
            <a:r>
              <a:t>Logistic Regression:</a:t>
            </a:r>
          </a:p>
          <a:p>
            <a:r>
              <a:t>Accuracy: 50.5% | Precision: 59% | F1: 55%</a:t>
            </a:r>
          </a:p>
          <a:p/>
          <a:p>
            <a:r>
              <a:t>Random Forest Classifier:</a:t>
            </a:r>
          </a:p>
          <a:p>
            <a:r>
              <a:t>Accuracy: 46.5% | Precision: 56% | F1: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Regression models showed weak predictive power</a:t>
            </a:r>
          </a:p>
          <a:p>
            <a:r>
              <a:t>🔁 Classification models performed better for weather events</a:t>
            </a:r>
          </a:p>
          <a:p>
            <a:r>
              <a:t>📌 Logistic Regression had best F1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Add temporal trend features</a:t>
            </a:r>
          </a:p>
          <a:p>
            <a:r>
              <a:t>🛰️ Use satellite-based data</a:t>
            </a:r>
          </a:p>
          <a:p>
            <a:r>
              <a:t>⚖️ Handle imbalance via SMOTE or class_weight</a:t>
            </a:r>
          </a:p>
          <a:p>
            <a:r>
              <a:t>⏳ Try LSTM or time series forecasting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