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Satisfaction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Records: 2819</a:t>
            </a:r>
          </a:p>
          <a:p>
            <a:r>
              <a:t>- Features: 17 columns</a:t>
            </a:r>
          </a:p>
          <a:p>
            <a:r>
              <a:t>- Target Variable: Customer Satisfaction Rating (1–5)</a:t>
            </a:r>
          </a:p>
          <a:p>
            <a:r>
              <a:t>- Missing values handled</a:t>
            </a:r>
          </a:p>
          <a:p>
            <a:r>
              <a:t>- Feature engineering: Time delays, ticket description length,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Satisfaction scores are fairly balanced across 1 to 5</a:t>
            </a:r>
          </a:p>
          <a:p>
            <a:r>
              <a:t>- Lower satisfaction often linked with high priority tickets</a:t>
            </a:r>
          </a:p>
          <a:p>
            <a:r>
              <a:t>- Ticket Type and Channel influence satisfaction</a:t>
            </a:r>
          </a:p>
          <a:p>
            <a:r>
              <a:t>- Response &amp; Resolution delays are potential drivers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Random Forest Regressor</a:t>
            </a:r>
          </a:p>
          <a:p>
            <a:r>
              <a:t>- MSE: 2.16 (on 1–5 scale)</a:t>
            </a:r>
          </a:p>
          <a:p>
            <a:r>
              <a:t>- R² Score: -0.09 (Poor fit)</a:t>
            </a:r>
          </a:p>
          <a:p>
            <a:r>
              <a:t>- Conclusion: Regression model failed to capture satisfaction trends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Random Forest Classifier</a:t>
            </a:r>
          </a:p>
          <a:p>
            <a:r>
              <a:t>- Accuracy: 37.7%</a:t>
            </a:r>
          </a:p>
          <a:p>
            <a:r>
              <a:t>- High/Low classes: Moderate performance</a:t>
            </a:r>
          </a:p>
          <a:p>
            <a:r>
              <a:t>- Medium class: Poor performance due to imbalance</a:t>
            </a:r>
          </a:p>
          <a:p>
            <a:r>
              <a:t>- F1 Score (Weighted): ~36%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Satisfaction scores may be noisy or subjective</a:t>
            </a:r>
          </a:p>
          <a:p>
            <a:r>
              <a:t>- Better performance likely with NLP on ticket descriptions</a:t>
            </a:r>
          </a:p>
          <a:p>
            <a:r>
              <a:t>- Consider binning satisfaction (Low vs High)</a:t>
            </a:r>
          </a:p>
          <a:p>
            <a:r>
              <a:t>- Try advanced models: XGBoost, hyperparameter tuning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