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 Accident Analysis India - 2020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Author: Rovil Katariya</a:t>
            </a:r>
          </a:p>
          <a:p>
            <a:r>
              <a:t>EDA + ML Project</a:t>
            </a:r>
          </a:p>
          <a:p>
            <a:r>
              <a:t>With Power BI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Analyze Indian road accidents</a:t>
            </a:r>
          </a:p>
          <a:p>
            <a:r>
              <a:t>🎯 Predict fatality-prone states using ML</a:t>
            </a:r>
          </a:p>
          <a:p>
            <a:r>
              <a:t>🎯 Visualize data with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📁 State-wise data for 2020:</a:t>
            </a:r>
          </a:p>
          <a:p>
            <a:r>
              <a:t>- Total Accidents</a:t>
            </a:r>
          </a:p>
          <a:p>
            <a:r>
              <a:t>- Deaths, Injuries</a:t>
            </a:r>
          </a:p>
          <a:p>
            <a:r>
              <a:t>- Road Type, Vehicle Type</a:t>
            </a:r>
          </a:p>
          <a:p>
            <a:r>
              <a:t>🧹 Cleaned &amp; structured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Highest accidents by state</a:t>
            </a:r>
          </a:p>
          <a:p>
            <a:r>
              <a:t>✅ Fatality rate per 100 accidents</a:t>
            </a:r>
          </a:p>
          <a:p>
            <a:r>
              <a:t>✅ Road type vs injury severity</a:t>
            </a:r>
          </a:p>
          <a:p>
            <a:r>
              <a:t>📊 Bar, map, and KPI visuals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Classification: High vs Low Fatal States</a:t>
            </a:r>
          </a:p>
          <a:p>
            <a:r>
              <a:t>✅ Random Forest Classifier</a:t>
            </a:r>
          </a:p>
          <a:p>
            <a:r>
              <a:t>🎯 Accuracy: ~75%</a:t>
            </a:r>
          </a:p>
          <a:p>
            <a:r>
              <a:t>📊 Confusion Matrix, Feature Importance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States with poor roads → higher deaths</a:t>
            </a:r>
          </a:p>
          <a:p>
            <a:r>
              <a:t>🚦 ML model helps flag danger zones</a:t>
            </a:r>
          </a:p>
          <a:p>
            <a:r>
              <a:t>📌 EDA + Power BI = Strong storytelling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Road Accident Analysis 2020</a:t>
            </a:r>
          </a:p>
          <a:p>
            <a:r>
              <a:t>By Rovil Katariya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