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Tobacco Use and Mortality Analysis (2004–2015)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Unified Mentor Internship Project</a:t>
            </a:r>
          </a:p>
          <a:p>
            <a:r>
              <a:rPr dirty="0"/>
              <a:t>By: </a:t>
            </a:r>
            <a:r>
              <a:rPr lang="en-US" dirty="0"/>
              <a:t>Rovil Katariya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US" dirty="0"/>
              <a:t>Rovil Katariya</a:t>
            </a:r>
            <a:endParaRPr dirty="0"/>
          </a:p>
          <a:p>
            <a:r>
              <a:rPr dirty="0"/>
              <a:t>GitHub:</a:t>
            </a:r>
            <a:r>
              <a:rPr lang="en-US" dirty="0"/>
              <a:t> https://github.com/Rovil70/Tobacco-Use-and-Mortality-2004-15</a:t>
            </a:r>
            <a:endParaRPr dirty="0"/>
          </a:p>
          <a:p>
            <a:r>
              <a:rPr dirty="0"/>
              <a:t>• Questions &amp; Feedback Welcome!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impact of smoking on health using public datasets</a:t>
            </a:r>
          </a:p>
          <a:p>
            <a:r>
              <a:t>• Data Sources: admissions, fatalities, prescriptions, smokers, metrics</a:t>
            </a:r>
          </a:p>
          <a:p>
            <a:r>
              <a:t>• Phases: Cleaning → EDA → Feature Engineering → Modeling →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admissions.csv – Year-wise tobacco-related hospital data</a:t>
            </a:r>
          </a:p>
          <a:p>
            <a:r>
              <a:t>• fatalities.csv – Year-wise tobacco-related death data</a:t>
            </a:r>
          </a:p>
          <a:p>
            <a:r>
              <a:t>• prescriptions.csv – Cessation prescriptions &amp; costs</a:t>
            </a:r>
          </a:p>
          <a:p>
            <a:r>
              <a:t>• smokers.csv – Smoking rates by age &amp; gender</a:t>
            </a:r>
          </a:p>
          <a:p>
            <a:r>
              <a:t>• metrics.csv – Economic &amp; health indicators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Standardized 'Year' format and converted numeric values</a:t>
            </a:r>
          </a:p>
          <a:p>
            <a:r>
              <a:t>• Merged datasets on Year for unified view</a:t>
            </a:r>
          </a:p>
          <a:p>
            <a:r>
              <a:t>• Created features: smoking_rate_change, prescription_rate, fatality_ratio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Smoking rates declined from 51% to ~18% (1974–2015)</a:t>
            </a:r>
          </a:p>
          <a:p>
            <a:r>
              <a:t>• Fatalities &amp; hospital admissions showed moderate decline</a:t>
            </a:r>
          </a:p>
          <a:p>
            <a:r>
              <a:t>• Prescription rates peaked around 2011–2012 then dropped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Target: Predict total_fatalities using ML models</a:t>
            </a:r>
          </a:p>
          <a:p>
            <a:r>
              <a:t>• Models Used: Linear Regression, Random Forest</a:t>
            </a:r>
          </a:p>
          <a:p>
            <a:r>
              <a:t>• Evaluated using R² score and RMSE</a:t>
            </a:r>
          </a:p>
          <a:p>
            <a:r>
              <a:t>• Feature Importance highlighted key drivers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Categorized years into Low, Medium, High risk (based on fatalities)</a:t>
            </a:r>
          </a:p>
          <a:p>
            <a:r>
              <a:t>• Models: Logistic Regression, Decision Tree</a:t>
            </a:r>
          </a:p>
          <a:p>
            <a:r>
              <a:t>• Performance measured using accuracy and confusion matrix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&amp;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KMeans to cluster similar years based on indicators</a:t>
            </a:r>
          </a:p>
          <a:p>
            <a:r>
              <a:t>• Visualized with PCA (2D projection)</a:t>
            </a:r>
          </a:p>
          <a:p>
            <a:r>
              <a:t>• Insights: Clustered years reflect tobacco control effectiveness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Smoking rates directly impact fatalities and admissions</a:t>
            </a:r>
          </a:p>
          <a:p>
            <a:r>
              <a:t>• Prescription programs lower tobacco-related risks</a:t>
            </a:r>
          </a:p>
          <a:p>
            <a:r>
              <a:t>• Tobacco affordability and income levels influence usage trends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315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Tobacco Use and Mortality Analysis (2004–2015)</vt:lpstr>
      <vt:lpstr>Project Overview</vt:lpstr>
      <vt:lpstr>Dataset Summary</vt:lpstr>
      <vt:lpstr>Data Cleaning &amp; Merging</vt:lpstr>
      <vt:lpstr>EDA Highlights</vt:lpstr>
      <vt:lpstr>Regression Modeling</vt:lpstr>
      <vt:lpstr>Risk Classification</vt:lpstr>
      <vt:lpstr>Clustering &amp; Segmentation</vt:lpstr>
      <vt:lpstr>Key Insights &amp;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Rovil katariya</cp:lastModifiedBy>
  <cp:revision>2</cp:revision>
  <dcterms:created xsi:type="dcterms:W3CDTF">2013-01-27T09:14:16Z</dcterms:created>
  <dcterms:modified xsi:type="dcterms:W3CDTF">2025-06-18T08:41:04Z</dcterms:modified>
  <cp:category/>
</cp:coreProperties>
</file>