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5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9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6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20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9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4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1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5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8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B04084-2B90-422F-9FD0-D9FA6F7B6875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739DEA-D5BF-40EE-ABAF-FE954AF0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2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4079-BE9C-FF17-5BD6-09A826B7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0200"/>
            <a:ext cx="10018713" cy="1185333"/>
          </a:xfrm>
        </p:spPr>
        <p:txBody>
          <a:bodyPr>
            <a:normAutofit/>
          </a:bodyPr>
          <a:lstStyle/>
          <a:p>
            <a:pPr algn="l"/>
            <a:r>
              <a:rPr lang="en-US" b="1" i="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öhne"/>
              </a:rPr>
              <a:t>Challenges in Modern Parenting</a:t>
            </a:r>
            <a:endParaRPr lang="en-US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23A0B-5A51-A3FC-09E2-CBD6B957F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950" y="1515533"/>
            <a:ext cx="7283449" cy="46736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1700" dirty="0"/>
              <a:t>In today's fast-paced world, parents face a significant challenge in effectively monitoring and caring for their babies due to demanding work schedules and responsibilities.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7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700" b="1" u="sng" dirty="0"/>
              <a:t>Problem Statement: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700" dirty="0"/>
              <a:t>Traditional baby monitoring systems lack the ability to provide comprehensive insights into a baby's needs and emotions, leaving parents anxious and disconnected.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17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1700" b="1" u="sng" dirty="0"/>
              <a:t>Key Issues:</a:t>
            </a:r>
          </a:p>
          <a:p>
            <a:pPr algn="just">
              <a:lnSpc>
                <a:spcPct val="90000"/>
              </a:lnSpc>
            </a:pPr>
            <a:r>
              <a:rPr lang="en-US" sz="1700" dirty="0"/>
              <a:t>Limited Insights: Existing systems offer basic monitoring, missing emotional cues.</a:t>
            </a:r>
          </a:p>
          <a:p>
            <a:pPr algn="just">
              <a:lnSpc>
                <a:spcPct val="90000"/>
              </a:lnSpc>
            </a:pPr>
            <a:r>
              <a:rPr lang="en-US" sz="1700" dirty="0"/>
              <a:t>Parental Distress: Parents often feel detached due to incomplete information.</a:t>
            </a:r>
          </a:p>
          <a:p>
            <a:pPr algn="just">
              <a:lnSpc>
                <a:spcPct val="90000"/>
              </a:lnSpc>
            </a:pPr>
            <a:r>
              <a:rPr lang="en-US" sz="1700" dirty="0"/>
              <a:t>Expensive Systems: Existing systems offering basic functionalities are also expensive in market. </a:t>
            </a:r>
          </a:p>
        </p:txBody>
      </p:sp>
      <p:pic>
        <p:nvPicPr>
          <p:cNvPr id="1026" name="Picture 2" descr="African Mom Working on Laptop Holding Baby Sitting at Home Stock Image -  Image of freelance, online: 214820923">
            <a:extLst>
              <a:ext uri="{FF2B5EF4-FFF2-40B4-BE49-F238E27FC236}">
                <a16:creationId xmlns:a16="http://schemas.microsoft.com/office/drawing/2014/main" id="{64460995-3F22-BBA9-8333-4E83AEB51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t="40" r="27931" b="-43"/>
          <a:stretch/>
        </p:blipFill>
        <p:spPr bwMode="auto">
          <a:xfrm>
            <a:off x="8945476" y="1764733"/>
            <a:ext cx="2935373" cy="4096077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02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12E1-27E6-3CFB-ADD8-85807111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0800"/>
            <a:ext cx="10018713" cy="1752599"/>
          </a:xfrm>
        </p:spPr>
        <p:txBody>
          <a:bodyPr/>
          <a:lstStyle/>
          <a:p>
            <a:pPr algn="l"/>
            <a:r>
              <a:rPr lang="en-US" b="1" i="0" u="sng" dirty="0">
                <a:ln w="0"/>
                <a:solidFill>
                  <a:schemeClr val="accent1"/>
                </a:solidFill>
                <a:latin typeface="Söhne"/>
              </a:rPr>
              <a:t>Revolutionizing Baby Monitoring</a:t>
            </a:r>
            <a:endParaRPr lang="en-US" b="1" u="sng" dirty="0">
              <a:ln w="0"/>
              <a:solidFill>
                <a:schemeClr val="accent1"/>
              </a:solidFill>
            </a:endParaRPr>
          </a:p>
        </p:txBody>
      </p:sp>
      <p:pic>
        <p:nvPicPr>
          <p:cNvPr id="7" name="Picture 6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A20D7E7-AB54-1E51-1861-A91F35573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49" y="2311720"/>
            <a:ext cx="6222207" cy="3344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B08F05-EEAA-8D82-5436-690A66CDD6F2}"/>
              </a:ext>
            </a:extLst>
          </p:cNvPr>
          <p:cNvSpPr txBox="1"/>
          <p:nvPr/>
        </p:nvSpPr>
        <p:spPr>
          <a:xfrm>
            <a:off x="1319211" y="1372283"/>
            <a:ext cx="1058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solution utilizes cutting-edge technology to bridge the gap between busy parents and their babies' emotional needs.</a:t>
            </a:r>
            <a:endParaRPr lang="en-AU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80903F-6E36-5CFC-1FAE-EB72D038B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8" y="1752599"/>
            <a:ext cx="6305074" cy="43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55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466</TotalTime>
  <Words>121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Corbel</vt:lpstr>
      <vt:lpstr>Söhne</vt:lpstr>
      <vt:lpstr>Parallax</vt:lpstr>
      <vt:lpstr>Challenges in Modern Parenting</vt:lpstr>
      <vt:lpstr>Revolutionizing Baby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in Modern Parenting</dc:title>
  <dc:creator>Kulindu Rovin</dc:creator>
  <cp:lastModifiedBy>Kulindu Rovin</cp:lastModifiedBy>
  <cp:revision>7</cp:revision>
  <dcterms:created xsi:type="dcterms:W3CDTF">2023-08-27T17:47:32Z</dcterms:created>
  <dcterms:modified xsi:type="dcterms:W3CDTF">2023-08-28T04:41:06Z</dcterms:modified>
</cp:coreProperties>
</file>