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DB89C39D-B43C-4C08-BA5E-462B3674B207}" type="datetimeFigureOut">
              <a:rPr lang="en-US" smtClean="0"/>
              <a:pPr/>
              <a:t>12/24/2022</a:t>
            </a:fld>
            <a:endParaRPr lang="en-US"/>
          </a:p>
        </p:txBody>
      </p:sp>
      <p:sp>
        <p:nvSpPr>
          <p:cNvPr id="17" name="Нижний колонтитул 16"/>
          <p:cNvSpPr>
            <a:spLocks noGrp="1"/>
          </p:cNvSpPr>
          <p:nvPr>
            <p:ph type="ftr" sz="quarter" idx="11"/>
          </p:nvPr>
        </p:nvSpPr>
        <p:spPr>
          <a:xfrm>
            <a:off x="5410200" y="4205288"/>
            <a:ext cx="1295400" cy="457200"/>
          </a:xfrm>
        </p:spPr>
        <p:txBody>
          <a:bodyPr/>
          <a:lstStyle/>
          <a:p>
            <a:endParaRPr lang="en-US"/>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0AEB1C-0CF5-4DDF-80FF-AD823A4EBD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B89C39D-B43C-4C08-BA5E-462B3674B207}" type="datetimeFigureOut">
              <a:rPr lang="en-US" smtClean="0"/>
              <a:pPr/>
              <a:t>12/24/2022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C0AEB1C-0CF5-4DDF-80FF-AD823A4EBD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B89C39D-B43C-4C08-BA5E-462B3674B207}" type="datetimeFigureOut">
              <a:rPr lang="en-US" smtClean="0"/>
              <a:pPr/>
              <a:t>12/24/2022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C0AEB1C-0CF5-4DDF-80FF-AD823A4EBD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B89C39D-B43C-4C08-BA5E-462B3674B207}" type="datetimeFigureOut">
              <a:rPr lang="en-US" smtClean="0"/>
              <a:pPr/>
              <a:t>12/24/2022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C0AEB1C-0CF5-4DDF-80FF-AD823A4EBD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DB89C39D-B43C-4C08-BA5E-462B3674B207}" type="datetimeFigureOut">
              <a:rPr lang="en-US" smtClean="0"/>
              <a:pPr/>
              <a:t>12/24/2022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0C0AEB1C-0CF5-4DDF-80FF-AD823A4EBD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B89C39D-B43C-4C08-BA5E-462B3674B207}" type="datetimeFigureOut">
              <a:rPr lang="en-US" smtClean="0"/>
              <a:pPr/>
              <a:t>12/24/2022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C0AEB1C-0CF5-4DDF-80FF-AD823A4EBD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DB89C39D-B43C-4C08-BA5E-462B3674B207}" type="datetimeFigureOut">
              <a:rPr lang="en-US" smtClean="0"/>
              <a:pPr/>
              <a:t>12/24/2022</a:t>
            </a:fld>
            <a:endParaRPr lang="en-US"/>
          </a:p>
        </p:txBody>
      </p:sp>
      <p:sp>
        <p:nvSpPr>
          <p:cNvPr id="27" name="Номер слайда 26"/>
          <p:cNvSpPr>
            <a:spLocks noGrp="1"/>
          </p:cNvSpPr>
          <p:nvPr>
            <p:ph type="sldNum" sz="quarter" idx="11"/>
          </p:nvPr>
        </p:nvSpPr>
        <p:spPr/>
        <p:txBody>
          <a:bodyPr rtlCol="0"/>
          <a:lstStyle/>
          <a:p>
            <a:fld id="{0C0AEB1C-0CF5-4DDF-80FF-AD823A4EBDB9}" type="slidenum">
              <a:rPr lang="en-US" smtClean="0"/>
              <a:pPr/>
              <a:t>‹#›</a:t>
            </a:fld>
            <a:endParaRPr lang="en-US"/>
          </a:p>
        </p:txBody>
      </p:sp>
      <p:sp>
        <p:nvSpPr>
          <p:cNvPr id="28" name="Нижний колонтитул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DB89C39D-B43C-4C08-BA5E-462B3674B207}" type="datetimeFigureOut">
              <a:rPr lang="en-US" smtClean="0"/>
              <a:pPr/>
              <a:t>12/24/2022</a:t>
            </a:fld>
            <a:endParaRPr lang="en-US"/>
          </a:p>
        </p:txBody>
      </p:sp>
      <p:sp>
        <p:nvSpPr>
          <p:cNvPr id="4" name="Нижний колонтитул 3"/>
          <p:cNvSpPr>
            <a:spLocks noGrp="1"/>
          </p:cNvSpPr>
          <p:nvPr>
            <p:ph type="ftr" sz="quarter" idx="11"/>
          </p:nvPr>
        </p:nvSpPr>
        <p:spPr>
          <a:xfrm>
            <a:off x="5257800" y="612648"/>
            <a:ext cx="1325880" cy="457200"/>
          </a:xfrm>
        </p:spPr>
        <p:txBody>
          <a:bodyPr/>
          <a:lstStyle/>
          <a:p>
            <a:endParaRPr lang="en-US"/>
          </a:p>
        </p:txBody>
      </p:sp>
      <p:sp>
        <p:nvSpPr>
          <p:cNvPr id="5" name="Номер слайда 4"/>
          <p:cNvSpPr>
            <a:spLocks noGrp="1"/>
          </p:cNvSpPr>
          <p:nvPr>
            <p:ph type="sldNum" sz="quarter" idx="12"/>
          </p:nvPr>
        </p:nvSpPr>
        <p:spPr>
          <a:xfrm>
            <a:off x="8174736" y="2272"/>
            <a:ext cx="762000" cy="365760"/>
          </a:xfrm>
        </p:spPr>
        <p:txBody>
          <a:bodyPr/>
          <a:lstStyle/>
          <a:p>
            <a:fld id="{0C0AEB1C-0CF5-4DDF-80FF-AD823A4EBD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B89C39D-B43C-4C08-BA5E-462B3674B207}" type="datetimeFigureOut">
              <a:rPr lang="en-US" smtClean="0"/>
              <a:pPr/>
              <a:t>12/24/2022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0C0AEB1C-0CF5-4DDF-80FF-AD823A4EBD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B89C39D-B43C-4C08-BA5E-462B3674B207}" type="datetimeFigureOut">
              <a:rPr lang="en-US" smtClean="0"/>
              <a:pPr/>
              <a:t>12/24/2022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C0AEB1C-0CF5-4DDF-80FF-AD823A4EBD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DB89C39D-B43C-4C08-BA5E-462B3674B207}" type="datetimeFigureOut">
              <a:rPr lang="en-US" smtClean="0"/>
              <a:pPr/>
              <a:t>12/24/2022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0C0AEB1C-0CF5-4DDF-80FF-AD823A4EBD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B89C39D-B43C-4C08-BA5E-462B3674B207}" type="datetimeFigureOut">
              <a:rPr lang="en-US" smtClean="0"/>
              <a:pPr/>
              <a:t>12/24/2022</a:t>
            </a:fld>
            <a:endParaRPr lang="en-US"/>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0AEB1C-0CF5-4DDF-80FF-AD823A4EBD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764705"/>
            <a:ext cx="4716016" cy="2448271"/>
          </a:xfrm>
        </p:spPr>
        <p:txBody>
          <a:bodyPr>
            <a:normAutofit/>
          </a:bodyPr>
          <a:lstStyle/>
          <a:p>
            <a:pPr algn="ctr"/>
            <a:r>
              <a:rPr lang="en-US" dirty="0" err="1" smtClean="0"/>
              <a:t>Dasturiy</a:t>
            </a:r>
            <a:r>
              <a:rPr lang="en-US" dirty="0" smtClean="0"/>
              <a:t> </a:t>
            </a:r>
            <a:r>
              <a:rPr lang="en-US" dirty="0" err="1" smtClean="0"/>
              <a:t>ta’minot</a:t>
            </a:r>
            <a:r>
              <a:rPr lang="en-US" dirty="0" smtClean="0"/>
              <a:t> </a:t>
            </a:r>
            <a:r>
              <a:rPr lang="en-US" dirty="0" err="1" smtClean="0"/>
              <a:t>uchun</a:t>
            </a:r>
            <a:r>
              <a:rPr lang="en-US" dirty="0" smtClean="0"/>
              <a:t> </a:t>
            </a:r>
            <a:r>
              <a:rPr lang="en-US" dirty="0" err="1" smtClean="0"/>
              <a:t>talablarni</a:t>
            </a:r>
            <a:r>
              <a:rPr lang="en-US" dirty="0" smtClean="0"/>
              <a:t> </a:t>
            </a:r>
            <a:r>
              <a:rPr lang="en-US" dirty="0" err="1" smtClean="0"/>
              <a:t>ishlab</a:t>
            </a:r>
            <a:r>
              <a:rPr lang="en-US" dirty="0" smtClean="0"/>
              <a:t> </a:t>
            </a:r>
            <a:r>
              <a:rPr lang="en-US" dirty="0" err="1" smtClean="0"/>
              <a:t>chiqish</a:t>
            </a:r>
            <a:endParaRPr lang="en-US" dirty="0"/>
          </a:p>
        </p:txBody>
      </p:sp>
      <p:sp>
        <p:nvSpPr>
          <p:cNvPr id="3" name="Подзаголовок 2"/>
          <p:cNvSpPr>
            <a:spLocks noGrp="1"/>
          </p:cNvSpPr>
          <p:nvPr>
            <p:ph type="subTitle" idx="1"/>
          </p:nvPr>
        </p:nvSpPr>
        <p:spPr/>
        <p:txBody>
          <a:bodyPr/>
          <a:lstStyle/>
          <a:p>
            <a:r>
              <a:rPr lang="en-US" dirty="0" smtClean="0"/>
              <a:t>943-19 </a:t>
            </a:r>
            <a:r>
              <a:rPr lang="en-US" dirty="0" err="1" smtClean="0"/>
              <a:t>guruh</a:t>
            </a:r>
            <a:r>
              <a:rPr lang="en-US" dirty="0" smtClean="0"/>
              <a:t> </a:t>
            </a:r>
            <a:r>
              <a:rPr lang="en-US" dirty="0" err="1" smtClean="0"/>
              <a:t>talabasi</a:t>
            </a:r>
            <a:endParaRPr lang="en-US" dirty="0" smtClean="0"/>
          </a:p>
          <a:p>
            <a:r>
              <a:rPr lang="en-US" dirty="0" smtClean="0"/>
              <a:t>Ashirov Rovshen</a:t>
            </a:r>
            <a:endParaRPr lang="en-US" dirty="0"/>
          </a:p>
        </p:txBody>
      </p:sp>
      <p:sp>
        <p:nvSpPr>
          <p:cNvPr id="16388" name="AutoShape 4" descr="A well-designed flat icon of system requirements 6432786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A well-designed flat icon of system requirements 6432786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2" name="AutoShape 8" descr="A well-designed flat icon of system requirements 6432786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4" name="AutoShape 10" descr="A well-designed flat icon of system requirements 6432786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6" name="Picture 12" descr="How to Write Software Requirements Specification (SRS Document)"/>
          <p:cNvPicPr>
            <a:picLocks noChangeAspect="1" noChangeArrowheads="1"/>
          </p:cNvPicPr>
          <p:nvPr/>
        </p:nvPicPr>
        <p:blipFill>
          <a:blip r:embed="rId2" cstate="print"/>
          <a:srcRect/>
          <a:stretch>
            <a:fillRect/>
          </a:stretch>
        </p:blipFill>
        <p:spPr bwMode="auto">
          <a:xfrm>
            <a:off x="4307416" y="4149080"/>
            <a:ext cx="4828944" cy="2708920"/>
          </a:xfrm>
          <a:prstGeom prst="rect">
            <a:avLst/>
          </a:prstGeom>
          <a:noFill/>
        </p:spPr>
      </p:pic>
      <p:pic>
        <p:nvPicPr>
          <p:cNvPr id="16398" name="Picture 14" descr="Featured post thumbnail"/>
          <p:cNvPicPr>
            <a:picLocks noChangeAspect="1" noChangeArrowheads="1"/>
          </p:cNvPicPr>
          <p:nvPr/>
        </p:nvPicPr>
        <p:blipFill>
          <a:blip r:embed="rId3" cstate="print"/>
          <a:srcRect/>
          <a:stretch>
            <a:fillRect/>
          </a:stretch>
        </p:blipFill>
        <p:spPr bwMode="auto">
          <a:xfrm>
            <a:off x="4711179" y="476672"/>
            <a:ext cx="4432821" cy="295232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Dasturiy</a:t>
            </a:r>
            <a:r>
              <a:rPr lang="en-US" dirty="0" smtClean="0"/>
              <a:t> </a:t>
            </a:r>
            <a:r>
              <a:rPr lang="en-US" dirty="0" err="1" smtClean="0"/>
              <a:t>ta’minotni</a:t>
            </a:r>
            <a:r>
              <a:rPr lang="en-US" dirty="0" smtClean="0"/>
              <a:t> </a:t>
            </a:r>
            <a:r>
              <a:rPr lang="en-US" dirty="0" err="1" smtClean="0"/>
              <a:t>modellashtirish</a:t>
            </a:r>
            <a:endParaRPr lang="en-US" dirty="0"/>
          </a:p>
        </p:txBody>
      </p:sp>
      <p:pic>
        <p:nvPicPr>
          <p:cNvPr id="1026" name="Picture 2" descr="C:\Users\rovsh\AppData\Local\Temp\Rar$DRa4856.9774\13038.jpg"/>
          <p:cNvPicPr>
            <a:picLocks noChangeAspect="1" noChangeArrowheads="1"/>
          </p:cNvPicPr>
          <p:nvPr/>
        </p:nvPicPr>
        <p:blipFill>
          <a:blip r:embed="rId2" cstate="print"/>
          <a:srcRect/>
          <a:stretch>
            <a:fillRect/>
          </a:stretch>
        </p:blipFill>
        <p:spPr bwMode="auto">
          <a:xfrm>
            <a:off x="3635896" y="3185930"/>
            <a:ext cx="5508104" cy="3672069"/>
          </a:xfrm>
          <a:prstGeom prst="rect">
            <a:avLst/>
          </a:prstGeom>
          <a:noFill/>
        </p:spPr>
      </p:pic>
      <p:sp>
        <p:nvSpPr>
          <p:cNvPr id="6" name="Содержимое 2"/>
          <p:cNvSpPr>
            <a:spLocks noGrp="1"/>
          </p:cNvSpPr>
          <p:nvPr>
            <p:ph idx="1"/>
          </p:nvPr>
        </p:nvSpPr>
        <p:spPr>
          <a:xfrm>
            <a:off x="457200" y="2249424"/>
            <a:ext cx="8229600" cy="4325112"/>
          </a:xfrm>
        </p:spPr>
        <p:txBody>
          <a:bodyPr/>
          <a:lstStyle/>
          <a:p>
            <a:r>
              <a:rPr lang="en-US" dirty="0" err="1" smtClean="0"/>
              <a:t>Modellar</a:t>
            </a:r>
            <a:r>
              <a:rPr lang="en-US" dirty="0" smtClean="0"/>
              <a:t> </a:t>
            </a:r>
            <a:r>
              <a:rPr lang="en-US" dirty="0" err="1" smtClean="0"/>
              <a:t>talablar</a:t>
            </a:r>
            <a:r>
              <a:rPr lang="en-US" dirty="0" smtClean="0"/>
              <a:t> </a:t>
            </a:r>
            <a:r>
              <a:rPr lang="en-US" dirty="0" err="1" smtClean="0"/>
              <a:t>injiniringi</a:t>
            </a:r>
            <a:r>
              <a:rPr lang="en-US" dirty="0" smtClean="0"/>
              <a:t> </a:t>
            </a:r>
            <a:r>
              <a:rPr lang="en-US" dirty="0" err="1" smtClean="0"/>
              <a:t>jarayonida</a:t>
            </a:r>
            <a:r>
              <a:rPr lang="en-US" dirty="0" smtClean="0"/>
              <a:t> </a:t>
            </a:r>
            <a:r>
              <a:rPr lang="en-US" dirty="0" err="1" smtClean="0"/>
              <a:t>tizim</a:t>
            </a:r>
            <a:r>
              <a:rPr lang="en-US" dirty="0" smtClean="0"/>
              <a:t> </a:t>
            </a:r>
            <a:r>
              <a:rPr lang="en-US" dirty="0" err="1" smtClean="0"/>
              <a:t>uchun</a:t>
            </a:r>
            <a:r>
              <a:rPr lang="en-US" dirty="0" smtClean="0"/>
              <a:t> </a:t>
            </a:r>
            <a:r>
              <a:rPr lang="en-US" dirty="0" err="1" smtClean="0"/>
              <a:t>talablarni</a:t>
            </a:r>
            <a:r>
              <a:rPr lang="en-US" dirty="0" smtClean="0"/>
              <a:t> </a:t>
            </a:r>
            <a:r>
              <a:rPr lang="en-US" dirty="0" err="1" smtClean="0"/>
              <a:t>hosil</a:t>
            </a:r>
            <a:r>
              <a:rPr lang="en-US" dirty="0" smtClean="0"/>
              <a:t> </a:t>
            </a:r>
            <a:r>
              <a:rPr lang="en-US" dirty="0" err="1" smtClean="0"/>
              <a:t>qilishda</a:t>
            </a:r>
            <a:r>
              <a:rPr lang="en-US" dirty="0" smtClean="0"/>
              <a:t> </a:t>
            </a:r>
            <a:r>
              <a:rPr lang="en-US" dirty="0" err="1" smtClean="0"/>
              <a:t>foydalaniladi</a:t>
            </a:r>
            <a:r>
              <a:rPr lang="en-US" dirty="0" smtClean="0"/>
              <a:t>. </a:t>
            </a:r>
            <a:r>
              <a:rPr lang="en-US" dirty="0" err="1" smtClean="0"/>
              <a:t>Siz</a:t>
            </a:r>
            <a:r>
              <a:rPr lang="en-US" dirty="0" smtClean="0"/>
              <a:t> </a:t>
            </a:r>
            <a:r>
              <a:rPr lang="en-US" dirty="0" err="1" smtClean="0"/>
              <a:t>mavjud</a:t>
            </a:r>
            <a:r>
              <a:rPr lang="en-US" dirty="0" smtClean="0"/>
              <a:t> </a:t>
            </a:r>
            <a:r>
              <a:rPr lang="en-US" dirty="0" err="1" smtClean="0"/>
              <a:t>tizimlarning</a:t>
            </a:r>
            <a:r>
              <a:rPr lang="en-US" dirty="0" smtClean="0"/>
              <a:t> </a:t>
            </a:r>
            <a:r>
              <a:rPr lang="en-US" dirty="0" err="1" smtClean="0"/>
              <a:t>modelini</a:t>
            </a:r>
            <a:r>
              <a:rPr lang="en-US" dirty="0" smtClean="0"/>
              <a:t> </a:t>
            </a:r>
            <a:r>
              <a:rPr lang="en-US" dirty="0" err="1" smtClean="0"/>
              <a:t>va</a:t>
            </a:r>
            <a:r>
              <a:rPr lang="en-US" dirty="0" smtClean="0"/>
              <a:t> </a:t>
            </a:r>
            <a:r>
              <a:rPr lang="en-US" dirty="0" err="1" smtClean="0"/>
              <a:t>ishlab</a:t>
            </a:r>
            <a:r>
              <a:rPr lang="en-US" dirty="0" smtClean="0"/>
              <a:t> </a:t>
            </a:r>
            <a:r>
              <a:rPr lang="en-US" dirty="0" err="1" smtClean="0"/>
              <a:t>chiqarilayotgan</a:t>
            </a:r>
            <a:r>
              <a:rPr lang="en-US" dirty="0" smtClean="0"/>
              <a:t> </a:t>
            </a:r>
            <a:r>
              <a:rPr lang="en-US" dirty="0" err="1" smtClean="0"/>
              <a:t>tizimning</a:t>
            </a:r>
            <a:r>
              <a:rPr lang="en-US" dirty="0" smtClean="0"/>
              <a:t> </a:t>
            </a:r>
            <a:r>
              <a:rPr lang="en-US" dirty="0" err="1" smtClean="0"/>
              <a:t>modelini</a:t>
            </a:r>
            <a:r>
              <a:rPr lang="en-US" dirty="0" smtClean="0"/>
              <a:t> </a:t>
            </a:r>
            <a:r>
              <a:rPr lang="en-US" dirty="0" err="1" smtClean="0"/>
              <a:t>tuishingiz</a:t>
            </a:r>
            <a:r>
              <a:rPr lang="en-US" dirty="0" smtClean="0"/>
              <a:t> </a:t>
            </a:r>
            <a:r>
              <a:rPr lang="en-US" dirty="0" err="1" smtClean="0"/>
              <a:t>mumkin</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rovsh\AppData\Local\Temp\Rar$DRa10856.9747\4261699.jpg"/>
          <p:cNvPicPr>
            <a:picLocks noChangeAspect="1" noChangeArrowheads="1"/>
          </p:cNvPicPr>
          <p:nvPr/>
        </p:nvPicPr>
        <p:blipFill>
          <a:blip r:embed="rId2" cstate="print"/>
          <a:srcRect/>
          <a:stretch>
            <a:fillRect/>
          </a:stretch>
        </p:blipFill>
        <p:spPr bwMode="auto">
          <a:xfrm>
            <a:off x="5220072" y="764704"/>
            <a:ext cx="3923928" cy="3923928"/>
          </a:xfrm>
          <a:prstGeom prst="rect">
            <a:avLst/>
          </a:prstGeom>
          <a:noFill/>
        </p:spPr>
      </p:pic>
      <p:pic>
        <p:nvPicPr>
          <p:cNvPr id="10" name="Picture 2" descr="C:\Users\rovsh\AppData\Local\Temp\Rar$DRa3544.36037\20943628.jpg"/>
          <p:cNvPicPr>
            <a:picLocks noChangeAspect="1" noChangeArrowheads="1"/>
          </p:cNvPicPr>
          <p:nvPr/>
        </p:nvPicPr>
        <p:blipFill>
          <a:blip r:embed="rId3" cstate="print"/>
          <a:srcRect/>
          <a:stretch>
            <a:fillRect/>
          </a:stretch>
        </p:blipFill>
        <p:spPr bwMode="auto">
          <a:xfrm>
            <a:off x="4427984" y="3713989"/>
            <a:ext cx="4716016" cy="3144011"/>
          </a:xfrm>
          <a:prstGeom prst="rect">
            <a:avLst/>
          </a:prstGeom>
          <a:noFill/>
        </p:spPr>
      </p:pic>
      <p:sp>
        <p:nvSpPr>
          <p:cNvPr id="12" name="Заголовок 1"/>
          <p:cNvSpPr>
            <a:spLocks noGrp="1"/>
          </p:cNvSpPr>
          <p:nvPr>
            <p:ph type="title"/>
          </p:nvPr>
        </p:nvSpPr>
        <p:spPr>
          <a:xfrm>
            <a:off x="457200" y="404664"/>
            <a:ext cx="8229600" cy="1066800"/>
          </a:xfrm>
        </p:spPr>
        <p:txBody>
          <a:bodyPr/>
          <a:lstStyle/>
          <a:p>
            <a:r>
              <a:rPr lang="en-US" dirty="0" err="1" smtClean="0"/>
              <a:t>Dasturiy</a:t>
            </a:r>
            <a:r>
              <a:rPr lang="en-US" dirty="0" smtClean="0"/>
              <a:t> </a:t>
            </a:r>
            <a:r>
              <a:rPr lang="en-US" dirty="0" err="1" smtClean="0"/>
              <a:t>ta’minotni</a:t>
            </a:r>
            <a:r>
              <a:rPr lang="en-US" dirty="0" smtClean="0"/>
              <a:t> </a:t>
            </a:r>
            <a:r>
              <a:rPr lang="en-US" dirty="0" err="1" smtClean="0"/>
              <a:t>modellashtirish</a:t>
            </a:r>
            <a:endParaRPr lang="en-US" dirty="0"/>
          </a:p>
        </p:txBody>
      </p:sp>
      <p:sp>
        <p:nvSpPr>
          <p:cNvPr id="14" name="Содержимое 2"/>
          <p:cNvSpPr>
            <a:spLocks noGrp="1"/>
          </p:cNvSpPr>
          <p:nvPr>
            <p:ph idx="1"/>
          </p:nvPr>
        </p:nvSpPr>
        <p:spPr>
          <a:xfrm>
            <a:off x="0" y="1412776"/>
            <a:ext cx="5148064" cy="5445224"/>
          </a:xfrm>
        </p:spPr>
        <p:txBody>
          <a:bodyPr>
            <a:normAutofit fontScale="85000" lnSpcReduction="10000"/>
          </a:bodyPr>
          <a:lstStyle/>
          <a:p>
            <a:r>
              <a:rPr lang="en-US" dirty="0" smtClean="0"/>
              <a:t>1. </a:t>
            </a:r>
            <a:r>
              <a:rPr lang="en-US" dirty="0" err="1" smtClean="0"/>
              <a:t>Mavjud</a:t>
            </a:r>
            <a:r>
              <a:rPr lang="en-US" dirty="0" smtClean="0"/>
              <a:t> </a:t>
            </a:r>
            <a:r>
              <a:rPr lang="en-US" dirty="0" err="1" smtClean="0"/>
              <a:t>tizim</a:t>
            </a:r>
            <a:r>
              <a:rPr lang="en-US" dirty="0" smtClean="0"/>
              <a:t> </a:t>
            </a:r>
            <a:r>
              <a:rPr lang="en-US" dirty="0" err="1" smtClean="0"/>
              <a:t>modellari</a:t>
            </a:r>
            <a:r>
              <a:rPr lang="en-US" dirty="0" smtClean="0"/>
              <a:t> </a:t>
            </a:r>
            <a:r>
              <a:rPr lang="en-US" dirty="0" err="1" smtClean="0"/>
              <a:t>talablar</a:t>
            </a:r>
            <a:r>
              <a:rPr lang="en-US" dirty="0" smtClean="0"/>
              <a:t> </a:t>
            </a:r>
            <a:r>
              <a:rPr lang="en-US" dirty="0" err="1" smtClean="0"/>
              <a:t>injiringi</a:t>
            </a:r>
            <a:r>
              <a:rPr lang="en-US" dirty="0" smtClean="0"/>
              <a:t> </a:t>
            </a:r>
            <a:r>
              <a:rPr lang="en-US" dirty="0" err="1" smtClean="0"/>
              <a:t>mobaynida</a:t>
            </a:r>
            <a:r>
              <a:rPr lang="en-US" dirty="0" smtClean="0"/>
              <a:t> </a:t>
            </a:r>
            <a:r>
              <a:rPr lang="en-US" dirty="0" err="1" smtClean="0"/>
              <a:t>foydalaniladi</a:t>
            </a:r>
            <a:r>
              <a:rPr lang="en-US" dirty="0" smtClean="0"/>
              <a:t>. </a:t>
            </a:r>
            <a:r>
              <a:rPr lang="en-US" dirty="0" err="1" smtClean="0"/>
              <a:t>Ular</a:t>
            </a:r>
            <a:r>
              <a:rPr lang="en-US" dirty="0" smtClean="0"/>
              <a:t> </a:t>
            </a:r>
            <a:r>
              <a:rPr lang="en-US" dirty="0" err="1" smtClean="0"/>
              <a:t>mavjud</a:t>
            </a:r>
            <a:r>
              <a:rPr lang="en-US" dirty="0" smtClean="0"/>
              <a:t> </a:t>
            </a:r>
            <a:r>
              <a:rPr lang="en-US" dirty="0" err="1" smtClean="0"/>
              <a:t>tizimning</a:t>
            </a:r>
            <a:r>
              <a:rPr lang="en-US" dirty="0" smtClean="0"/>
              <a:t> </a:t>
            </a:r>
            <a:r>
              <a:rPr lang="en-US" dirty="0" err="1" smtClean="0"/>
              <a:t>nima</a:t>
            </a:r>
            <a:r>
              <a:rPr lang="en-US" dirty="0" smtClean="0"/>
              <a:t> </a:t>
            </a:r>
            <a:r>
              <a:rPr lang="en-US" dirty="0" err="1" smtClean="0"/>
              <a:t>ish</a:t>
            </a:r>
            <a:r>
              <a:rPr lang="en-US" dirty="0" smtClean="0"/>
              <a:t> </a:t>
            </a:r>
            <a:r>
              <a:rPr lang="en-US" dirty="0" err="1" smtClean="0"/>
              <a:t>bajarishini</a:t>
            </a:r>
            <a:r>
              <a:rPr lang="en-US" dirty="0" smtClean="0"/>
              <a:t> </a:t>
            </a:r>
            <a:r>
              <a:rPr lang="en-US" dirty="0" err="1" smtClean="0"/>
              <a:t>aniqlashtiradi</a:t>
            </a:r>
            <a:r>
              <a:rPr lang="en-US" dirty="0" smtClean="0"/>
              <a:t> </a:t>
            </a:r>
            <a:r>
              <a:rPr lang="en-US" dirty="0" err="1" smtClean="0"/>
              <a:t>va</a:t>
            </a:r>
            <a:r>
              <a:rPr lang="en-US" dirty="0" smtClean="0"/>
              <a:t> </a:t>
            </a:r>
            <a:r>
              <a:rPr lang="en-US" dirty="0" err="1" smtClean="0"/>
              <a:t>tizimning</a:t>
            </a:r>
            <a:r>
              <a:rPr lang="en-US" dirty="0" smtClean="0"/>
              <a:t> </a:t>
            </a:r>
            <a:r>
              <a:rPr lang="en-US" dirty="0" err="1" smtClean="0"/>
              <a:t>kuchli</a:t>
            </a:r>
            <a:r>
              <a:rPr lang="en-US" dirty="0" smtClean="0"/>
              <a:t> </a:t>
            </a:r>
            <a:r>
              <a:rPr lang="en-US" dirty="0" err="1" smtClean="0"/>
              <a:t>va</a:t>
            </a:r>
            <a:r>
              <a:rPr lang="en-US" dirty="0" smtClean="0"/>
              <a:t> </a:t>
            </a:r>
            <a:r>
              <a:rPr lang="en-US" dirty="0" err="1" smtClean="0"/>
              <a:t>kuchsiz</a:t>
            </a:r>
            <a:r>
              <a:rPr lang="en-US" dirty="0" smtClean="0"/>
              <a:t> </a:t>
            </a:r>
            <a:r>
              <a:rPr lang="en-US" dirty="0" err="1" smtClean="0"/>
              <a:t>tomonlarini</a:t>
            </a:r>
            <a:r>
              <a:rPr lang="en-US" dirty="0" smtClean="0"/>
              <a:t> </a:t>
            </a:r>
            <a:r>
              <a:rPr lang="en-US" dirty="0" err="1" smtClean="0"/>
              <a:t>muhokama</a:t>
            </a:r>
            <a:r>
              <a:rPr lang="en-US" dirty="0" smtClean="0"/>
              <a:t> </a:t>
            </a:r>
            <a:r>
              <a:rPr lang="en-US" dirty="0" err="1" smtClean="0"/>
              <a:t>qilishga</a:t>
            </a:r>
            <a:r>
              <a:rPr lang="en-US" dirty="0" smtClean="0"/>
              <a:t> </a:t>
            </a:r>
            <a:r>
              <a:rPr lang="en-US" dirty="0" err="1" smtClean="0"/>
              <a:t>asos</a:t>
            </a:r>
            <a:r>
              <a:rPr lang="en-US" dirty="0" smtClean="0"/>
              <a:t> </a:t>
            </a:r>
            <a:r>
              <a:rPr lang="en-US" dirty="0" err="1" smtClean="0"/>
              <a:t>bo’ladi</a:t>
            </a:r>
            <a:r>
              <a:rPr lang="en-US" dirty="0" smtClean="0"/>
              <a:t>. Bu </a:t>
            </a:r>
            <a:r>
              <a:rPr lang="en-US" dirty="0" err="1" smtClean="0"/>
              <a:t>yangi</a:t>
            </a:r>
            <a:r>
              <a:rPr lang="en-US" dirty="0" smtClean="0"/>
              <a:t> </a:t>
            </a:r>
            <a:r>
              <a:rPr lang="en-US" dirty="0" err="1" smtClean="0"/>
              <a:t>tizim</a:t>
            </a:r>
            <a:r>
              <a:rPr lang="en-US" dirty="0" smtClean="0"/>
              <a:t> </a:t>
            </a:r>
            <a:r>
              <a:rPr lang="en-US" dirty="0" err="1" smtClean="0"/>
              <a:t>uchun</a:t>
            </a:r>
            <a:r>
              <a:rPr lang="en-US" dirty="0" smtClean="0"/>
              <a:t> </a:t>
            </a:r>
            <a:r>
              <a:rPr lang="en-US" dirty="0" err="1" smtClean="0"/>
              <a:t>talablar</a:t>
            </a:r>
            <a:r>
              <a:rPr lang="en-US" dirty="0" smtClean="0"/>
              <a:t> </a:t>
            </a:r>
            <a:r>
              <a:rPr lang="en-US" dirty="0" err="1" smtClean="0"/>
              <a:t>ishlab</a:t>
            </a:r>
            <a:r>
              <a:rPr lang="en-US" dirty="0" smtClean="0"/>
              <a:t> </a:t>
            </a:r>
            <a:r>
              <a:rPr lang="en-US" dirty="0" err="1" smtClean="0"/>
              <a:t>chiqishga</a:t>
            </a:r>
            <a:r>
              <a:rPr lang="en-US" dirty="0" smtClean="0"/>
              <a:t> </a:t>
            </a:r>
            <a:r>
              <a:rPr lang="en-US" dirty="0" err="1" smtClean="0"/>
              <a:t>olib</a:t>
            </a:r>
            <a:r>
              <a:rPr lang="en-US" dirty="0" smtClean="0"/>
              <a:t> </a:t>
            </a:r>
            <a:r>
              <a:rPr lang="en-US" dirty="0" err="1" smtClean="0"/>
              <a:t>keladi</a:t>
            </a:r>
            <a:r>
              <a:rPr lang="en-US" dirty="0" smtClean="0"/>
              <a:t>.</a:t>
            </a:r>
            <a:br>
              <a:rPr lang="en-US" dirty="0" smtClean="0"/>
            </a:br>
            <a:r>
              <a:rPr lang="en-US" dirty="0" smtClean="0"/>
              <a:t>2. </a:t>
            </a:r>
            <a:r>
              <a:rPr lang="en-US" dirty="0" err="1" smtClean="0"/>
              <a:t>Yangi</a:t>
            </a:r>
            <a:r>
              <a:rPr lang="en-US" dirty="0" smtClean="0"/>
              <a:t> </a:t>
            </a:r>
            <a:r>
              <a:rPr lang="en-US" dirty="0" err="1" smtClean="0"/>
              <a:t>tizim</a:t>
            </a:r>
            <a:r>
              <a:rPr lang="en-US" dirty="0" smtClean="0"/>
              <a:t> </a:t>
            </a:r>
            <a:r>
              <a:rPr lang="en-US" dirty="0" err="1" smtClean="0"/>
              <a:t>modellari</a:t>
            </a:r>
            <a:r>
              <a:rPr lang="en-US" dirty="0" smtClean="0"/>
              <a:t> </a:t>
            </a:r>
            <a:r>
              <a:rPr lang="en-US" dirty="0" err="1" smtClean="0"/>
              <a:t>talablar</a:t>
            </a:r>
            <a:r>
              <a:rPr lang="en-US" dirty="0" smtClean="0"/>
              <a:t> </a:t>
            </a:r>
            <a:r>
              <a:rPr lang="en-US" dirty="0" err="1" smtClean="0"/>
              <a:t>injiniringi</a:t>
            </a:r>
            <a:r>
              <a:rPr lang="en-US" dirty="0" smtClean="0"/>
              <a:t> </a:t>
            </a:r>
            <a:r>
              <a:rPr lang="en-US" dirty="0" err="1" smtClean="0"/>
              <a:t>davomida</a:t>
            </a:r>
            <a:r>
              <a:rPr lang="en-US" dirty="0" smtClean="0"/>
              <a:t> </a:t>
            </a:r>
            <a:r>
              <a:rPr lang="en-US" dirty="0" err="1" smtClean="0"/>
              <a:t>yordam</a:t>
            </a:r>
            <a:r>
              <a:rPr lang="en-US" dirty="0" smtClean="0"/>
              <a:t> </a:t>
            </a:r>
            <a:r>
              <a:rPr lang="en-US" dirty="0" err="1" smtClean="0"/>
              <a:t>berish</a:t>
            </a:r>
            <a:r>
              <a:rPr lang="en-US" dirty="0" smtClean="0"/>
              <a:t> </a:t>
            </a:r>
            <a:r>
              <a:rPr lang="en-US" dirty="0" err="1" smtClean="0"/>
              <a:t>uchun</a:t>
            </a:r>
            <a:r>
              <a:rPr lang="en-US" dirty="0" smtClean="0"/>
              <a:t> </a:t>
            </a:r>
            <a:r>
              <a:rPr lang="en-US" dirty="0" err="1" smtClean="0"/>
              <a:t>ishlatiladi</a:t>
            </a:r>
            <a:r>
              <a:rPr lang="en-US" dirty="0" smtClean="0"/>
              <a:t>. </a:t>
            </a:r>
            <a:r>
              <a:rPr lang="en-US" dirty="0" err="1" smtClean="0"/>
              <a:t>Injinerlar</a:t>
            </a:r>
            <a:r>
              <a:rPr lang="en-US" dirty="0" smtClean="0"/>
              <a:t> </a:t>
            </a:r>
            <a:r>
              <a:rPr lang="en-US" dirty="0" err="1" smtClean="0"/>
              <a:t>dizayn</a:t>
            </a:r>
            <a:r>
              <a:rPr lang="en-US" dirty="0" smtClean="0"/>
              <a:t> </a:t>
            </a:r>
            <a:r>
              <a:rPr lang="en-US" dirty="0" err="1" smtClean="0"/>
              <a:t>bo’yicha</a:t>
            </a:r>
            <a:r>
              <a:rPr lang="en-US" dirty="0" smtClean="0"/>
              <a:t> </a:t>
            </a:r>
            <a:r>
              <a:rPr lang="en-US" dirty="0" err="1" smtClean="0"/>
              <a:t>takliflarni</a:t>
            </a:r>
            <a:r>
              <a:rPr lang="en-US" dirty="0" smtClean="0"/>
              <a:t> </a:t>
            </a:r>
            <a:r>
              <a:rPr lang="en-US" dirty="0" err="1" smtClean="0"/>
              <a:t>muhokama</a:t>
            </a:r>
            <a:r>
              <a:rPr lang="en-US" dirty="0" smtClean="0"/>
              <a:t> </a:t>
            </a:r>
            <a:r>
              <a:rPr lang="en-US" dirty="0" err="1" smtClean="0"/>
              <a:t>qilishda</a:t>
            </a:r>
            <a:r>
              <a:rPr lang="en-US" dirty="0" smtClean="0"/>
              <a:t> </a:t>
            </a:r>
            <a:r>
              <a:rPr lang="en-US" dirty="0" err="1" smtClean="0"/>
              <a:t>modellardan</a:t>
            </a:r>
            <a:r>
              <a:rPr lang="en-US" dirty="0" smtClean="0"/>
              <a:t> </a:t>
            </a:r>
            <a:r>
              <a:rPr lang="en-US" dirty="0" err="1" smtClean="0"/>
              <a:t>foydalanadi</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20688"/>
            <a:ext cx="3466728" cy="864096"/>
          </a:xfrm>
        </p:spPr>
        <p:txBody>
          <a:bodyPr/>
          <a:lstStyle/>
          <a:p>
            <a:r>
              <a:rPr lang="en-US" dirty="0" err="1" smtClean="0"/>
              <a:t>Tizim</a:t>
            </a:r>
            <a:r>
              <a:rPr lang="en-US" dirty="0" smtClean="0"/>
              <a:t> </a:t>
            </a:r>
            <a:r>
              <a:rPr lang="en-US" dirty="0" err="1" smtClean="0"/>
              <a:t>modeli</a:t>
            </a:r>
            <a:endParaRPr lang="en-US" dirty="0"/>
          </a:p>
        </p:txBody>
      </p:sp>
      <p:pic>
        <p:nvPicPr>
          <p:cNvPr id="3074" name="Picture 2" descr="C:\Users\rovsh\AppData\Local\Temp\Rar$DRa11684.23374\6481227.jpg"/>
          <p:cNvPicPr>
            <a:picLocks noChangeAspect="1" noChangeArrowheads="1"/>
          </p:cNvPicPr>
          <p:nvPr/>
        </p:nvPicPr>
        <p:blipFill>
          <a:blip r:embed="rId2" cstate="print"/>
          <a:srcRect/>
          <a:stretch>
            <a:fillRect/>
          </a:stretch>
        </p:blipFill>
        <p:spPr bwMode="auto">
          <a:xfrm>
            <a:off x="4130824" y="1152128"/>
            <a:ext cx="5013176" cy="5013176"/>
          </a:xfrm>
          <a:prstGeom prst="rect">
            <a:avLst/>
          </a:prstGeom>
          <a:noFill/>
        </p:spPr>
      </p:pic>
      <p:sp>
        <p:nvSpPr>
          <p:cNvPr id="6" name="Содержимое 2"/>
          <p:cNvSpPr>
            <a:spLocks noGrp="1"/>
          </p:cNvSpPr>
          <p:nvPr>
            <p:ph idx="1"/>
          </p:nvPr>
        </p:nvSpPr>
        <p:spPr>
          <a:xfrm>
            <a:off x="0" y="1412776"/>
            <a:ext cx="4860032" cy="5445224"/>
          </a:xfrm>
        </p:spPr>
        <p:txBody>
          <a:bodyPr>
            <a:normAutofit fontScale="70000" lnSpcReduction="20000"/>
          </a:bodyPr>
          <a:lstStyle/>
          <a:p>
            <a:r>
              <a:rPr lang="en-US" dirty="0" err="1" smtClean="0"/>
              <a:t>Tizim</a:t>
            </a:r>
            <a:r>
              <a:rPr lang="en-US" dirty="0" smtClean="0"/>
              <a:t> </a:t>
            </a:r>
            <a:r>
              <a:rPr lang="en-US" dirty="0" err="1" smtClean="0"/>
              <a:t>modelining</a:t>
            </a:r>
            <a:r>
              <a:rPr lang="en-US" dirty="0" smtClean="0"/>
              <a:t> eng </a:t>
            </a:r>
            <a:r>
              <a:rPr lang="en-US" dirty="0" err="1" smtClean="0"/>
              <a:t>muhim</a:t>
            </a:r>
            <a:r>
              <a:rPr lang="en-US" dirty="0" smtClean="0"/>
              <a:t> </a:t>
            </a:r>
            <a:r>
              <a:rPr lang="en-US" dirty="0" err="1" smtClean="0"/>
              <a:t>tomoni</a:t>
            </a:r>
            <a:r>
              <a:rPr lang="en-US" dirty="0" smtClean="0"/>
              <a:t> </a:t>
            </a:r>
            <a:r>
              <a:rPr lang="en-US" dirty="0" err="1" smtClean="0"/>
              <a:t>shundaki</a:t>
            </a:r>
            <a:r>
              <a:rPr lang="en-US" dirty="0" smtClean="0"/>
              <a:t> </a:t>
            </a:r>
            <a:r>
              <a:rPr lang="en-US" dirty="0" err="1" smtClean="0"/>
              <a:t>unda</a:t>
            </a:r>
            <a:r>
              <a:rPr lang="en-US" dirty="0" smtClean="0"/>
              <a:t> </a:t>
            </a:r>
            <a:r>
              <a:rPr lang="en-US" dirty="0" err="1" smtClean="0"/>
              <a:t>tizim</a:t>
            </a:r>
            <a:r>
              <a:rPr lang="en-US" dirty="0" smtClean="0"/>
              <a:t> </a:t>
            </a:r>
            <a:r>
              <a:rPr lang="en-US" dirty="0" err="1" smtClean="0"/>
              <a:t>haqidagi</a:t>
            </a:r>
            <a:r>
              <a:rPr lang="en-US" dirty="0" smtClean="0"/>
              <a:t> </a:t>
            </a:r>
            <a:r>
              <a:rPr lang="en-US" dirty="0" err="1" smtClean="0"/>
              <a:t>batafsil</a:t>
            </a:r>
            <a:r>
              <a:rPr lang="en-US" dirty="0" smtClean="0"/>
              <a:t> </a:t>
            </a:r>
            <a:r>
              <a:rPr lang="en-US" dirty="0" err="1" smtClean="0"/>
              <a:t>ma’lumotlar</a:t>
            </a:r>
            <a:r>
              <a:rPr lang="en-US" dirty="0" smtClean="0"/>
              <a:t> </a:t>
            </a:r>
            <a:r>
              <a:rPr lang="en-US" dirty="0" err="1" smtClean="0"/>
              <a:t>tashlab</a:t>
            </a:r>
            <a:r>
              <a:rPr lang="en-US" dirty="0" smtClean="0"/>
              <a:t> </a:t>
            </a:r>
            <a:r>
              <a:rPr lang="en-US" dirty="0" err="1" smtClean="0"/>
              <a:t>ketiladi</a:t>
            </a:r>
            <a:r>
              <a:rPr lang="en-US" dirty="0" smtClean="0"/>
              <a:t>. Model </a:t>
            </a:r>
            <a:r>
              <a:rPr lang="en-US" dirty="0" err="1" smtClean="0"/>
              <a:t>o’rganilayotgan</a:t>
            </a:r>
            <a:r>
              <a:rPr lang="en-US" dirty="0" smtClean="0"/>
              <a:t> </a:t>
            </a:r>
            <a:r>
              <a:rPr lang="en-US" dirty="0" err="1" smtClean="0"/>
              <a:t>tizimning</a:t>
            </a:r>
            <a:r>
              <a:rPr lang="en-US" dirty="0" smtClean="0"/>
              <a:t> </a:t>
            </a:r>
            <a:r>
              <a:rPr lang="en-US" dirty="0" err="1" smtClean="0"/>
              <a:t>mavhum</a:t>
            </a:r>
            <a:r>
              <a:rPr lang="en-US" dirty="0" smtClean="0"/>
              <a:t> </a:t>
            </a:r>
            <a:r>
              <a:rPr lang="en-US" dirty="0" err="1" smtClean="0"/>
              <a:t>ko’rinishidir</a:t>
            </a:r>
            <a:r>
              <a:rPr lang="en-US" dirty="0" smtClean="0"/>
              <a:t>.</a:t>
            </a:r>
          </a:p>
          <a:p>
            <a:r>
              <a:rPr lang="en-US" dirty="0" err="1" smtClean="0"/>
              <a:t>Siz</a:t>
            </a:r>
            <a:r>
              <a:rPr lang="en-US" dirty="0" smtClean="0"/>
              <a:t> </a:t>
            </a:r>
            <a:r>
              <a:rPr lang="en-US" dirty="0" err="1" smtClean="0"/>
              <a:t>tizimni</a:t>
            </a:r>
            <a:r>
              <a:rPr lang="en-US" dirty="0" smtClean="0"/>
              <a:t> </a:t>
            </a:r>
            <a:r>
              <a:rPr lang="en-US" dirty="0" err="1" smtClean="0"/>
              <a:t>turli</a:t>
            </a:r>
            <a:r>
              <a:rPr lang="en-US" dirty="0" smtClean="0"/>
              <a:t> </a:t>
            </a:r>
            <a:r>
              <a:rPr lang="en-US" dirty="0" err="1" smtClean="0"/>
              <a:t>xil</a:t>
            </a:r>
            <a:r>
              <a:rPr lang="en-US" dirty="0" smtClean="0"/>
              <a:t> </a:t>
            </a:r>
            <a:r>
              <a:rPr lang="en-US" dirty="0" err="1" smtClean="0"/>
              <a:t>ko’rinishlarini</a:t>
            </a:r>
            <a:r>
              <a:rPr lang="en-US" dirty="0" smtClean="0"/>
              <a:t> </a:t>
            </a:r>
            <a:r>
              <a:rPr lang="en-US" dirty="0" err="1" smtClean="0"/>
              <a:t>ko’rsatish</a:t>
            </a:r>
            <a:r>
              <a:rPr lang="en-US" dirty="0" smtClean="0"/>
              <a:t> </a:t>
            </a:r>
            <a:r>
              <a:rPr lang="en-US" dirty="0" err="1" smtClean="0"/>
              <a:t>uchun</a:t>
            </a:r>
            <a:r>
              <a:rPr lang="en-US" dirty="0" smtClean="0"/>
              <a:t> </a:t>
            </a:r>
            <a:r>
              <a:rPr lang="en-US" dirty="0" err="1" smtClean="0"/>
              <a:t>turli</a:t>
            </a:r>
            <a:r>
              <a:rPr lang="en-US" dirty="0" smtClean="0"/>
              <a:t> </a:t>
            </a:r>
            <a:r>
              <a:rPr lang="en-US" dirty="0" err="1" smtClean="0"/>
              <a:t>xil</a:t>
            </a:r>
            <a:r>
              <a:rPr lang="en-US" dirty="0" smtClean="0"/>
              <a:t> </a:t>
            </a:r>
            <a:r>
              <a:rPr lang="en-US" dirty="0" err="1" smtClean="0"/>
              <a:t>modellarni</a:t>
            </a:r>
            <a:r>
              <a:rPr lang="en-US" dirty="0" smtClean="0"/>
              <a:t> </a:t>
            </a:r>
            <a:r>
              <a:rPr lang="en-US" dirty="0" err="1" smtClean="0"/>
              <a:t>ishlab</a:t>
            </a:r>
            <a:r>
              <a:rPr lang="en-US" dirty="0" smtClean="0"/>
              <a:t> </a:t>
            </a:r>
            <a:r>
              <a:rPr lang="en-US" dirty="0" err="1" smtClean="0"/>
              <a:t>chiqishingiz</a:t>
            </a:r>
            <a:r>
              <a:rPr lang="en-US" dirty="0" smtClean="0"/>
              <a:t> </a:t>
            </a:r>
            <a:r>
              <a:rPr lang="en-US" dirty="0" err="1" smtClean="0"/>
              <a:t>mumkin</a:t>
            </a:r>
            <a:r>
              <a:rPr lang="en-US" dirty="0" smtClean="0"/>
              <a:t>. </a:t>
            </a:r>
            <a:r>
              <a:rPr lang="en-US" dirty="0" err="1" smtClean="0"/>
              <a:t>Masalan</a:t>
            </a:r>
            <a:r>
              <a:rPr lang="en-US" dirty="0" smtClean="0"/>
              <a:t>:</a:t>
            </a:r>
          </a:p>
          <a:p>
            <a:pPr lvl="1"/>
            <a:r>
              <a:rPr lang="en-US" dirty="0" smtClean="0">
                <a:solidFill>
                  <a:schemeClr val="tx1"/>
                </a:solidFill>
              </a:rPr>
              <a:t>1. </a:t>
            </a:r>
            <a:r>
              <a:rPr lang="en-US" dirty="0" err="1" smtClean="0">
                <a:solidFill>
                  <a:schemeClr val="tx1"/>
                </a:solidFill>
              </a:rPr>
              <a:t>Tashqi</a:t>
            </a:r>
            <a:r>
              <a:rPr lang="en-US" dirty="0" smtClean="0">
                <a:solidFill>
                  <a:schemeClr val="tx1"/>
                </a:solidFill>
              </a:rPr>
              <a:t> </a:t>
            </a:r>
            <a:r>
              <a:rPr lang="en-US" dirty="0" err="1" smtClean="0">
                <a:solidFill>
                  <a:schemeClr val="tx1"/>
                </a:solidFill>
              </a:rPr>
              <a:t>ko’rinish</a:t>
            </a:r>
            <a:r>
              <a:rPr lang="en-US" dirty="0" smtClean="0">
                <a:solidFill>
                  <a:schemeClr val="tx1"/>
                </a:solidFill>
              </a:rPr>
              <a:t>, </a:t>
            </a:r>
            <a:r>
              <a:rPr lang="en-US" dirty="0" err="1" smtClean="0">
                <a:solidFill>
                  <a:schemeClr val="tx1"/>
                </a:solidFill>
              </a:rPr>
              <a:t>tizimning</a:t>
            </a:r>
            <a:r>
              <a:rPr lang="en-US" dirty="0" smtClean="0">
                <a:solidFill>
                  <a:schemeClr val="tx1"/>
                </a:solidFill>
              </a:rPr>
              <a:t> </a:t>
            </a:r>
            <a:r>
              <a:rPr lang="en-US" dirty="0" err="1" smtClean="0">
                <a:solidFill>
                  <a:schemeClr val="tx1"/>
                </a:solidFill>
              </a:rPr>
              <a:t>konteksti</a:t>
            </a:r>
            <a:r>
              <a:rPr lang="en-US" dirty="0" smtClean="0">
                <a:solidFill>
                  <a:schemeClr val="tx1"/>
                </a:solidFill>
              </a:rPr>
              <a:t> </a:t>
            </a:r>
            <a:r>
              <a:rPr lang="en-US" dirty="0" err="1" smtClean="0">
                <a:solidFill>
                  <a:schemeClr val="tx1"/>
                </a:solidFill>
              </a:rPr>
              <a:t>yoki</a:t>
            </a:r>
            <a:r>
              <a:rPr lang="en-US" dirty="0" smtClean="0">
                <a:solidFill>
                  <a:schemeClr val="tx1"/>
                </a:solidFill>
              </a:rPr>
              <a:t> </a:t>
            </a:r>
            <a:r>
              <a:rPr lang="en-US" dirty="0" err="1" smtClean="0">
                <a:solidFill>
                  <a:schemeClr val="tx1"/>
                </a:solidFill>
              </a:rPr>
              <a:t>muhitini</a:t>
            </a:r>
            <a:r>
              <a:rPr lang="en-US" dirty="0" smtClean="0">
                <a:solidFill>
                  <a:schemeClr val="tx1"/>
                </a:solidFill>
              </a:rPr>
              <a:t> </a:t>
            </a:r>
            <a:r>
              <a:rPr lang="en-US" dirty="0" err="1" smtClean="0">
                <a:solidFill>
                  <a:schemeClr val="tx1"/>
                </a:solidFill>
              </a:rPr>
              <a:t>modellashtirish</a:t>
            </a:r>
            <a:r>
              <a:rPr lang="en-US" dirty="0" smtClean="0">
                <a:solidFill>
                  <a:schemeClr val="tx1"/>
                </a:solidFill>
              </a:rPr>
              <a:t>.</a:t>
            </a:r>
          </a:p>
          <a:p>
            <a:pPr lvl="1"/>
            <a:r>
              <a:rPr lang="en-US" dirty="0" smtClean="0">
                <a:solidFill>
                  <a:schemeClr val="tx1"/>
                </a:solidFill>
              </a:rPr>
              <a:t>2. </a:t>
            </a:r>
            <a:r>
              <a:rPr lang="en-US" dirty="0" err="1" smtClean="0">
                <a:solidFill>
                  <a:schemeClr val="tx1"/>
                </a:solidFill>
              </a:rPr>
              <a:t>O’zaro</a:t>
            </a:r>
            <a:r>
              <a:rPr lang="en-US" dirty="0" smtClean="0">
                <a:solidFill>
                  <a:schemeClr val="tx1"/>
                </a:solidFill>
              </a:rPr>
              <a:t> </a:t>
            </a:r>
            <a:r>
              <a:rPr lang="en-US" dirty="0" err="1" smtClean="0">
                <a:solidFill>
                  <a:schemeClr val="tx1"/>
                </a:solidFill>
              </a:rPr>
              <a:t>munosabatlar</a:t>
            </a:r>
            <a:r>
              <a:rPr lang="en-US" dirty="0" smtClean="0">
                <a:solidFill>
                  <a:schemeClr val="tx1"/>
                </a:solidFill>
              </a:rPr>
              <a:t> </a:t>
            </a:r>
            <a:r>
              <a:rPr lang="en-US" dirty="0" err="1" smtClean="0">
                <a:solidFill>
                  <a:schemeClr val="tx1"/>
                </a:solidFill>
              </a:rPr>
              <a:t>ko’rinishi</a:t>
            </a:r>
            <a:r>
              <a:rPr lang="en-US" dirty="0" smtClean="0">
                <a:solidFill>
                  <a:schemeClr val="tx1"/>
                </a:solidFill>
              </a:rPr>
              <a:t>, </a:t>
            </a:r>
            <a:r>
              <a:rPr lang="en-US" dirty="0" err="1" smtClean="0">
                <a:solidFill>
                  <a:schemeClr val="tx1"/>
                </a:solidFill>
              </a:rPr>
              <a:t>tizim</a:t>
            </a:r>
            <a:r>
              <a:rPr lang="en-US" dirty="0" smtClean="0">
                <a:solidFill>
                  <a:schemeClr val="tx1"/>
                </a:solidFill>
              </a:rPr>
              <a:t> </a:t>
            </a:r>
            <a:r>
              <a:rPr lang="en-US" dirty="0" err="1" smtClean="0">
                <a:solidFill>
                  <a:schemeClr val="tx1"/>
                </a:solidFill>
              </a:rPr>
              <a:t>bilan</a:t>
            </a:r>
            <a:r>
              <a:rPr lang="en-US" dirty="0" smtClean="0">
                <a:solidFill>
                  <a:schemeClr val="tx1"/>
                </a:solidFill>
              </a:rPr>
              <a:t> </a:t>
            </a:r>
            <a:r>
              <a:rPr lang="en-US" dirty="0" err="1" smtClean="0">
                <a:solidFill>
                  <a:schemeClr val="tx1"/>
                </a:solidFill>
              </a:rPr>
              <a:t>muhit</a:t>
            </a:r>
            <a:r>
              <a:rPr lang="en-US" dirty="0" smtClean="0">
                <a:solidFill>
                  <a:schemeClr val="tx1"/>
                </a:solidFill>
              </a:rPr>
              <a:t> </a:t>
            </a:r>
            <a:r>
              <a:rPr lang="en-US" dirty="0" err="1" smtClean="0">
                <a:solidFill>
                  <a:schemeClr val="tx1"/>
                </a:solidFill>
              </a:rPr>
              <a:t>yoki</a:t>
            </a:r>
            <a:r>
              <a:rPr lang="en-US" dirty="0" smtClean="0">
                <a:solidFill>
                  <a:schemeClr val="tx1"/>
                </a:solidFill>
              </a:rPr>
              <a:t> </a:t>
            </a:r>
            <a:r>
              <a:rPr lang="en-US" dirty="0" err="1" smtClean="0">
                <a:solidFill>
                  <a:schemeClr val="tx1"/>
                </a:solidFill>
              </a:rPr>
              <a:t>tizim</a:t>
            </a:r>
            <a:r>
              <a:rPr lang="en-US" dirty="0" smtClean="0">
                <a:solidFill>
                  <a:schemeClr val="tx1"/>
                </a:solidFill>
              </a:rPr>
              <a:t> </a:t>
            </a:r>
            <a:r>
              <a:rPr lang="en-US" dirty="0" err="1" smtClean="0">
                <a:solidFill>
                  <a:schemeClr val="tx1"/>
                </a:solidFill>
              </a:rPr>
              <a:t>komponentalari</a:t>
            </a:r>
            <a:r>
              <a:rPr lang="en-US" dirty="0" smtClean="0">
                <a:solidFill>
                  <a:schemeClr val="tx1"/>
                </a:solidFill>
              </a:rPr>
              <a:t> </a:t>
            </a:r>
            <a:r>
              <a:rPr lang="en-US" dirty="0" err="1" smtClean="0">
                <a:solidFill>
                  <a:schemeClr val="tx1"/>
                </a:solidFill>
              </a:rPr>
              <a:t>o’rtasidagi</a:t>
            </a:r>
            <a:r>
              <a:rPr lang="en-US" dirty="0" smtClean="0">
                <a:solidFill>
                  <a:schemeClr val="tx1"/>
                </a:solidFill>
              </a:rPr>
              <a:t> </a:t>
            </a:r>
            <a:r>
              <a:rPr lang="en-US" dirty="0" err="1" smtClean="0">
                <a:solidFill>
                  <a:schemeClr val="tx1"/>
                </a:solidFill>
              </a:rPr>
              <a:t>o’zaro</a:t>
            </a:r>
            <a:r>
              <a:rPr lang="en-US" dirty="0" smtClean="0">
                <a:solidFill>
                  <a:schemeClr val="tx1"/>
                </a:solidFill>
              </a:rPr>
              <a:t> </a:t>
            </a:r>
            <a:r>
              <a:rPr lang="en-US" dirty="0" err="1" smtClean="0">
                <a:solidFill>
                  <a:schemeClr val="tx1"/>
                </a:solidFill>
              </a:rPr>
              <a:t>munosabatni</a:t>
            </a:r>
            <a:r>
              <a:rPr lang="en-US" dirty="0" smtClean="0">
                <a:solidFill>
                  <a:schemeClr val="tx1"/>
                </a:solidFill>
              </a:rPr>
              <a:t> </a:t>
            </a:r>
            <a:r>
              <a:rPr lang="en-US" dirty="0" err="1" smtClean="0">
                <a:solidFill>
                  <a:schemeClr val="tx1"/>
                </a:solidFill>
              </a:rPr>
              <a:t>modellashtirish</a:t>
            </a:r>
            <a:r>
              <a:rPr lang="en-US" dirty="0" smtClean="0">
                <a:solidFill>
                  <a:schemeClr val="tx1"/>
                </a:solidFill>
              </a:rPr>
              <a:t>.</a:t>
            </a:r>
          </a:p>
          <a:p>
            <a:pPr lvl="1"/>
            <a:r>
              <a:rPr lang="en-US" dirty="0" smtClean="0">
                <a:solidFill>
                  <a:schemeClr val="tx1"/>
                </a:solidFill>
              </a:rPr>
              <a:t>3. </a:t>
            </a:r>
            <a:r>
              <a:rPr lang="en-US" dirty="0" err="1" smtClean="0">
                <a:solidFill>
                  <a:schemeClr val="tx1"/>
                </a:solidFill>
              </a:rPr>
              <a:t>Strukturaviy</a:t>
            </a:r>
            <a:r>
              <a:rPr lang="en-US" dirty="0" smtClean="0">
                <a:solidFill>
                  <a:schemeClr val="tx1"/>
                </a:solidFill>
              </a:rPr>
              <a:t> </a:t>
            </a:r>
            <a:r>
              <a:rPr lang="en-US" dirty="0" err="1" smtClean="0">
                <a:solidFill>
                  <a:schemeClr val="tx1"/>
                </a:solidFill>
              </a:rPr>
              <a:t>ko’rinish</a:t>
            </a:r>
            <a:r>
              <a:rPr lang="en-US" dirty="0" smtClean="0">
                <a:solidFill>
                  <a:schemeClr val="tx1"/>
                </a:solidFill>
              </a:rPr>
              <a:t>, </a:t>
            </a:r>
            <a:r>
              <a:rPr lang="en-US" dirty="0" err="1" smtClean="0">
                <a:solidFill>
                  <a:schemeClr val="tx1"/>
                </a:solidFill>
              </a:rPr>
              <a:t>tizim</a:t>
            </a:r>
            <a:r>
              <a:rPr lang="en-US" dirty="0" smtClean="0">
                <a:solidFill>
                  <a:schemeClr val="tx1"/>
                </a:solidFill>
              </a:rPr>
              <a:t> </a:t>
            </a:r>
            <a:r>
              <a:rPr lang="en-US" dirty="0" err="1" smtClean="0">
                <a:solidFill>
                  <a:schemeClr val="tx1"/>
                </a:solidFill>
              </a:rPr>
              <a:t>tomonidan</a:t>
            </a:r>
            <a:r>
              <a:rPr lang="en-US" dirty="0" smtClean="0">
                <a:solidFill>
                  <a:schemeClr val="tx1"/>
                </a:solidFill>
              </a:rPr>
              <a:t> </a:t>
            </a:r>
            <a:r>
              <a:rPr lang="en-US" dirty="0" err="1" smtClean="0">
                <a:solidFill>
                  <a:schemeClr val="tx1"/>
                </a:solidFill>
              </a:rPr>
              <a:t>ishlov</a:t>
            </a:r>
            <a:r>
              <a:rPr lang="en-US" dirty="0" smtClean="0">
                <a:solidFill>
                  <a:schemeClr val="tx1"/>
                </a:solidFill>
              </a:rPr>
              <a:t> </a:t>
            </a:r>
            <a:r>
              <a:rPr lang="en-US" dirty="0" err="1" smtClean="0">
                <a:solidFill>
                  <a:schemeClr val="tx1"/>
                </a:solidFill>
              </a:rPr>
              <a:t>berilayotgan</a:t>
            </a:r>
            <a:r>
              <a:rPr lang="en-US" dirty="0" smtClean="0">
                <a:solidFill>
                  <a:schemeClr val="tx1"/>
                </a:solidFill>
              </a:rPr>
              <a:t> </a:t>
            </a:r>
            <a:r>
              <a:rPr lang="en-US" dirty="0" err="1" smtClean="0">
                <a:solidFill>
                  <a:schemeClr val="tx1"/>
                </a:solidFill>
              </a:rPr>
              <a:t>ma’lumotlar</a:t>
            </a:r>
            <a:r>
              <a:rPr lang="en-US" dirty="0" smtClean="0">
                <a:solidFill>
                  <a:schemeClr val="tx1"/>
                </a:solidFill>
              </a:rPr>
              <a:t> </a:t>
            </a:r>
            <a:r>
              <a:rPr lang="en-US" dirty="0" err="1" smtClean="0">
                <a:solidFill>
                  <a:schemeClr val="tx1"/>
                </a:solidFill>
              </a:rPr>
              <a:t>strukturasi</a:t>
            </a:r>
            <a:r>
              <a:rPr lang="en-US" dirty="0" smtClean="0">
                <a:solidFill>
                  <a:schemeClr val="tx1"/>
                </a:solidFill>
              </a:rPr>
              <a:t> </a:t>
            </a:r>
            <a:r>
              <a:rPr lang="en-US" dirty="0" err="1" smtClean="0">
                <a:solidFill>
                  <a:schemeClr val="tx1"/>
                </a:solidFill>
              </a:rPr>
              <a:t>yoki</a:t>
            </a:r>
            <a:r>
              <a:rPr lang="en-US" dirty="0" smtClean="0">
                <a:solidFill>
                  <a:schemeClr val="tx1"/>
                </a:solidFill>
              </a:rPr>
              <a:t> </a:t>
            </a:r>
            <a:r>
              <a:rPr lang="en-US" dirty="0" err="1" smtClean="0">
                <a:solidFill>
                  <a:schemeClr val="tx1"/>
                </a:solidFill>
              </a:rPr>
              <a:t>tizim</a:t>
            </a:r>
            <a:r>
              <a:rPr lang="en-US" dirty="0" smtClean="0">
                <a:solidFill>
                  <a:schemeClr val="tx1"/>
                </a:solidFill>
              </a:rPr>
              <a:t> </a:t>
            </a:r>
            <a:r>
              <a:rPr lang="en-US" dirty="0" err="1" smtClean="0">
                <a:solidFill>
                  <a:schemeClr val="tx1"/>
                </a:solidFill>
              </a:rPr>
              <a:t>tashkilotini</a:t>
            </a:r>
            <a:r>
              <a:rPr lang="en-US" dirty="0" smtClean="0">
                <a:solidFill>
                  <a:schemeClr val="tx1"/>
                </a:solidFill>
              </a:rPr>
              <a:t> </a:t>
            </a:r>
            <a:r>
              <a:rPr lang="en-US" dirty="0" err="1" smtClean="0">
                <a:solidFill>
                  <a:schemeClr val="tx1"/>
                </a:solidFill>
              </a:rPr>
              <a:t>modellashtirish</a:t>
            </a:r>
            <a:r>
              <a:rPr lang="en-US" dirty="0" smtClean="0">
                <a:solidFill>
                  <a:schemeClr val="tx1"/>
                </a:solidFill>
              </a:rPr>
              <a:t>.</a:t>
            </a:r>
          </a:p>
          <a:p>
            <a:pPr lvl="1"/>
            <a:r>
              <a:rPr lang="en-US" dirty="0" smtClean="0">
                <a:solidFill>
                  <a:schemeClr val="tx1"/>
                </a:solidFill>
              </a:rPr>
              <a:t>4. </a:t>
            </a:r>
            <a:r>
              <a:rPr lang="en-US" dirty="0" err="1" smtClean="0">
                <a:solidFill>
                  <a:schemeClr val="tx1"/>
                </a:solidFill>
              </a:rPr>
              <a:t>Xatti</a:t>
            </a:r>
            <a:r>
              <a:rPr lang="en-US" dirty="0" smtClean="0">
                <a:solidFill>
                  <a:schemeClr val="tx1"/>
                </a:solidFill>
              </a:rPr>
              <a:t> </a:t>
            </a:r>
            <a:r>
              <a:rPr lang="en-US" dirty="0" err="1" smtClean="0">
                <a:solidFill>
                  <a:schemeClr val="tx1"/>
                </a:solidFill>
              </a:rPr>
              <a:t>harakatlar</a:t>
            </a:r>
            <a:r>
              <a:rPr lang="en-US" dirty="0" smtClean="0">
                <a:solidFill>
                  <a:schemeClr val="tx1"/>
                </a:solidFill>
              </a:rPr>
              <a:t> </a:t>
            </a:r>
            <a:r>
              <a:rPr lang="en-US" dirty="0" err="1" smtClean="0">
                <a:solidFill>
                  <a:schemeClr val="tx1"/>
                </a:solidFill>
              </a:rPr>
              <a:t>ko’rinishi</a:t>
            </a:r>
            <a:r>
              <a:rPr lang="en-US" dirty="0" smtClean="0">
                <a:solidFill>
                  <a:schemeClr val="tx1"/>
                </a:solidFill>
              </a:rPr>
              <a:t>, </a:t>
            </a:r>
            <a:r>
              <a:rPr lang="en-US" dirty="0" err="1" smtClean="0">
                <a:solidFill>
                  <a:schemeClr val="tx1"/>
                </a:solidFill>
              </a:rPr>
              <a:t>tizimning</a:t>
            </a:r>
            <a:r>
              <a:rPr lang="en-US" dirty="0" smtClean="0">
                <a:solidFill>
                  <a:schemeClr val="tx1"/>
                </a:solidFill>
              </a:rPr>
              <a:t> </a:t>
            </a:r>
            <a:r>
              <a:rPr lang="en-US" dirty="0" err="1" smtClean="0">
                <a:solidFill>
                  <a:schemeClr val="tx1"/>
                </a:solidFill>
              </a:rPr>
              <a:t>dinamik</a:t>
            </a:r>
            <a:r>
              <a:rPr lang="en-US" dirty="0" smtClean="0">
                <a:solidFill>
                  <a:schemeClr val="tx1"/>
                </a:solidFill>
              </a:rPr>
              <a:t> </a:t>
            </a:r>
            <a:r>
              <a:rPr lang="en-US" dirty="0" err="1" smtClean="0">
                <a:solidFill>
                  <a:schemeClr val="tx1"/>
                </a:solidFill>
              </a:rPr>
              <a:t>xatti</a:t>
            </a:r>
            <a:r>
              <a:rPr lang="en-US" dirty="0" smtClean="0">
                <a:solidFill>
                  <a:schemeClr val="tx1"/>
                </a:solidFill>
              </a:rPr>
              <a:t> </a:t>
            </a:r>
            <a:r>
              <a:rPr lang="en-US" dirty="0" err="1" smtClean="0">
                <a:solidFill>
                  <a:schemeClr val="tx1"/>
                </a:solidFill>
              </a:rPr>
              <a:t>harakatlari</a:t>
            </a:r>
            <a:r>
              <a:rPr lang="en-US" dirty="0" smtClean="0">
                <a:solidFill>
                  <a:schemeClr val="tx1"/>
                </a:solidFill>
              </a:rPr>
              <a:t> </a:t>
            </a:r>
            <a:r>
              <a:rPr lang="en-US" dirty="0" err="1" smtClean="0">
                <a:solidFill>
                  <a:schemeClr val="tx1"/>
                </a:solidFill>
              </a:rPr>
              <a:t>va</a:t>
            </a:r>
            <a:r>
              <a:rPr lang="en-US" dirty="0" smtClean="0">
                <a:solidFill>
                  <a:schemeClr val="tx1"/>
                </a:solidFill>
              </a:rPr>
              <a:t> </a:t>
            </a:r>
            <a:r>
              <a:rPr lang="en-US" dirty="0" err="1" smtClean="0">
                <a:solidFill>
                  <a:schemeClr val="tx1"/>
                </a:solidFill>
              </a:rPr>
              <a:t>hodisalarga</a:t>
            </a:r>
            <a:r>
              <a:rPr lang="en-US" dirty="0" smtClean="0">
                <a:solidFill>
                  <a:schemeClr val="tx1"/>
                </a:solidFill>
              </a:rPr>
              <a:t> </a:t>
            </a:r>
            <a:r>
              <a:rPr lang="en-US" dirty="0" err="1" smtClean="0">
                <a:solidFill>
                  <a:schemeClr val="tx1"/>
                </a:solidFill>
              </a:rPr>
              <a:t>qanday</a:t>
            </a:r>
            <a:r>
              <a:rPr lang="en-US" dirty="0" smtClean="0">
                <a:solidFill>
                  <a:schemeClr val="tx1"/>
                </a:solidFill>
              </a:rPr>
              <a:t> </a:t>
            </a:r>
            <a:r>
              <a:rPr lang="en-US" dirty="0" err="1" smtClean="0">
                <a:solidFill>
                  <a:schemeClr val="tx1"/>
                </a:solidFill>
              </a:rPr>
              <a:t>javob</a:t>
            </a:r>
            <a:r>
              <a:rPr lang="en-US" dirty="0" smtClean="0">
                <a:solidFill>
                  <a:schemeClr val="tx1"/>
                </a:solidFill>
              </a:rPr>
              <a:t> </a:t>
            </a:r>
            <a:r>
              <a:rPr lang="en-US" dirty="0" err="1" smtClean="0">
                <a:solidFill>
                  <a:schemeClr val="tx1"/>
                </a:solidFill>
              </a:rPr>
              <a:t>berishini</a:t>
            </a:r>
            <a:r>
              <a:rPr lang="en-US" dirty="0" smtClean="0">
                <a:solidFill>
                  <a:schemeClr val="tx1"/>
                </a:solidFill>
              </a:rPr>
              <a:t> </a:t>
            </a:r>
            <a:r>
              <a:rPr lang="en-US" dirty="0" err="1" smtClean="0">
                <a:solidFill>
                  <a:schemeClr val="tx1"/>
                </a:solidFill>
              </a:rPr>
              <a:t>modellashtirish</a:t>
            </a:r>
            <a:r>
              <a:rPr lang="en-US" dirty="0" smtClean="0">
                <a:solidFill>
                  <a:schemeClr val="tx1"/>
                </a:solidFill>
              </a:rPr>
              <a:t>.</a:t>
            </a:r>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92280" y="620688"/>
            <a:ext cx="1594520" cy="1008112"/>
          </a:xfrm>
        </p:spPr>
        <p:txBody>
          <a:bodyPr/>
          <a:lstStyle/>
          <a:p>
            <a:r>
              <a:rPr lang="en-US" dirty="0" smtClean="0"/>
              <a:t>UML</a:t>
            </a:r>
            <a:endParaRPr lang="en-US" dirty="0"/>
          </a:p>
        </p:txBody>
      </p:sp>
      <p:pic>
        <p:nvPicPr>
          <p:cNvPr id="7170" name="Picture 2" descr="UML - Unified Modeling Language. acronym business concept. vector illustration concept with keywords and icons. lettering illustration with icons for web banner, flyer, landing page "/>
          <p:cNvPicPr>
            <a:picLocks noChangeAspect="1" noChangeArrowheads="1"/>
          </p:cNvPicPr>
          <p:nvPr/>
        </p:nvPicPr>
        <p:blipFill>
          <a:blip r:embed="rId2" cstate="print"/>
          <a:srcRect/>
          <a:stretch>
            <a:fillRect/>
          </a:stretch>
        </p:blipFill>
        <p:spPr bwMode="auto">
          <a:xfrm>
            <a:off x="3508415" y="1556792"/>
            <a:ext cx="5635585" cy="5301208"/>
          </a:xfrm>
          <a:prstGeom prst="rect">
            <a:avLst/>
          </a:prstGeom>
          <a:noFill/>
        </p:spPr>
      </p:pic>
      <p:sp>
        <p:nvSpPr>
          <p:cNvPr id="6" name="Содержимое 2"/>
          <p:cNvSpPr>
            <a:spLocks noGrp="1"/>
          </p:cNvSpPr>
          <p:nvPr>
            <p:ph idx="1"/>
          </p:nvPr>
        </p:nvSpPr>
        <p:spPr>
          <a:xfrm>
            <a:off x="0" y="620688"/>
            <a:ext cx="4067944" cy="6237312"/>
          </a:xfrm>
        </p:spPr>
        <p:txBody>
          <a:bodyPr>
            <a:normAutofit fontScale="70000" lnSpcReduction="20000"/>
          </a:bodyPr>
          <a:lstStyle/>
          <a:p>
            <a:r>
              <a:rPr lang="en-US" dirty="0" err="1" smtClean="0"/>
              <a:t>Tizimning</a:t>
            </a:r>
            <a:r>
              <a:rPr lang="en-US" dirty="0" smtClean="0"/>
              <a:t> </a:t>
            </a:r>
            <a:r>
              <a:rPr lang="en-US" dirty="0" err="1" smtClean="0"/>
              <a:t>turli</a:t>
            </a:r>
            <a:r>
              <a:rPr lang="en-US" dirty="0" smtClean="0"/>
              <a:t> </a:t>
            </a:r>
            <a:r>
              <a:rPr lang="en-US" dirty="0" err="1" smtClean="0"/>
              <a:t>xil</a:t>
            </a:r>
            <a:r>
              <a:rPr lang="en-US" dirty="0" smtClean="0"/>
              <a:t> </a:t>
            </a:r>
            <a:r>
              <a:rPr lang="en-US" dirty="0" err="1" smtClean="0"/>
              <a:t>modellarini</a:t>
            </a:r>
            <a:r>
              <a:rPr lang="en-US" dirty="0" smtClean="0"/>
              <a:t> </a:t>
            </a:r>
            <a:r>
              <a:rPr lang="en-US" dirty="0" err="1" smtClean="0"/>
              <a:t>yaratish</a:t>
            </a:r>
            <a:r>
              <a:rPr lang="en-US" dirty="0" smtClean="0"/>
              <a:t> </a:t>
            </a:r>
            <a:r>
              <a:rPr lang="en-US" dirty="0" err="1" smtClean="0"/>
              <a:t>uchun</a:t>
            </a:r>
            <a:r>
              <a:rPr lang="en-US" dirty="0" smtClean="0"/>
              <a:t> UML </a:t>
            </a:r>
            <a:r>
              <a:rPr lang="en-US" dirty="0" err="1" smtClean="0"/>
              <a:t>bir</a:t>
            </a:r>
            <a:r>
              <a:rPr lang="en-US" dirty="0" smtClean="0"/>
              <a:t> </a:t>
            </a:r>
            <a:r>
              <a:rPr lang="en-US" dirty="0" err="1" smtClean="0"/>
              <a:t>nechta</a:t>
            </a:r>
            <a:r>
              <a:rPr lang="en-US" dirty="0" smtClean="0"/>
              <a:t> </a:t>
            </a:r>
            <a:r>
              <a:rPr lang="en-US" dirty="0" err="1" smtClean="0"/>
              <a:t>diagrammalarga</a:t>
            </a:r>
            <a:r>
              <a:rPr lang="en-US" dirty="0" smtClean="0"/>
              <a:t> </a:t>
            </a:r>
            <a:r>
              <a:rPr lang="en-US" dirty="0" err="1" smtClean="0"/>
              <a:t>ega</a:t>
            </a:r>
            <a:r>
              <a:rPr lang="en-US" dirty="0" smtClean="0"/>
              <a:t>.</a:t>
            </a:r>
          </a:p>
          <a:p>
            <a:r>
              <a:rPr lang="en-US" dirty="0" smtClean="0"/>
              <a:t>1. </a:t>
            </a:r>
            <a:r>
              <a:rPr lang="en-US" dirty="0" err="1" smtClean="0"/>
              <a:t>Faoliyat</a:t>
            </a:r>
            <a:r>
              <a:rPr lang="en-US" dirty="0" smtClean="0"/>
              <a:t> </a:t>
            </a:r>
            <a:r>
              <a:rPr lang="en-US" dirty="0" err="1" smtClean="0"/>
              <a:t>diagrammalari</a:t>
            </a:r>
            <a:r>
              <a:rPr lang="en-US" dirty="0" smtClean="0"/>
              <a:t>, </a:t>
            </a:r>
            <a:r>
              <a:rPr lang="en-US" dirty="0" err="1" smtClean="0"/>
              <a:t>jarayondagi</a:t>
            </a:r>
            <a:r>
              <a:rPr lang="en-US" dirty="0" smtClean="0"/>
              <a:t> </a:t>
            </a:r>
            <a:r>
              <a:rPr lang="en-US" dirty="0" err="1" smtClean="0"/>
              <a:t>faoliyatlarni</a:t>
            </a:r>
            <a:r>
              <a:rPr lang="en-US" dirty="0" smtClean="0"/>
              <a:t> </a:t>
            </a:r>
            <a:r>
              <a:rPr lang="en-US" dirty="0" err="1" smtClean="0"/>
              <a:t>ko’rsatadi</a:t>
            </a:r>
            <a:endParaRPr lang="en-US" dirty="0" smtClean="0"/>
          </a:p>
          <a:p>
            <a:r>
              <a:rPr lang="en-US" dirty="0" smtClean="0"/>
              <a:t>2. </a:t>
            </a:r>
            <a:r>
              <a:rPr lang="en-US" dirty="0" err="1" smtClean="0"/>
              <a:t>Foydalanish</a:t>
            </a:r>
            <a:r>
              <a:rPr lang="en-US" dirty="0" smtClean="0"/>
              <a:t> </a:t>
            </a:r>
            <a:r>
              <a:rPr lang="en-US" dirty="0" err="1" smtClean="0"/>
              <a:t>holati</a:t>
            </a:r>
            <a:r>
              <a:rPr lang="en-US" dirty="0" smtClean="0"/>
              <a:t> </a:t>
            </a:r>
            <a:r>
              <a:rPr lang="en-US" dirty="0" err="1" smtClean="0"/>
              <a:t>diagrammari</a:t>
            </a:r>
            <a:r>
              <a:rPr lang="en-US" dirty="0" smtClean="0"/>
              <a:t>, </a:t>
            </a:r>
            <a:r>
              <a:rPr lang="en-US" dirty="0" err="1" smtClean="0"/>
              <a:t>tizim</a:t>
            </a:r>
            <a:r>
              <a:rPr lang="en-US" dirty="0" smtClean="0"/>
              <a:t> </a:t>
            </a:r>
            <a:r>
              <a:rPr lang="en-US" dirty="0" err="1" smtClean="0"/>
              <a:t>va</a:t>
            </a:r>
            <a:r>
              <a:rPr lang="en-US" dirty="0" smtClean="0"/>
              <a:t> </a:t>
            </a:r>
            <a:r>
              <a:rPr lang="en-US" dirty="0" err="1" smtClean="0"/>
              <a:t>uning</a:t>
            </a:r>
            <a:r>
              <a:rPr lang="en-US" dirty="0" smtClean="0"/>
              <a:t> </a:t>
            </a:r>
            <a:r>
              <a:rPr lang="en-US" dirty="0" err="1" smtClean="0"/>
              <a:t>muhiti</a:t>
            </a:r>
            <a:r>
              <a:rPr lang="en-US" dirty="0" smtClean="0"/>
              <a:t> </a:t>
            </a:r>
            <a:r>
              <a:rPr lang="en-US" dirty="0" err="1" smtClean="0"/>
              <a:t>o’rtasidagi</a:t>
            </a:r>
            <a:r>
              <a:rPr lang="en-US" dirty="0" smtClean="0"/>
              <a:t> </a:t>
            </a:r>
            <a:r>
              <a:rPr lang="en-US" dirty="0" err="1" smtClean="0"/>
              <a:t>munosabatni</a:t>
            </a:r>
            <a:r>
              <a:rPr lang="en-US" dirty="0" smtClean="0"/>
              <a:t> </a:t>
            </a:r>
            <a:r>
              <a:rPr lang="en-US" dirty="0" err="1" smtClean="0"/>
              <a:t>ko’rsatadi</a:t>
            </a:r>
            <a:r>
              <a:rPr lang="en-US" dirty="0" smtClean="0"/>
              <a:t>.</a:t>
            </a:r>
          </a:p>
          <a:p>
            <a:r>
              <a:rPr lang="en-US" dirty="0" smtClean="0"/>
              <a:t>3. </a:t>
            </a:r>
            <a:r>
              <a:rPr lang="en-US" dirty="0" err="1" smtClean="0"/>
              <a:t>Ketma-ketlik</a:t>
            </a:r>
            <a:r>
              <a:rPr lang="en-US" dirty="0" smtClean="0"/>
              <a:t> </a:t>
            </a:r>
            <a:r>
              <a:rPr lang="en-US" dirty="0" err="1" smtClean="0"/>
              <a:t>diagrammalari</a:t>
            </a:r>
            <a:r>
              <a:rPr lang="en-US" dirty="0" smtClean="0"/>
              <a:t>, </a:t>
            </a:r>
            <a:r>
              <a:rPr lang="en-US" dirty="0" err="1" smtClean="0"/>
              <a:t>shaxs</a:t>
            </a:r>
            <a:r>
              <a:rPr lang="en-US" dirty="0" smtClean="0"/>
              <a:t> </a:t>
            </a:r>
            <a:r>
              <a:rPr lang="en-US" dirty="0" err="1" smtClean="0"/>
              <a:t>va</a:t>
            </a:r>
            <a:r>
              <a:rPr lang="en-US" dirty="0" smtClean="0"/>
              <a:t> </a:t>
            </a:r>
            <a:r>
              <a:rPr lang="en-US" dirty="0" err="1" smtClean="0"/>
              <a:t>tizim</a:t>
            </a:r>
            <a:r>
              <a:rPr lang="en-US" dirty="0" smtClean="0"/>
              <a:t> </a:t>
            </a:r>
            <a:r>
              <a:rPr lang="en-US" dirty="0" err="1" smtClean="0"/>
              <a:t>va</a:t>
            </a:r>
            <a:r>
              <a:rPr lang="en-US" dirty="0" smtClean="0"/>
              <a:t> </a:t>
            </a:r>
            <a:r>
              <a:rPr lang="en-US" dirty="0" err="1" smtClean="0"/>
              <a:t>tizim</a:t>
            </a:r>
            <a:r>
              <a:rPr lang="en-US" dirty="0" smtClean="0"/>
              <a:t> </a:t>
            </a:r>
            <a:r>
              <a:rPr lang="en-US" dirty="0" err="1" smtClean="0"/>
              <a:t>komponentalari</a:t>
            </a:r>
            <a:r>
              <a:rPr lang="en-US" dirty="0" smtClean="0"/>
              <a:t> </a:t>
            </a:r>
            <a:r>
              <a:rPr lang="en-US" dirty="0" err="1" smtClean="0"/>
              <a:t>orasidagi</a:t>
            </a:r>
            <a:r>
              <a:rPr lang="en-US" dirty="0" smtClean="0"/>
              <a:t> </a:t>
            </a:r>
            <a:r>
              <a:rPr lang="en-US" dirty="0" err="1" smtClean="0"/>
              <a:t>munosabatlarni</a:t>
            </a:r>
            <a:r>
              <a:rPr lang="en-US" dirty="0" smtClean="0"/>
              <a:t> </a:t>
            </a:r>
            <a:r>
              <a:rPr lang="en-US" dirty="0" err="1" smtClean="0"/>
              <a:t>ko’rsatadi</a:t>
            </a:r>
            <a:r>
              <a:rPr lang="en-US" dirty="0" smtClean="0"/>
              <a:t>.</a:t>
            </a:r>
          </a:p>
          <a:p>
            <a:r>
              <a:rPr lang="en-US" dirty="0" smtClean="0"/>
              <a:t>4. </a:t>
            </a:r>
            <a:r>
              <a:rPr lang="en-US" dirty="0" err="1" smtClean="0"/>
              <a:t>Sinf</a:t>
            </a:r>
            <a:r>
              <a:rPr lang="en-US" dirty="0" smtClean="0"/>
              <a:t> </a:t>
            </a:r>
            <a:r>
              <a:rPr lang="en-US" dirty="0" err="1" smtClean="0"/>
              <a:t>diagrammalari</a:t>
            </a:r>
            <a:r>
              <a:rPr lang="en-US" dirty="0" smtClean="0"/>
              <a:t>, </a:t>
            </a:r>
            <a:r>
              <a:rPr lang="en-US" dirty="0" err="1" smtClean="0"/>
              <a:t>tizimdagi</a:t>
            </a:r>
            <a:r>
              <a:rPr lang="en-US" dirty="0" smtClean="0"/>
              <a:t> </a:t>
            </a:r>
            <a:r>
              <a:rPr lang="en-US" dirty="0" err="1" smtClean="0"/>
              <a:t>obyektlar</a:t>
            </a:r>
            <a:r>
              <a:rPr lang="en-US" dirty="0" smtClean="0"/>
              <a:t> </a:t>
            </a:r>
            <a:r>
              <a:rPr lang="en-US" dirty="0" err="1" smtClean="0"/>
              <a:t>sinflari</a:t>
            </a:r>
            <a:r>
              <a:rPr lang="en-US" dirty="0" smtClean="0"/>
              <a:t> </a:t>
            </a:r>
            <a:r>
              <a:rPr lang="en-US" dirty="0" err="1" smtClean="0"/>
              <a:t>va</a:t>
            </a:r>
            <a:r>
              <a:rPr lang="en-US" dirty="0" smtClean="0"/>
              <a:t> </a:t>
            </a:r>
            <a:r>
              <a:rPr lang="en-US" dirty="0" err="1" smtClean="0"/>
              <a:t>ularning</a:t>
            </a:r>
            <a:r>
              <a:rPr lang="en-US" dirty="0" smtClean="0"/>
              <a:t> </a:t>
            </a:r>
            <a:r>
              <a:rPr lang="en-US" dirty="0" err="1" smtClean="0"/>
              <a:t>o’zaro</a:t>
            </a:r>
            <a:r>
              <a:rPr lang="en-US" dirty="0" smtClean="0"/>
              <a:t> </a:t>
            </a:r>
            <a:r>
              <a:rPr lang="en-US" dirty="0" err="1" smtClean="0"/>
              <a:t>munosabatini</a:t>
            </a:r>
            <a:r>
              <a:rPr lang="en-US" dirty="0" smtClean="0"/>
              <a:t> </a:t>
            </a:r>
            <a:r>
              <a:rPr lang="en-US" dirty="0" err="1" smtClean="0"/>
              <a:t>ko’rsatadi</a:t>
            </a:r>
            <a:endParaRPr lang="en-US" dirty="0" smtClean="0"/>
          </a:p>
          <a:p>
            <a:r>
              <a:rPr lang="en-US" dirty="0" smtClean="0"/>
              <a:t>5. </a:t>
            </a:r>
            <a:r>
              <a:rPr lang="en-US" dirty="0" err="1" smtClean="0"/>
              <a:t>Holat</a:t>
            </a:r>
            <a:r>
              <a:rPr lang="en-US" dirty="0" smtClean="0"/>
              <a:t> </a:t>
            </a:r>
            <a:r>
              <a:rPr lang="en-US" dirty="0" err="1" smtClean="0"/>
              <a:t>diagrammari</a:t>
            </a:r>
            <a:r>
              <a:rPr lang="en-US" dirty="0" smtClean="0"/>
              <a:t>, </a:t>
            </a:r>
            <a:r>
              <a:rPr lang="en-US" dirty="0" err="1" smtClean="0"/>
              <a:t>tizimning</a:t>
            </a:r>
            <a:r>
              <a:rPr lang="en-US" dirty="0" smtClean="0"/>
              <a:t> </a:t>
            </a:r>
            <a:r>
              <a:rPr lang="en-US" dirty="0" err="1" smtClean="0"/>
              <a:t>ichki</a:t>
            </a:r>
            <a:r>
              <a:rPr lang="en-US" dirty="0" smtClean="0"/>
              <a:t> </a:t>
            </a:r>
            <a:r>
              <a:rPr lang="en-US" dirty="0" err="1" smtClean="0"/>
              <a:t>va</a:t>
            </a:r>
            <a:r>
              <a:rPr lang="en-US" dirty="0" smtClean="0"/>
              <a:t> </a:t>
            </a:r>
            <a:r>
              <a:rPr lang="en-US" dirty="0" err="1" smtClean="0"/>
              <a:t>tashqi</a:t>
            </a:r>
            <a:r>
              <a:rPr lang="en-US" dirty="0" smtClean="0"/>
              <a:t> </a:t>
            </a:r>
            <a:r>
              <a:rPr lang="en-US" dirty="0" err="1" smtClean="0"/>
              <a:t>hodisalarga</a:t>
            </a:r>
            <a:r>
              <a:rPr lang="en-US" dirty="0" smtClean="0"/>
              <a:t> </a:t>
            </a:r>
            <a:r>
              <a:rPr lang="en-US" dirty="0" err="1" smtClean="0"/>
              <a:t>ta’sirini</a:t>
            </a:r>
            <a:r>
              <a:rPr lang="en-US" dirty="0" smtClean="0"/>
              <a:t> </a:t>
            </a:r>
            <a:r>
              <a:rPr lang="en-US" dirty="0" err="1" smtClean="0"/>
              <a:t>ko’rsatadi</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20688"/>
            <a:ext cx="8229600" cy="864096"/>
          </a:xfrm>
        </p:spPr>
        <p:txBody>
          <a:bodyPr/>
          <a:lstStyle/>
          <a:p>
            <a:r>
              <a:rPr lang="en-US" dirty="0" smtClean="0"/>
              <a:t>UML</a:t>
            </a:r>
            <a:endParaRPr lang="en-US" dirty="0"/>
          </a:p>
        </p:txBody>
      </p:sp>
      <p:pic>
        <p:nvPicPr>
          <p:cNvPr id="6146" name="Picture 2" descr="uml unified modeling language teamwork design modelling software development system"/>
          <p:cNvPicPr>
            <a:picLocks noChangeAspect="1" noChangeArrowheads="1"/>
          </p:cNvPicPr>
          <p:nvPr/>
        </p:nvPicPr>
        <p:blipFill>
          <a:blip r:embed="rId2" cstate="print"/>
          <a:srcRect/>
          <a:stretch>
            <a:fillRect/>
          </a:stretch>
        </p:blipFill>
        <p:spPr bwMode="auto">
          <a:xfrm>
            <a:off x="1943200" y="3286403"/>
            <a:ext cx="7200800" cy="3571597"/>
          </a:xfrm>
          <a:prstGeom prst="rect">
            <a:avLst/>
          </a:prstGeom>
          <a:noFill/>
        </p:spPr>
      </p:pic>
      <p:sp>
        <p:nvSpPr>
          <p:cNvPr id="6" name="Содержимое 2"/>
          <p:cNvSpPr>
            <a:spLocks noGrp="1"/>
          </p:cNvSpPr>
          <p:nvPr>
            <p:ph idx="1"/>
          </p:nvPr>
        </p:nvSpPr>
        <p:spPr>
          <a:xfrm>
            <a:off x="457200" y="1340768"/>
            <a:ext cx="8229600" cy="2160240"/>
          </a:xfrm>
        </p:spPr>
        <p:txBody>
          <a:bodyPr>
            <a:normAutofit fontScale="92500" lnSpcReduction="20000"/>
          </a:bodyPr>
          <a:lstStyle/>
          <a:p>
            <a:r>
              <a:rPr lang="en-US" dirty="0" smtClean="0"/>
              <a:t>UML(Unified Modeling Language) - </a:t>
            </a:r>
            <a:r>
              <a:rPr lang="en-US" dirty="0" err="1" smtClean="0"/>
              <a:t>birlashgan</a:t>
            </a:r>
            <a:r>
              <a:rPr lang="en-US" dirty="0" smtClean="0"/>
              <a:t> </a:t>
            </a:r>
            <a:r>
              <a:rPr lang="en-US" dirty="0" err="1" smtClean="0"/>
              <a:t>modellashtirish</a:t>
            </a:r>
            <a:r>
              <a:rPr lang="en-US" dirty="0" smtClean="0"/>
              <a:t> </a:t>
            </a:r>
            <a:r>
              <a:rPr lang="en-US" dirty="0" err="1" smtClean="0"/>
              <a:t>tili</a:t>
            </a:r>
            <a:r>
              <a:rPr lang="en-US" dirty="0" smtClean="0"/>
              <a:t> </a:t>
            </a:r>
            <a:r>
              <a:rPr lang="en-US" dirty="0" err="1" smtClean="0"/>
              <a:t>dasturiy</a:t>
            </a:r>
            <a:r>
              <a:rPr lang="en-US" dirty="0" smtClean="0"/>
              <a:t> </a:t>
            </a:r>
            <a:r>
              <a:rPr lang="en-US" dirty="0" err="1" smtClean="0"/>
              <a:t>ta’minot</a:t>
            </a:r>
            <a:r>
              <a:rPr lang="en-US" dirty="0" smtClean="0"/>
              <a:t> </a:t>
            </a:r>
            <a:r>
              <a:rPr lang="en-US" dirty="0" err="1" smtClean="0"/>
              <a:t>tizimlarini</a:t>
            </a:r>
            <a:r>
              <a:rPr lang="en-US" dirty="0" smtClean="0"/>
              <a:t> </a:t>
            </a:r>
            <a:r>
              <a:rPr lang="en-US" dirty="0" err="1" smtClean="0"/>
              <a:t>modellashda</a:t>
            </a:r>
            <a:r>
              <a:rPr lang="en-US" dirty="0" smtClean="0"/>
              <a:t> 13 </a:t>
            </a:r>
            <a:r>
              <a:rPr lang="en-US" dirty="0" err="1" smtClean="0"/>
              <a:t>ta</a:t>
            </a:r>
            <a:r>
              <a:rPr lang="en-US" dirty="0" smtClean="0"/>
              <a:t> </a:t>
            </a:r>
            <a:r>
              <a:rPr lang="en-US" dirty="0" err="1" smtClean="0"/>
              <a:t>turli</a:t>
            </a:r>
            <a:r>
              <a:rPr lang="en-US" dirty="0" smtClean="0"/>
              <a:t> </a:t>
            </a:r>
            <a:r>
              <a:rPr lang="en-US" dirty="0" err="1" smtClean="0"/>
              <a:t>xil</a:t>
            </a:r>
            <a:r>
              <a:rPr lang="en-US" dirty="0" smtClean="0"/>
              <a:t> </a:t>
            </a:r>
            <a:r>
              <a:rPr lang="en-US" dirty="0" err="1" smtClean="0"/>
              <a:t>diagramma</a:t>
            </a:r>
            <a:r>
              <a:rPr lang="en-US" dirty="0" smtClean="0"/>
              <a:t> </a:t>
            </a:r>
            <a:r>
              <a:rPr lang="en-US" dirty="0" err="1" smtClean="0"/>
              <a:t>turlaridan</a:t>
            </a:r>
            <a:r>
              <a:rPr lang="en-US" dirty="0" smtClean="0"/>
              <a:t> </a:t>
            </a:r>
            <a:r>
              <a:rPr lang="en-US" dirty="0" err="1" smtClean="0"/>
              <a:t>foydalanadi</a:t>
            </a:r>
            <a:r>
              <a:rPr lang="en-US" dirty="0" smtClean="0"/>
              <a:t>.</a:t>
            </a:r>
          </a:p>
          <a:p>
            <a:r>
              <a:rPr lang="en-US" dirty="0" smtClean="0"/>
              <a:t>UML </a:t>
            </a:r>
            <a:r>
              <a:rPr lang="en-US" dirty="0" err="1" smtClean="0"/>
              <a:t>dasturiy</a:t>
            </a:r>
            <a:r>
              <a:rPr lang="en-US" dirty="0" smtClean="0"/>
              <a:t> </a:t>
            </a:r>
            <a:r>
              <a:rPr lang="en-US" dirty="0" err="1" smtClean="0"/>
              <a:t>ta’minot</a:t>
            </a:r>
            <a:r>
              <a:rPr lang="en-US" dirty="0" smtClean="0"/>
              <a:t> </a:t>
            </a:r>
            <a:r>
              <a:rPr lang="en-US" dirty="0" err="1" smtClean="0"/>
              <a:t>tizimlarini</a:t>
            </a:r>
            <a:r>
              <a:rPr lang="en-US" dirty="0" smtClean="0"/>
              <a:t> </a:t>
            </a:r>
            <a:r>
              <a:rPr lang="en-US" dirty="0" err="1" smtClean="0"/>
              <a:t>modelini</a:t>
            </a:r>
            <a:r>
              <a:rPr lang="en-US" dirty="0" smtClean="0"/>
              <a:t> </a:t>
            </a:r>
            <a:r>
              <a:rPr lang="en-US" dirty="0" err="1" smtClean="0"/>
              <a:t>yaratishda</a:t>
            </a:r>
            <a:r>
              <a:rPr lang="en-US" dirty="0" smtClean="0"/>
              <a:t> </a:t>
            </a:r>
            <a:r>
              <a:rPr lang="en-US" dirty="0" err="1" smtClean="0"/>
              <a:t>standart</a:t>
            </a:r>
            <a:r>
              <a:rPr lang="en-US" dirty="0" smtClean="0"/>
              <a:t> </a:t>
            </a:r>
            <a:r>
              <a:rPr lang="en-US" dirty="0" err="1" smtClean="0"/>
              <a:t>yondashuv</a:t>
            </a:r>
            <a:r>
              <a:rPr lang="en-US" dirty="0" smtClean="0"/>
              <a:t> </a:t>
            </a:r>
            <a:r>
              <a:rPr lang="en-US" dirty="0" err="1" smtClean="0"/>
              <a:t>deb</a:t>
            </a:r>
            <a:r>
              <a:rPr lang="en-US" dirty="0" smtClean="0"/>
              <a:t> </a:t>
            </a:r>
            <a:r>
              <a:rPr lang="en-US" dirty="0" err="1" smtClean="0"/>
              <a:t>qabul</a:t>
            </a:r>
            <a:r>
              <a:rPr lang="en-US" dirty="0" smtClean="0"/>
              <a:t> </a:t>
            </a:r>
            <a:r>
              <a:rPr lang="en-US" dirty="0" err="1" smtClean="0"/>
              <a:t>qilingan</a:t>
            </a: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60032" y="1143000"/>
            <a:ext cx="3826768" cy="1421904"/>
          </a:xfrm>
        </p:spPr>
        <p:txBody>
          <a:bodyPr>
            <a:normAutofit/>
          </a:bodyPr>
          <a:lstStyle/>
          <a:p>
            <a:r>
              <a:rPr lang="en-US" dirty="0" err="1" smtClean="0"/>
              <a:t>Konteks</a:t>
            </a:r>
            <a:r>
              <a:rPr lang="en-US" dirty="0" smtClean="0"/>
              <a:t> </a:t>
            </a:r>
            <a:r>
              <a:rPr lang="en-US" dirty="0" err="1" smtClean="0"/>
              <a:t>modellar</a:t>
            </a:r>
            <a:endParaRPr lang="en-US" dirty="0"/>
          </a:p>
        </p:txBody>
      </p:sp>
      <p:pic>
        <p:nvPicPr>
          <p:cNvPr id="5122" name="Picture 2" descr="Concept of Software Development Life Cycle - Waterfall Model"/>
          <p:cNvPicPr>
            <a:picLocks noChangeAspect="1" noChangeArrowheads="1"/>
          </p:cNvPicPr>
          <p:nvPr/>
        </p:nvPicPr>
        <p:blipFill>
          <a:blip r:embed="rId2" cstate="print"/>
          <a:srcRect/>
          <a:stretch>
            <a:fillRect/>
          </a:stretch>
        </p:blipFill>
        <p:spPr bwMode="auto">
          <a:xfrm>
            <a:off x="3351175" y="3212977"/>
            <a:ext cx="5792826" cy="3645024"/>
          </a:xfrm>
          <a:prstGeom prst="rect">
            <a:avLst/>
          </a:prstGeom>
          <a:noFill/>
        </p:spPr>
      </p:pic>
      <p:sp>
        <p:nvSpPr>
          <p:cNvPr id="6" name="Содержимое 2"/>
          <p:cNvSpPr>
            <a:spLocks noGrp="1"/>
          </p:cNvSpPr>
          <p:nvPr>
            <p:ph idx="1"/>
          </p:nvPr>
        </p:nvSpPr>
        <p:spPr>
          <a:xfrm>
            <a:off x="457200" y="908720"/>
            <a:ext cx="3466728" cy="5665816"/>
          </a:xfrm>
        </p:spPr>
        <p:txBody>
          <a:bodyPr>
            <a:normAutofit/>
          </a:bodyPr>
          <a:lstStyle/>
          <a:p>
            <a:r>
              <a:rPr lang="en-US" dirty="0" err="1" smtClean="0"/>
              <a:t>Konteks</a:t>
            </a:r>
            <a:r>
              <a:rPr lang="en-US" dirty="0" smtClean="0"/>
              <a:t> </a:t>
            </a:r>
            <a:r>
              <a:rPr lang="en-US" dirty="0" err="1" smtClean="0"/>
              <a:t>modellar</a:t>
            </a:r>
            <a:r>
              <a:rPr lang="en-US" dirty="0" smtClean="0"/>
              <a:t> </a:t>
            </a:r>
            <a:r>
              <a:rPr lang="en-US" dirty="0" err="1" smtClean="0"/>
              <a:t>tizimning</a:t>
            </a:r>
            <a:r>
              <a:rPr lang="en-US" dirty="0" smtClean="0"/>
              <a:t> </a:t>
            </a:r>
            <a:r>
              <a:rPr lang="en-US" dirty="0" err="1" smtClean="0"/>
              <a:t>tezkor</a:t>
            </a:r>
            <a:r>
              <a:rPr lang="en-US" dirty="0" smtClean="0"/>
              <a:t> </a:t>
            </a:r>
            <a:r>
              <a:rPr lang="en-US" dirty="0" err="1" smtClean="0"/>
              <a:t>kontekstini</a:t>
            </a:r>
            <a:r>
              <a:rPr lang="en-US" dirty="0" smtClean="0"/>
              <a:t> </a:t>
            </a:r>
            <a:r>
              <a:rPr lang="en-US" dirty="0" err="1" smtClean="0"/>
              <a:t>ko’rsatishda</a:t>
            </a:r>
            <a:r>
              <a:rPr lang="en-US" dirty="0" smtClean="0"/>
              <a:t> </a:t>
            </a:r>
            <a:r>
              <a:rPr lang="en-US" dirty="0" err="1" smtClean="0"/>
              <a:t>foydalaniladi</a:t>
            </a:r>
            <a:r>
              <a:rPr lang="en-US" dirty="0" smtClean="0"/>
              <a:t>.</a:t>
            </a:r>
          </a:p>
          <a:p>
            <a:r>
              <a:rPr lang="en-US" dirty="0" err="1" smtClean="0"/>
              <a:t>Arxitekturaviy</a:t>
            </a:r>
            <a:r>
              <a:rPr lang="en-US" dirty="0" smtClean="0"/>
              <a:t> </a:t>
            </a:r>
            <a:r>
              <a:rPr lang="en-US" dirty="0" err="1" smtClean="0"/>
              <a:t>modellar</a:t>
            </a:r>
            <a:r>
              <a:rPr lang="en-US" dirty="0" smtClean="0"/>
              <a:t> </a:t>
            </a:r>
            <a:r>
              <a:rPr lang="en-US" dirty="0" err="1" smtClean="0"/>
              <a:t>tizim</a:t>
            </a:r>
            <a:r>
              <a:rPr lang="en-US" dirty="0" smtClean="0"/>
              <a:t> </a:t>
            </a:r>
            <a:r>
              <a:rPr lang="en-US" dirty="0" err="1" smtClean="0"/>
              <a:t>va</a:t>
            </a:r>
            <a:r>
              <a:rPr lang="en-US" dirty="0" smtClean="0"/>
              <a:t> </a:t>
            </a:r>
            <a:r>
              <a:rPr lang="en-US" dirty="0" err="1" smtClean="0"/>
              <a:t>uning</a:t>
            </a:r>
            <a:r>
              <a:rPr lang="en-US" dirty="0" smtClean="0"/>
              <a:t> </a:t>
            </a:r>
            <a:r>
              <a:rPr lang="en-US" dirty="0" err="1" smtClean="0"/>
              <a:t>boshqa</a:t>
            </a:r>
            <a:r>
              <a:rPr lang="en-US" dirty="0" smtClean="0"/>
              <a:t> </a:t>
            </a:r>
            <a:r>
              <a:rPr lang="en-US" dirty="0" err="1" smtClean="0"/>
              <a:t>tizimlar</a:t>
            </a:r>
            <a:r>
              <a:rPr lang="en-US" dirty="0" smtClean="0"/>
              <a:t> </a:t>
            </a:r>
            <a:r>
              <a:rPr lang="en-US" dirty="0" err="1" smtClean="0"/>
              <a:t>bilan</a:t>
            </a:r>
            <a:r>
              <a:rPr lang="en-US" dirty="0" smtClean="0"/>
              <a:t> </a:t>
            </a:r>
            <a:r>
              <a:rPr lang="en-US" dirty="0" err="1" smtClean="0"/>
              <a:t>munosabatini</a:t>
            </a:r>
            <a:r>
              <a:rPr lang="en-US" dirty="0" smtClean="0"/>
              <a:t> </a:t>
            </a:r>
            <a:r>
              <a:rPr lang="en-US" dirty="0" err="1" smtClean="0"/>
              <a:t>ko’rsatadi</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052736"/>
            <a:ext cx="4320480" cy="1728192"/>
          </a:xfrm>
        </p:spPr>
        <p:txBody>
          <a:bodyPr>
            <a:normAutofit/>
          </a:bodyPr>
          <a:lstStyle/>
          <a:p>
            <a:r>
              <a:rPr lang="en-US" dirty="0" err="1" smtClean="0"/>
              <a:t>Tizim</a:t>
            </a:r>
            <a:r>
              <a:rPr lang="en-US" dirty="0" smtClean="0"/>
              <a:t> </a:t>
            </a:r>
            <a:r>
              <a:rPr lang="en-US" dirty="0" err="1" smtClean="0"/>
              <a:t>chegaralari</a:t>
            </a:r>
            <a:endParaRPr lang="en-US" dirty="0"/>
          </a:p>
        </p:txBody>
      </p:sp>
      <p:pic>
        <p:nvPicPr>
          <p:cNvPr id="4098" name="Picture 2" descr="Personal space, privacy or work boundary to limit access and protect from people, introvert or safe zone concept, businesswoman using pencil to draw personal space circle to protect from coworkers. Boundary stock vector"/>
          <p:cNvPicPr>
            <a:picLocks noChangeAspect="1" noChangeArrowheads="1"/>
          </p:cNvPicPr>
          <p:nvPr/>
        </p:nvPicPr>
        <p:blipFill>
          <a:blip r:embed="rId2" cstate="print"/>
          <a:srcRect/>
          <a:stretch>
            <a:fillRect/>
          </a:stretch>
        </p:blipFill>
        <p:spPr bwMode="auto">
          <a:xfrm>
            <a:off x="0" y="3333749"/>
            <a:ext cx="5295900" cy="3524251"/>
          </a:xfrm>
          <a:prstGeom prst="rect">
            <a:avLst/>
          </a:prstGeom>
          <a:noFill/>
        </p:spPr>
      </p:pic>
      <p:sp>
        <p:nvSpPr>
          <p:cNvPr id="8" name="Содержимое 2"/>
          <p:cNvSpPr>
            <a:spLocks noGrp="1"/>
          </p:cNvSpPr>
          <p:nvPr>
            <p:ph idx="1"/>
          </p:nvPr>
        </p:nvSpPr>
        <p:spPr>
          <a:xfrm>
            <a:off x="4067944" y="836712"/>
            <a:ext cx="4618856" cy="5737824"/>
          </a:xfrm>
        </p:spPr>
        <p:txBody>
          <a:bodyPr>
            <a:normAutofit fontScale="85000" lnSpcReduction="10000"/>
          </a:bodyPr>
          <a:lstStyle/>
          <a:p>
            <a:r>
              <a:rPr lang="en-US" dirty="0" err="1" smtClean="0"/>
              <a:t>Tizim</a:t>
            </a:r>
            <a:r>
              <a:rPr lang="en-US" dirty="0" smtClean="0"/>
              <a:t> </a:t>
            </a:r>
            <a:r>
              <a:rPr lang="en-US" dirty="0" err="1" smtClean="0"/>
              <a:t>chegaralari</a:t>
            </a:r>
            <a:r>
              <a:rPr lang="en-US" dirty="0" smtClean="0"/>
              <a:t> </a:t>
            </a:r>
            <a:r>
              <a:rPr lang="en-US" dirty="0" err="1" smtClean="0"/>
              <a:t>nima</a:t>
            </a:r>
            <a:r>
              <a:rPr lang="en-US" dirty="0" smtClean="0"/>
              <a:t> </a:t>
            </a:r>
            <a:r>
              <a:rPr lang="en-US" dirty="0" err="1" smtClean="0"/>
              <a:t>tizim</a:t>
            </a:r>
            <a:r>
              <a:rPr lang="en-US" dirty="0" smtClean="0"/>
              <a:t> </a:t>
            </a:r>
            <a:r>
              <a:rPr lang="en-US" dirty="0" err="1" smtClean="0"/>
              <a:t>ichida</a:t>
            </a:r>
            <a:r>
              <a:rPr lang="en-US" dirty="0" smtClean="0"/>
              <a:t> </a:t>
            </a:r>
            <a:r>
              <a:rPr lang="en-US" dirty="0" err="1" smtClean="0"/>
              <a:t>va</a:t>
            </a:r>
            <a:r>
              <a:rPr lang="en-US" dirty="0" smtClean="0"/>
              <a:t> </a:t>
            </a:r>
            <a:r>
              <a:rPr lang="en-US" dirty="0" err="1" smtClean="0"/>
              <a:t>nima</a:t>
            </a:r>
            <a:r>
              <a:rPr lang="en-US" dirty="0" smtClean="0"/>
              <a:t> </a:t>
            </a:r>
            <a:r>
              <a:rPr lang="en-US" dirty="0" err="1" smtClean="0"/>
              <a:t>tizim</a:t>
            </a:r>
            <a:r>
              <a:rPr lang="en-US" dirty="0" smtClean="0"/>
              <a:t> </a:t>
            </a:r>
            <a:r>
              <a:rPr lang="en-US" dirty="0" err="1" smtClean="0"/>
              <a:t>tashqarisidaligini</a:t>
            </a:r>
            <a:r>
              <a:rPr lang="en-US" dirty="0" smtClean="0"/>
              <a:t> </a:t>
            </a:r>
            <a:r>
              <a:rPr lang="en-US" dirty="0" err="1" smtClean="0"/>
              <a:t>ko’rsatadi</a:t>
            </a:r>
            <a:r>
              <a:rPr lang="en-US" dirty="0" smtClean="0"/>
              <a:t>. </a:t>
            </a:r>
            <a:r>
              <a:rPr lang="en-US" dirty="0" err="1" smtClean="0"/>
              <a:t>Ular</a:t>
            </a:r>
            <a:r>
              <a:rPr lang="en-US" dirty="0" smtClean="0"/>
              <a:t> </a:t>
            </a:r>
            <a:r>
              <a:rPr lang="en-US" dirty="0" err="1" smtClean="0"/>
              <a:t>ishlab</a:t>
            </a:r>
            <a:r>
              <a:rPr lang="en-US" dirty="0" smtClean="0"/>
              <a:t> </a:t>
            </a:r>
            <a:r>
              <a:rPr lang="en-US" dirty="0" err="1" smtClean="0"/>
              <a:t>chiqarilayotgan</a:t>
            </a:r>
            <a:r>
              <a:rPr lang="en-US" dirty="0" smtClean="0"/>
              <a:t> </a:t>
            </a:r>
            <a:r>
              <a:rPr lang="en-US" dirty="0" err="1" smtClean="0"/>
              <a:t>tizimda</a:t>
            </a:r>
            <a:r>
              <a:rPr lang="en-US" dirty="0" smtClean="0"/>
              <a:t> </a:t>
            </a:r>
            <a:r>
              <a:rPr lang="en-US" dirty="0" err="1" smtClean="0"/>
              <a:t>foydalanilayotgan</a:t>
            </a:r>
            <a:r>
              <a:rPr lang="en-US" dirty="0" smtClean="0"/>
              <a:t> </a:t>
            </a:r>
            <a:r>
              <a:rPr lang="en-US" dirty="0" err="1" smtClean="0"/>
              <a:t>yoki</a:t>
            </a:r>
            <a:r>
              <a:rPr lang="en-US" dirty="0" smtClean="0"/>
              <a:t> </a:t>
            </a:r>
            <a:r>
              <a:rPr lang="en-US" dirty="0" err="1" smtClean="0"/>
              <a:t>bog’liq</a:t>
            </a:r>
            <a:r>
              <a:rPr lang="en-US" dirty="0" smtClean="0"/>
              <a:t> </a:t>
            </a:r>
            <a:r>
              <a:rPr lang="en-US" dirty="0" err="1" smtClean="0"/>
              <a:t>bo’lgan</a:t>
            </a:r>
            <a:r>
              <a:rPr lang="en-US" dirty="0" smtClean="0"/>
              <a:t> </a:t>
            </a:r>
            <a:r>
              <a:rPr lang="en-US" dirty="0" err="1" smtClean="0"/>
              <a:t>boshqa</a:t>
            </a:r>
            <a:r>
              <a:rPr lang="en-US" dirty="0" smtClean="0"/>
              <a:t> </a:t>
            </a:r>
            <a:r>
              <a:rPr lang="en-US" dirty="0" err="1" smtClean="0"/>
              <a:t>tizimlarni</a:t>
            </a:r>
            <a:r>
              <a:rPr lang="en-US" dirty="0" smtClean="0"/>
              <a:t> </a:t>
            </a:r>
            <a:r>
              <a:rPr lang="en-US" dirty="0" err="1" smtClean="0"/>
              <a:t>ko’rsatadi</a:t>
            </a:r>
            <a:r>
              <a:rPr lang="en-US" dirty="0" smtClean="0"/>
              <a:t>.</a:t>
            </a:r>
          </a:p>
          <a:p>
            <a:r>
              <a:rPr lang="en-US" dirty="0" err="1" smtClean="0"/>
              <a:t>Konteks</a:t>
            </a:r>
            <a:r>
              <a:rPr lang="en-US" dirty="0" smtClean="0"/>
              <a:t> </a:t>
            </a:r>
            <a:r>
              <a:rPr lang="en-US" dirty="0" err="1" smtClean="0"/>
              <a:t>modellar</a:t>
            </a:r>
            <a:r>
              <a:rPr lang="en-US" dirty="0" smtClean="0"/>
              <a:t> </a:t>
            </a:r>
            <a:r>
              <a:rPr lang="en-US" dirty="0" err="1" smtClean="0"/>
              <a:t>muhitdagi</a:t>
            </a:r>
            <a:r>
              <a:rPr lang="en-US" dirty="0" smtClean="0"/>
              <a:t> </a:t>
            </a:r>
            <a:r>
              <a:rPr lang="en-US" dirty="0" err="1" smtClean="0"/>
              <a:t>ishlab</a:t>
            </a:r>
            <a:r>
              <a:rPr lang="en-US" dirty="0" smtClean="0"/>
              <a:t> </a:t>
            </a:r>
            <a:r>
              <a:rPr lang="en-US" dirty="0" err="1" smtClean="0"/>
              <a:t>chiqarilayotgan</a:t>
            </a:r>
            <a:r>
              <a:rPr lang="en-US" dirty="0" smtClean="0"/>
              <a:t> </a:t>
            </a:r>
            <a:r>
              <a:rPr lang="en-US" dirty="0" err="1" smtClean="0"/>
              <a:t>tizimni</a:t>
            </a:r>
            <a:r>
              <a:rPr lang="en-US" dirty="0" smtClean="0"/>
              <a:t> </a:t>
            </a:r>
            <a:r>
              <a:rPr lang="en-US" dirty="0" err="1" smtClean="0"/>
              <a:t>emas</a:t>
            </a:r>
            <a:r>
              <a:rPr lang="en-US" dirty="0" smtClean="0"/>
              <a:t> </a:t>
            </a:r>
            <a:r>
              <a:rPr lang="en-US" dirty="0" err="1" smtClean="0"/>
              <a:t>balki</a:t>
            </a:r>
            <a:r>
              <a:rPr lang="en-US" dirty="0" smtClean="0"/>
              <a:t> </a:t>
            </a:r>
            <a:r>
              <a:rPr lang="en-US" dirty="0" err="1" smtClean="0"/>
              <a:t>muhitdagi</a:t>
            </a:r>
            <a:r>
              <a:rPr lang="en-US" dirty="0" smtClean="0"/>
              <a:t> </a:t>
            </a:r>
            <a:r>
              <a:rPr lang="en-US" dirty="0" err="1" smtClean="0"/>
              <a:t>boshqa</a:t>
            </a:r>
            <a:r>
              <a:rPr lang="en-US" dirty="0" smtClean="0"/>
              <a:t> </a:t>
            </a:r>
            <a:r>
              <a:rPr lang="en-US" dirty="0" err="1" smtClean="0"/>
              <a:t>tizimlarni</a:t>
            </a:r>
            <a:r>
              <a:rPr lang="en-US" dirty="0" smtClean="0"/>
              <a:t> </a:t>
            </a:r>
            <a:r>
              <a:rPr lang="en-US" dirty="0" err="1" smtClean="0"/>
              <a:t>ko’rsatadi</a:t>
            </a:r>
            <a:r>
              <a:rPr lang="en-US" dirty="0" smtClean="0"/>
              <a:t>.</a:t>
            </a:r>
          </a:p>
          <a:p>
            <a:r>
              <a:rPr lang="en-US" dirty="0" err="1" smtClean="0"/>
              <a:t>Jarayon</a:t>
            </a:r>
            <a:r>
              <a:rPr lang="en-US" dirty="0" smtClean="0"/>
              <a:t> </a:t>
            </a:r>
            <a:r>
              <a:rPr lang="en-US" dirty="0" err="1" smtClean="0"/>
              <a:t>modellar</a:t>
            </a:r>
            <a:r>
              <a:rPr lang="en-US" dirty="0" smtClean="0"/>
              <a:t> </a:t>
            </a:r>
            <a:r>
              <a:rPr lang="en-US" dirty="0" err="1" smtClean="0"/>
              <a:t>ishlab</a:t>
            </a:r>
            <a:r>
              <a:rPr lang="en-US" dirty="0" smtClean="0"/>
              <a:t> </a:t>
            </a:r>
            <a:r>
              <a:rPr lang="en-US" dirty="0" err="1" smtClean="0"/>
              <a:t>chiqarilayotgan</a:t>
            </a:r>
            <a:r>
              <a:rPr lang="en-US" dirty="0" smtClean="0"/>
              <a:t> </a:t>
            </a:r>
            <a:r>
              <a:rPr lang="en-US" dirty="0" err="1" smtClean="0"/>
              <a:t>modellarni</a:t>
            </a:r>
            <a:r>
              <a:rPr lang="en-US" dirty="0" smtClean="0"/>
              <a:t> </a:t>
            </a:r>
            <a:r>
              <a:rPr lang="en-US" dirty="0" err="1" smtClean="0"/>
              <a:t>ko’rsatadi</a:t>
            </a:r>
            <a:r>
              <a:rPr lang="en-US" dirty="0" smtClean="0"/>
              <a:t>. UML </a:t>
            </a:r>
            <a:r>
              <a:rPr lang="en-US" dirty="0" err="1" smtClean="0"/>
              <a:t>diagrammalar</a:t>
            </a:r>
            <a:r>
              <a:rPr lang="en-US" dirty="0" smtClean="0"/>
              <a:t> </a:t>
            </a:r>
            <a:r>
              <a:rPr lang="en-US" dirty="0" err="1" smtClean="0"/>
              <a:t>jarayon</a:t>
            </a:r>
            <a:r>
              <a:rPr lang="en-US" dirty="0" smtClean="0"/>
              <a:t> </a:t>
            </a:r>
            <a:r>
              <a:rPr lang="en-US" dirty="0" err="1" smtClean="0"/>
              <a:t>modellarda</a:t>
            </a:r>
            <a:r>
              <a:rPr lang="en-US" dirty="0" smtClean="0"/>
              <a:t> </a:t>
            </a:r>
            <a:r>
              <a:rPr lang="en-US" dirty="0" err="1" smtClean="0"/>
              <a:t>foydalaniladi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Vector illustration of Thanks text design with various people holding big letters in flat style - modern layout for gratitude web page or banner with team carrying thankful word. - 128169721"/>
          <p:cNvPicPr>
            <a:picLocks noChangeAspect="1" noChangeArrowheads="1"/>
          </p:cNvPicPr>
          <p:nvPr/>
        </p:nvPicPr>
        <p:blipFill>
          <a:blip r:embed="rId2" cstate="print"/>
          <a:srcRect/>
          <a:stretch>
            <a:fillRect/>
          </a:stretch>
        </p:blipFill>
        <p:spPr bwMode="auto">
          <a:xfrm>
            <a:off x="0" y="1146517"/>
            <a:ext cx="9144000" cy="571148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48680"/>
            <a:ext cx="8229600" cy="1066800"/>
          </a:xfrm>
        </p:spPr>
        <p:txBody>
          <a:bodyPr/>
          <a:lstStyle/>
          <a:p>
            <a:r>
              <a:rPr lang="en-US" dirty="0" err="1" smtClean="0"/>
              <a:t>Reja</a:t>
            </a:r>
            <a:r>
              <a:rPr lang="en-US" dirty="0" smtClean="0"/>
              <a:t>:</a:t>
            </a:r>
            <a:endParaRPr lang="en-US" dirty="0"/>
          </a:p>
        </p:txBody>
      </p:sp>
      <p:pic>
        <p:nvPicPr>
          <p:cNvPr id="15362" name="Picture 2" descr="Software requirement description abstract concept vector illustration."/>
          <p:cNvPicPr>
            <a:picLocks noChangeAspect="1" noChangeArrowheads="1"/>
          </p:cNvPicPr>
          <p:nvPr/>
        </p:nvPicPr>
        <p:blipFill>
          <a:blip r:embed="rId2" cstate="print"/>
          <a:srcRect/>
          <a:stretch>
            <a:fillRect/>
          </a:stretch>
        </p:blipFill>
        <p:spPr bwMode="auto">
          <a:xfrm>
            <a:off x="3397085" y="787821"/>
            <a:ext cx="5746915" cy="6070179"/>
          </a:xfrm>
          <a:prstGeom prst="rect">
            <a:avLst/>
          </a:prstGeom>
          <a:noFill/>
        </p:spPr>
      </p:pic>
      <p:sp>
        <p:nvSpPr>
          <p:cNvPr id="6" name="Содержимое 2"/>
          <p:cNvSpPr>
            <a:spLocks noGrp="1"/>
          </p:cNvSpPr>
          <p:nvPr>
            <p:ph idx="1"/>
          </p:nvPr>
        </p:nvSpPr>
        <p:spPr>
          <a:xfrm>
            <a:off x="0" y="1556792"/>
            <a:ext cx="4932040" cy="5301208"/>
          </a:xfrm>
        </p:spPr>
        <p:txBody>
          <a:bodyPr>
            <a:normAutofit fontScale="92500" lnSpcReduction="20000"/>
          </a:bodyPr>
          <a:lstStyle/>
          <a:p>
            <a:r>
              <a:rPr lang="en-US" dirty="0" err="1" smtClean="0"/>
              <a:t>Talablar</a:t>
            </a:r>
            <a:r>
              <a:rPr lang="en-US" dirty="0" smtClean="0"/>
              <a:t> </a:t>
            </a:r>
            <a:r>
              <a:rPr lang="en-US" dirty="0" err="1" smtClean="0"/>
              <a:t>haqida</a:t>
            </a:r>
            <a:r>
              <a:rPr lang="en-US" dirty="0" smtClean="0"/>
              <a:t> </a:t>
            </a:r>
            <a:r>
              <a:rPr lang="en-US" dirty="0" err="1" smtClean="0"/>
              <a:t>umumiy</a:t>
            </a:r>
            <a:endParaRPr lang="en-US" dirty="0" smtClean="0"/>
          </a:p>
          <a:p>
            <a:r>
              <a:rPr lang="en-US" dirty="0" err="1" smtClean="0"/>
              <a:t>Funksional</a:t>
            </a:r>
            <a:r>
              <a:rPr lang="en-US" dirty="0" smtClean="0"/>
              <a:t> </a:t>
            </a:r>
            <a:r>
              <a:rPr lang="en-US" dirty="0" err="1" smtClean="0"/>
              <a:t>va</a:t>
            </a:r>
            <a:r>
              <a:rPr lang="en-US" dirty="0" smtClean="0"/>
              <a:t> </a:t>
            </a:r>
            <a:r>
              <a:rPr lang="en-US" dirty="0" err="1" smtClean="0"/>
              <a:t>nofunksional</a:t>
            </a:r>
            <a:r>
              <a:rPr lang="en-US" dirty="0" smtClean="0"/>
              <a:t> </a:t>
            </a:r>
            <a:r>
              <a:rPr lang="en-US" dirty="0" err="1" smtClean="0"/>
              <a:t>talablar</a:t>
            </a:r>
            <a:endParaRPr lang="en-US" dirty="0" smtClean="0"/>
          </a:p>
          <a:p>
            <a:r>
              <a:rPr lang="en-US" dirty="0" err="1" smtClean="0"/>
              <a:t>Dasturiy</a:t>
            </a:r>
            <a:r>
              <a:rPr lang="en-US" dirty="0" smtClean="0"/>
              <a:t> </a:t>
            </a:r>
            <a:r>
              <a:rPr lang="en-US" dirty="0" err="1" smtClean="0"/>
              <a:t>ta’minot</a:t>
            </a:r>
            <a:r>
              <a:rPr lang="en-US" dirty="0" smtClean="0"/>
              <a:t> </a:t>
            </a:r>
            <a:r>
              <a:rPr lang="en-US" dirty="0" err="1" smtClean="0"/>
              <a:t>talablari</a:t>
            </a:r>
            <a:r>
              <a:rPr lang="en-US" dirty="0" smtClean="0"/>
              <a:t> </a:t>
            </a:r>
            <a:r>
              <a:rPr lang="en-US" dirty="0" err="1" smtClean="0"/>
              <a:t>hujjati</a:t>
            </a:r>
            <a:endParaRPr lang="en-US" dirty="0" smtClean="0"/>
          </a:p>
          <a:p>
            <a:r>
              <a:rPr lang="en-US" dirty="0" err="1" smtClean="0"/>
              <a:t>Talablar</a:t>
            </a:r>
            <a:r>
              <a:rPr lang="en-US" dirty="0" smtClean="0"/>
              <a:t> </a:t>
            </a:r>
            <a:r>
              <a:rPr lang="en-US" dirty="0" err="1" smtClean="0"/>
              <a:t>hujjatidan</a:t>
            </a:r>
            <a:r>
              <a:rPr lang="en-US" dirty="0" smtClean="0"/>
              <a:t> </a:t>
            </a:r>
            <a:r>
              <a:rPr lang="en-US" dirty="0" err="1" smtClean="0"/>
              <a:t>foydalanuvchilar</a:t>
            </a:r>
            <a:endParaRPr lang="en-US" dirty="0" smtClean="0"/>
          </a:p>
          <a:p>
            <a:r>
              <a:rPr lang="en-US" dirty="0" err="1" smtClean="0"/>
              <a:t>Talablar</a:t>
            </a:r>
            <a:r>
              <a:rPr lang="en-US" dirty="0" smtClean="0"/>
              <a:t> </a:t>
            </a:r>
            <a:r>
              <a:rPr lang="en-US" dirty="0" err="1" smtClean="0"/>
              <a:t>hujjatining</a:t>
            </a:r>
            <a:r>
              <a:rPr lang="en-US" dirty="0" smtClean="0"/>
              <a:t> </a:t>
            </a:r>
            <a:r>
              <a:rPr lang="en-US" dirty="0" err="1" smtClean="0"/>
              <a:t>strukturasi</a:t>
            </a:r>
            <a:endParaRPr lang="en-US" dirty="0" smtClean="0"/>
          </a:p>
          <a:p>
            <a:r>
              <a:rPr lang="en-US" dirty="0" err="1" smtClean="0"/>
              <a:t>Dasturiy</a:t>
            </a:r>
            <a:r>
              <a:rPr lang="en-US" dirty="0" smtClean="0"/>
              <a:t> </a:t>
            </a:r>
            <a:r>
              <a:rPr lang="en-US" dirty="0" err="1" smtClean="0"/>
              <a:t>ta’minotni</a:t>
            </a:r>
            <a:r>
              <a:rPr lang="en-US" dirty="0" smtClean="0"/>
              <a:t> </a:t>
            </a:r>
            <a:r>
              <a:rPr lang="en-US" dirty="0" err="1" smtClean="0"/>
              <a:t>modellashtirish</a:t>
            </a:r>
            <a:endParaRPr lang="en-US" dirty="0" smtClean="0"/>
          </a:p>
          <a:p>
            <a:r>
              <a:rPr lang="en-US" dirty="0" err="1" smtClean="0"/>
              <a:t>Tizim</a:t>
            </a:r>
            <a:r>
              <a:rPr lang="en-US" dirty="0" smtClean="0"/>
              <a:t> </a:t>
            </a:r>
            <a:r>
              <a:rPr lang="en-US" dirty="0" err="1" smtClean="0"/>
              <a:t>modeli</a:t>
            </a:r>
            <a:endParaRPr lang="en-US" dirty="0" smtClean="0"/>
          </a:p>
          <a:p>
            <a:r>
              <a:rPr lang="en-US" dirty="0" smtClean="0"/>
              <a:t>UML</a:t>
            </a:r>
          </a:p>
          <a:p>
            <a:r>
              <a:rPr lang="en-US" dirty="0" err="1" smtClean="0"/>
              <a:t>Konteks</a:t>
            </a:r>
            <a:r>
              <a:rPr lang="en-US" dirty="0" smtClean="0"/>
              <a:t> </a:t>
            </a:r>
            <a:r>
              <a:rPr lang="en-US" dirty="0" err="1" smtClean="0"/>
              <a:t>modellar</a:t>
            </a:r>
            <a:endParaRPr lang="en-US" dirty="0" smtClean="0"/>
          </a:p>
          <a:p>
            <a:r>
              <a:rPr lang="en-US" dirty="0" err="1" smtClean="0"/>
              <a:t>Tizim</a:t>
            </a:r>
            <a:r>
              <a:rPr lang="en-US" dirty="0" smtClean="0"/>
              <a:t> </a:t>
            </a:r>
            <a:r>
              <a:rPr lang="en-US" dirty="0" err="1" smtClean="0"/>
              <a:t>chegaralari</a:t>
            </a:r>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968"/>
            <a:ext cx="8229600" cy="1066800"/>
          </a:xfrm>
        </p:spPr>
        <p:txBody>
          <a:bodyPr/>
          <a:lstStyle/>
          <a:p>
            <a:r>
              <a:rPr lang="en-US" dirty="0" err="1" smtClean="0"/>
              <a:t>Talablar</a:t>
            </a:r>
            <a:endParaRPr lang="en-US" dirty="0"/>
          </a:p>
        </p:txBody>
      </p:sp>
      <p:pic>
        <p:nvPicPr>
          <p:cNvPr id="2050" name="Picture 2" descr="C:\Users\rovsh\Documents\2920019.jpg"/>
          <p:cNvPicPr>
            <a:picLocks noChangeAspect="1" noChangeArrowheads="1"/>
          </p:cNvPicPr>
          <p:nvPr/>
        </p:nvPicPr>
        <p:blipFill>
          <a:blip r:embed="rId2" cstate="print"/>
          <a:srcRect/>
          <a:stretch>
            <a:fillRect/>
          </a:stretch>
        </p:blipFill>
        <p:spPr bwMode="auto">
          <a:xfrm>
            <a:off x="4130825" y="1196752"/>
            <a:ext cx="5013175" cy="5013176"/>
          </a:xfrm>
          <a:prstGeom prst="rect">
            <a:avLst/>
          </a:prstGeom>
          <a:noFill/>
        </p:spPr>
      </p:pic>
      <p:sp>
        <p:nvSpPr>
          <p:cNvPr id="7" name="Содержимое 2"/>
          <p:cNvSpPr txBox="1">
            <a:spLocks/>
          </p:cNvSpPr>
          <p:nvPr/>
        </p:nvSpPr>
        <p:spPr>
          <a:xfrm>
            <a:off x="0" y="1196752"/>
            <a:ext cx="5508104" cy="5661248"/>
          </a:xfrm>
          <a:prstGeom prst="rect">
            <a:avLst/>
          </a:prstGeom>
        </p:spPr>
        <p:txBody>
          <a:bodyPr vert="horz">
            <a:normAutofit fontScale="77500" lnSpcReduction="20000"/>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uz-Latn-UZ" sz="2800" b="0" i="0" u="none" strike="noStrike" kern="1200" cap="none" spc="0" normalizeH="0" baseline="0" dirty="0" smtClean="0">
                <a:ln>
                  <a:noFill/>
                </a:ln>
                <a:solidFill>
                  <a:schemeClr val="tx1"/>
                </a:solidFill>
                <a:effectLst/>
                <a:uLnTx/>
                <a:uFillTx/>
                <a:latin typeface="+mn-lt"/>
                <a:ea typeface="+mn-ea"/>
                <a:cs typeface="+mn-cs"/>
              </a:rPr>
              <a:t>Tizim uchun talablar bu tizim nima ish bajarish lozimligini tasvirlashdir.</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uz-Latn-UZ" sz="2800" b="0" i="0" u="none" strike="noStrike" kern="1200" cap="none" spc="0" normalizeH="0" baseline="0" dirty="0" smtClean="0">
                <a:ln>
                  <a:noFill/>
                </a:ln>
                <a:solidFill>
                  <a:schemeClr val="tx1"/>
                </a:solidFill>
                <a:effectLst/>
                <a:uLnTx/>
                <a:uFillTx/>
                <a:latin typeface="+mn-lt"/>
                <a:ea typeface="+mn-ea"/>
                <a:cs typeface="+mn-cs"/>
              </a:rPr>
              <a:t>Talablar tizim mijozlarini ehtiyojlarini aks ettiradi.</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uz-Latn-UZ" sz="2800" b="0" i="0" u="none" strike="noStrike" kern="1200" cap="none" spc="0" normalizeH="0" baseline="0" dirty="0" smtClean="0">
                <a:ln>
                  <a:noFill/>
                </a:ln>
                <a:solidFill>
                  <a:schemeClr val="tx1"/>
                </a:solidFill>
                <a:effectLst/>
                <a:uLnTx/>
                <a:uFillTx/>
                <a:latin typeface="+mn-lt"/>
                <a:ea typeface="+mn-ea"/>
                <a:cs typeface="+mn-cs"/>
              </a:rPr>
              <a:t>Talablar injiniringi jarayonida ko’pgina muammolar ko’tariladi.</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uz-Latn-UZ" sz="2800" b="0" i="0" u="none" strike="noStrike" kern="1200" cap="none" spc="0" normalizeH="0" baseline="0" dirty="0" smtClean="0">
                <a:ln>
                  <a:noFill/>
                </a:ln>
                <a:solidFill>
                  <a:schemeClr val="tx1"/>
                </a:solidFill>
                <a:effectLst/>
                <a:uLnTx/>
                <a:uFillTx/>
                <a:latin typeface="+mn-lt"/>
                <a:ea typeface="+mn-ea"/>
                <a:cs typeface="+mn-cs"/>
              </a:rPr>
              <a:t>Foydalanuvchi talablari’ va ‘tizim talablari’ terminlari orasida farq mavjud.</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uz-Latn-UZ" sz="2800" b="0" i="0" u="none" strike="noStrike" kern="1200" cap="none" spc="0" normalizeH="0" baseline="0" dirty="0" smtClean="0">
                <a:ln>
                  <a:noFill/>
                </a:ln>
                <a:solidFill>
                  <a:schemeClr val="tx1"/>
                </a:solidFill>
                <a:effectLst/>
                <a:uLnTx/>
                <a:uFillTx/>
                <a:latin typeface="+mn-lt"/>
                <a:ea typeface="+mn-ea"/>
                <a:cs typeface="+mn-cs"/>
              </a:rPr>
              <a:t>Foydalanuvchi talablari va tizim talablari quyidagicha izohlanishi mumkin:</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uz-Latn-UZ" sz="2600" b="0" i="0" u="none" strike="noStrike" kern="1200" cap="none" spc="0" normalizeH="0" baseline="0" dirty="0" smtClean="0">
                <a:ln>
                  <a:noFill/>
                </a:ln>
                <a:solidFill>
                  <a:schemeClr val="tx1"/>
                </a:solidFill>
                <a:effectLst/>
                <a:uLnTx/>
                <a:uFillTx/>
                <a:latin typeface="+mn-lt"/>
                <a:ea typeface="+mn-ea"/>
                <a:cs typeface="+mn-cs"/>
              </a:rPr>
              <a:t>1. Foydalanuvchi talablari bu diagrammalar bilan tabiiy tildagi bayonotlar.</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uz-Latn-UZ" sz="2600" b="0" i="0" u="none" strike="noStrike" kern="1200" cap="none" spc="0" normalizeH="0" baseline="0" dirty="0" smtClean="0">
                <a:ln>
                  <a:noFill/>
                </a:ln>
                <a:solidFill>
                  <a:schemeClr val="tx1"/>
                </a:solidFill>
                <a:effectLst/>
                <a:uLnTx/>
                <a:uFillTx/>
                <a:latin typeface="+mn-lt"/>
                <a:ea typeface="+mn-ea"/>
                <a:cs typeface="+mn-cs"/>
              </a:rPr>
              <a:t>2. Tizim talablari bu dasturiy ta’minot tizimi funksiyalari, servislari va operativ cheklanishlarining batafsil tasvirlanishi</a:t>
            </a:r>
            <a:r>
              <a:rPr kumimoji="0" lang="uz-Latn-UZ" sz="2600" b="0" i="0" u="none" strike="noStrike" kern="1200" cap="none" spc="0" normalizeH="0" baseline="0" dirty="0" smtClean="0">
                <a:ln>
                  <a:noFill/>
                </a:ln>
                <a:solidFill>
                  <a:schemeClr val="accent2"/>
                </a:solidFill>
                <a:effectLst/>
                <a:uLnTx/>
                <a:uFillTx/>
                <a:latin typeface="+mn-lt"/>
                <a:ea typeface="+mn-ea"/>
                <a:cs typeface="+mn-cs"/>
              </a:rPr>
              <a:t>.</a:t>
            </a:r>
            <a:endParaRPr kumimoji="0" lang="uz-Latn-UZ" sz="2600" b="0" i="0" u="none" strike="noStrike" kern="1200" cap="none" spc="0" normalizeH="0" baseline="0" dirty="0">
              <a:ln>
                <a:noFill/>
              </a:ln>
              <a:solidFill>
                <a:schemeClr val="accent2"/>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Talablar</a:t>
            </a:r>
            <a:endParaRPr lang="en-US" dirty="0"/>
          </a:p>
        </p:txBody>
      </p:sp>
      <p:pic>
        <p:nvPicPr>
          <p:cNvPr id="1027" name="Picture 3" descr="C:\Users\rovsh\Documents\2152162.jpg"/>
          <p:cNvPicPr>
            <a:picLocks noChangeAspect="1" noChangeArrowheads="1"/>
          </p:cNvPicPr>
          <p:nvPr/>
        </p:nvPicPr>
        <p:blipFill>
          <a:blip r:embed="rId2" cstate="print"/>
          <a:srcRect/>
          <a:stretch>
            <a:fillRect/>
          </a:stretch>
        </p:blipFill>
        <p:spPr bwMode="auto">
          <a:xfrm>
            <a:off x="3363416" y="1077416"/>
            <a:ext cx="5780584" cy="5780584"/>
          </a:xfrm>
          <a:prstGeom prst="rect">
            <a:avLst/>
          </a:prstGeom>
          <a:noFill/>
        </p:spPr>
      </p:pic>
      <p:pic>
        <p:nvPicPr>
          <p:cNvPr id="7" name="Picture 2"/>
          <p:cNvPicPr>
            <a:picLocks noChangeAspect="1" noChangeArrowheads="1"/>
          </p:cNvPicPr>
          <p:nvPr/>
        </p:nvPicPr>
        <p:blipFill>
          <a:blip r:embed="rId3" cstate="print"/>
          <a:srcRect/>
          <a:stretch>
            <a:fillRect/>
          </a:stretch>
        </p:blipFill>
        <p:spPr bwMode="auto">
          <a:xfrm>
            <a:off x="611560" y="4437112"/>
            <a:ext cx="3800475" cy="2085975"/>
          </a:xfrm>
          <a:prstGeom prst="rect">
            <a:avLst/>
          </a:prstGeom>
          <a:noFill/>
          <a:ln w="9525">
            <a:noFill/>
            <a:miter lim="800000"/>
            <a:headEnd/>
            <a:tailEnd/>
          </a:ln>
          <a:effectLst/>
        </p:spPr>
      </p:pic>
      <p:sp>
        <p:nvSpPr>
          <p:cNvPr id="9" name="Содержимое 2"/>
          <p:cNvSpPr>
            <a:spLocks noGrp="1"/>
          </p:cNvSpPr>
          <p:nvPr>
            <p:ph idx="1"/>
          </p:nvPr>
        </p:nvSpPr>
        <p:spPr>
          <a:xfrm>
            <a:off x="457200" y="2249424"/>
            <a:ext cx="3826768" cy="2259696"/>
          </a:xfrm>
        </p:spPr>
        <p:txBody>
          <a:bodyPr>
            <a:normAutofit fontScale="92500" lnSpcReduction="10000"/>
          </a:bodyPr>
          <a:lstStyle/>
          <a:p>
            <a:r>
              <a:rPr lang="en-US" dirty="0" err="1" smtClean="0"/>
              <a:t>Siz</a:t>
            </a:r>
            <a:r>
              <a:rPr lang="en-US" dirty="0" smtClean="0"/>
              <a:t> </a:t>
            </a:r>
            <a:r>
              <a:rPr lang="en-US" dirty="0" err="1" smtClean="0"/>
              <a:t>talablarni</a:t>
            </a:r>
            <a:r>
              <a:rPr lang="en-US" dirty="0" smtClean="0"/>
              <a:t> </a:t>
            </a:r>
            <a:r>
              <a:rPr lang="en-US" dirty="0" err="1" smtClean="0"/>
              <a:t>turli</a:t>
            </a:r>
            <a:r>
              <a:rPr lang="en-US" dirty="0" smtClean="0"/>
              <a:t> </a:t>
            </a:r>
            <a:r>
              <a:rPr lang="en-US" dirty="0" err="1" smtClean="0"/>
              <a:t>xil</a:t>
            </a:r>
            <a:r>
              <a:rPr lang="en-US" dirty="0" smtClean="0"/>
              <a:t> </a:t>
            </a:r>
            <a:r>
              <a:rPr lang="en-US" dirty="0" err="1" smtClean="0"/>
              <a:t>darajada</a:t>
            </a:r>
            <a:r>
              <a:rPr lang="en-US" dirty="0" smtClean="0"/>
              <a:t> </a:t>
            </a:r>
            <a:r>
              <a:rPr lang="en-US" dirty="0" err="1" smtClean="0"/>
              <a:t>yozishingiz</a:t>
            </a:r>
            <a:r>
              <a:rPr lang="en-US" dirty="0" smtClean="0"/>
              <a:t> </a:t>
            </a:r>
            <a:r>
              <a:rPr lang="en-US" dirty="0" err="1" smtClean="0"/>
              <a:t>kerak</a:t>
            </a:r>
            <a:r>
              <a:rPr lang="en-US" dirty="0" smtClean="0"/>
              <a:t> </a:t>
            </a:r>
            <a:r>
              <a:rPr lang="en-US" dirty="0" err="1" smtClean="0"/>
              <a:t>chunki</a:t>
            </a:r>
            <a:r>
              <a:rPr lang="en-US" dirty="0" smtClean="0"/>
              <a:t> </a:t>
            </a:r>
            <a:r>
              <a:rPr lang="en-US" dirty="0" err="1" smtClean="0"/>
              <a:t>turli</a:t>
            </a:r>
            <a:r>
              <a:rPr lang="en-US" dirty="0" smtClean="0"/>
              <a:t> </a:t>
            </a:r>
            <a:r>
              <a:rPr lang="en-US" dirty="0" err="1" smtClean="0"/>
              <a:t>xil</a:t>
            </a:r>
            <a:r>
              <a:rPr lang="en-US" dirty="0" smtClean="0"/>
              <a:t> </a:t>
            </a:r>
            <a:r>
              <a:rPr lang="en-US" dirty="0" err="1" smtClean="0"/>
              <a:t>o’quvchilar</a:t>
            </a:r>
            <a:r>
              <a:rPr lang="en-US" dirty="0" smtClean="0"/>
              <a:t> </a:t>
            </a:r>
            <a:r>
              <a:rPr lang="en-US" dirty="0" err="1" smtClean="0"/>
              <a:t>turli</a:t>
            </a:r>
            <a:r>
              <a:rPr lang="en-US" dirty="0" smtClean="0"/>
              <a:t/>
            </a:r>
            <a:br>
              <a:rPr lang="en-US" dirty="0" smtClean="0"/>
            </a:br>
            <a:r>
              <a:rPr lang="en-US" dirty="0" err="1" smtClean="0"/>
              <a:t>xil</a:t>
            </a:r>
            <a:r>
              <a:rPr lang="en-US" dirty="0" smtClean="0"/>
              <a:t> </a:t>
            </a:r>
            <a:r>
              <a:rPr lang="en-US" dirty="0" err="1" smtClean="0"/>
              <a:t>yo’lda</a:t>
            </a:r>
            <a:r>
              <a:rPr lang="en-US" dirty="0" smtClean="0"/>
              <a:t> </a:t>
            </a:r>
            <a:r>
              <a:rPr lang="en-US" dirty="0" err="1" smtClean="0"/>
              <a:t>foydalanishadi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04664"/>
            <a:ext cx="8229600" cy="1066800"/>
          </a:xfrm>
        </p:spPr>
        <p:txBody>
          <a:bodyPr>
            <a:normAutofit fontScale="90000"/>
          </a:bodyPr>
          <a:lstStyle/>
          <a:p>
            <a:r>
              <a:rPr lang="en-US" dirty="0" err="1" smtClean="0"/>
              <a:t>Funksional</a:t>
            </a:r>
            <a:r>
              <a:rPr lang="en-US" dirty="0" smtClean="0"/>
              <a:t> </a:t>
            </a:r>
            <a:r>
              <a:rPr lang="en-US" dirty="0" err="1" smtClean="0"/>
              <a:t>va</a:t>
            </a:r>
            <a:r>
              <a:rPr lang="en-US" dirty="0" smtClean="0"/>
              <a:t> </a:t>
            </a:r>
            <a:r>
              <a:rPr lang="en-US" dirty="0" err="1" smtClean="0"/>
              <a:t>Nofunksional</a:t>
            </a:r>
            <a:r>
              <a:rPr lang="en-US" dirty="0" smtClean="0"/>
              <a:t> </a:t>
            </a:r>
            <a:r>
              <a:rPr lang="en-US" dirty="0" err="1" smtClean="0"/>
              <a:t>talablar</a:t>
            </a:r>
            <a:endParaRPr lang="en-US" dirty="0"/>
          </a:p>
        </p:txBody>
      </p:sp>
      <p:pic>
        <p:nvPicPr>
          <p:cNvPr id="3076" name="Picture 4" descr="C:\Users\rovsh\AppData\Local\Temp\Rar$DRa9620.46378\Wavy_Edu-03_Single-02.jpg"/>
          <p:cNvPicPr>
            <a:picLocks noChangeAspect="1" noChangeArrowheads="1"/>
          </p:cNvPicPr>
          <p:nvPr/>
        </p:nvPicPr>
        <p:blipFill>
          <a:blip r:embed="rId2" cstate="print"/>
          <a:srcRect/>
          <a:stretch>
            <a:fillRect/>
          </a:stretch>
        </p:blipFill>
        <p:spPr bwMode="auto">
          <a:xfrm>
            <a:off x="4562872" y="1484784"/>
            <a:ext cx="4581128" cy="4581128"/>
          </a:xfrm>
          <a:prstGeom prst="rect">
            <a:avLst/>
          </a:prstGeom>
          <a:noFill/>
        </p:spPr>
      </p:pic>
      <p:sp>
        <p:nvSpPr>
          <p:cNvPr id="10" name="Содержимое 2"/>
          <p:cNvSpPr>
            <a:spLocks noGrp="1"/>
          </p:cNvSpPr>
          <p:nvPr>
            <p:ph idx="1"/>
          </p:nvPr>
        </p:nvSpPr>
        <p:spPr>
          <a:xfrm>
            <a:off x="0" y="1412776"/>
            <a:ext cx="5508104" cy="5445224"/>
          </a:xfrm>
        </p:spPr>
        <p:txBody>
          <a:bodyPr>
            <a:normAutofit fontScale="85000" lnSpcReduction="10000"/>
          </a:bodyPr>
          <a:lstStyle/>
          <a:p>
            <a:r>
              <a:rPr lang="en-US" dirty="0" err="1" smtClean="0"/>
              <a:t>Dasturiy</a:t>
            </a:r>
            <a:r>
              <a:rPr lang="en-US" dirty="0" smtClean="0"/>
              <a:t> </a:t>
            </a:r>
            <a:r>
              <a:rPr lang="en-US" dirty="0" err="1" smtClean="0"/>
              <a:t>ta’minot</a:t>
            </a:r>
            <a:r>
              <a:rPr lang="en-US" dirty="0" smtClean="0"/>
              <a:t> </a:t>
            </a:r>
            <a:r>
              <a:rPr lang="en-US" dirty="0" err="1" smtClean="0"/>
              <a:t>tizimi</a:t>
            </a:r>
            <a:r>
              <a:rPr lang="en-US" dirty="0" smtClean="0"/>
              <a:t> </a:t>
            </a:r>
            <a:r>
              <a:rPr lang="en-US" dirty="0" err="1" smtClean="0"/>
              <a:t>talablari</a:t>
            </a:r>
            <a:r>
              <a:rPr lang="en-US" dirty="0" smtClean="0"/>
              <a:t> </a:t>
            </a:r>
            <a:r>
              <a:rPr lang="en-US" dirty="0" err="1" smtClean="0"/>
              <a:t>funksional</a:t>
            </a:r>
            <a:r>
              <a:rPr lang="en-US" dirty="0" smtClean="0"/>
              <a:t> </a:t>
            </a:r>
            <a:r>
              <a:rPr lang="en-US" dirty="0" err="1" smtClean="0"/>
              <a:t>va</a:t>
            </a:r>
            <a:r>
              <a:rPr lang="en-US" dirty="0" smtClean="0"/>
              <a:t> </a:t>
            </a:r>
            <a:r>
              <a:rPr lang="en-US" dirty="0" err="1" smtClean="0"/>
              <a:t>funksional</a:t>
            </a:r>
            <a:r>
              <a:rPr lang="en-US" dirty="0" smtClean="0"/>
              <a:t> </a:t>
            </a:r>
            <a:r>
              <a:rPr lang="en-US" dirty="0" err="1" smtClean="0"/>
              <a:t>bo’lmagan</a:t>
            </a:r>
            <a:r>
              <a:rPr lang="en-US" dirty="0" smtClean="0"/>
              <a:t> </a:t>
            </a:r>
            <a:r>
              <a:rPr lang="en-US" dirty="0" err="1" smtClean="0"/>
              <a:t>talablar</a:t>
            </a:r>
            <a:r>
              <a:rPr lang="en-US" dirty="0" smtClean="0"/>
              <a:t> </a:t>
            </a:r>
            <a:r>
              <a:rPr lang="en-US" dirty="0" err="1" smtClean="0"/>
              <a:t>sinflariga</a:t>
            </a:r>
            <a:r>
              <a:rPr lang="en-US" dirty="0" smtClean="0"/>
              <a:t> </a:t>
            </a:r>
            <a:r>
              <a:rPr lang="en-US" dirty="0" err="1" smtClean="0"/>
              <a:t>ajratiladi</a:t>
            </a:r>
            <a:endParaRPr lang="en-US" dirty="0" smtClean="0"/>
          </a:p>
          <a:p>
            <a:pPr lvl="1"/>
            <a:r>
              <a:rPr lang="en-US" dirty="0" smtClean="0">
                <a:solidFill>
                  <a:schemeClr val="tx1"/>
                </a:solidFill>
              </a:rPr>
              <a:t>1. </a:t>
            </a:r>
            <a:r>
              <a:rPr lang="en-US" dirty="0" err="1" smtClean="0">
                <a:solidFill>
                  <a:schemeClr val="tx1"/>
                </a:solidFill>
              </a:rPr>
              <a:t>Funksional</a:t>
            </a:r>
            <a:r>
              <a:rPr lang="en-US" dirty="0" smtClean="0">
                <a:solidFill>
                  <a:schemeClr val="tx1"/>
                </a:solidFill>
              </a:rPr>
              <a:t> </a:t>
            </a:r>
            <a:r>
              <a:rPr lang="en-US" dirty="0" err="1" smtClean="0">
                <a:solidFill>
                  <a:schemeClr val="tx1"/>
                </a:solidFill>
              </a:rPr>
              <a:t>talablar</a:t>
            </a:r>
            <a:r>
              <a:rPr lang="en-US" dirty="0" smtClean="0">
                <a:solidFill>
                  <a:schemeClr val="tx1"/>
                </a:solidFill>
              </a:rPr>
              <a:t>. Bu </a:t>
            </a:r>
            <a:r>
              <a:rPr lang="en-US" dirty="0" err="1" smtClean="0">
                <a:solidFill>
                  <a:schemeClr val="tx1"/>
                </a:solidFill>
              </a:rPr>
              <a:t>tizim</a:t>
            </a:r>
            <a:r>
              <a:rPr lang="en-US" dirty="0" smtClean="0">
                <a:solidFill>
                  <a:schemeClr val="tx1"/>
                </a:solidFill>
              </a:rPr>
              <a:t> </a:t>
            </a:r>
            <a:r>
              <a:rPr lang="en-US" dirty="0" err="1" smtClean="0">
                <a:solidFill>
                  <a:schemeClr val="tx1"/>
                </a:solidFill>
              </a:rPr>
              <a:t>taminlashi</a:t>
            </a:r>
            <a:r>
              <a:rPr lang="en-US" dirty="0" smtClean="0">
                <a:solidFill>
                  <a:schemeClr val="tx1"/>
                </a:solidFill>
              </a:rPr>
              <a:t> </a:t>
            </a:r>
            <a:r>
              <a:rPr lang="en-US" dirty="0" err="1" smtClean="0">
                <a:solidFill>
                  <a:schemeClr val="tx1"/>
                </a:solidFill>
              </a:rPr>
              <a:t>lozim</a:t>
            </a:r>
            <a:r>
              <a:rPr lang="en-US" dirty="0" smtClean="0">
                <a:solidFill>
                  <a:schemeClr val="tx1"/>
                </a:solidFill>
              </a:rPr>
              <a:t> </a:t>
            </a:r>
            <a:r>
              <a:rPr lang="en-US" dirty="0" err="1" smtClean="0">
                <a:solidFill>
                  <a:schemeClr val="tx1"/>
                </a:solidFill>
              </a:rPr>
              <a:t>bo’lgan</a:t>
            </a:r>
            <a:r>
              <a:rPr lang="en-US" dirty="0" smtClean="0">
                <a:solidFill>
                  <a:schemeClr val="tx1"/>
                </a:solidFill>
              </a:rPr>
              <a:t> </a:t>
            </a:r>
            <a:r>
              <a:rPr lang="en-US" dirty="0" err="1" smtClean="0">
                <a:solidFill>
                  <a:schemeClr val="tx1"/>
                </a:solidFill>
              </a:rPr>
              <a:t>servislarning</a:t>
            </a:r>
            <a:r>
              <a:rPr lang="en-US" dirty="0" smtClean="0">
                <a:solidFill>
                  <a:schemeClr val="tx1"/>
                </a:solidFill>
              </a:rPr>
              <a:t> </a:t>
            </a:r>
            <a:r>
              <a:rPr lang="en-US" dirty="0" err="1" smtClean="0">
                <a:solidFill>
                  <a:schemeClr val="tx1"/>
                </a:solidFill>
              </a:rPr>
              <a:t>bayonoti</a:t>
            </a:r>
            <a:r>
              <a:rPr lang="en-US" dirty="0" smtClean="0">
                <a:solidFill>
                  <a:schemeClr val="tx1"/>
                </a:solidFill>
              </a:rPr>
              <a:t>. </a:t>
            </a:r>
            <a:r>
              <a:rPr lang="en-US" dirty="0" err="1" smtClean="0">
                <a:solidFill>
                  <a:schemeClr val="tx1"/>
                </a:solidFill>
              </a:rPr>
              <a:t>Kiritilgan</a:t>
            </a:r>
            <a:r>
              <a:rPr lang="en-US" dirty="0" smtClean="0">
                <a:solidFill>
                  <a:schemeClr val="tx1"/>
                </a:solidFill>
              </a:rPr>
              <a:t> </a:t>
            </a:r>
            <a:r>
              <a:rPr lang="en-US" dirty="0" err="1" smtClean="0">
                <a:solidFill>
                  <a:schemeClr val="tx1"/>
                </a:solidFill>
              </a:rPr>
              <a:t>ma’lumotlarga</a:t>
            </a:r>
            <a:r>
              <a:rPr lang="en-US" dirty="0" smtClean="0">
                <a:solidFill>
                  <a:schemeClr val="tx1"/>
                </a:solidFill>
              </a:rPr>
              <a:t> </a:t>
            </a:r>
            <a:r>
              <a:rPr lang="en-US" dirty="0" err="1" smtClean="0">
                <a:solidFill>
                  <a:schemeClr val="tx1"/>
                </a:solidFill>
              </a:rPr>
              <a:t>tizim</a:t>
            </a:r>
            <a:r>
              <a:rPr lang="en-US" dirty="0" smtClean="0">
                <a:solidFill>
                  <a:schemeClr val="tx1"/>
                </a:solidFill>
              </a:rPr>
              <a:t> </a:t>
            </a:r>
            <a:r>
              <a:rPr lang="en-US" dirty="0" err="1" smtClean="0">
                <a:solidFill>
                  <a:schemeClr val="tx1"/>
                </a:solidFill>
              </a:rPr>
              <a:t>qanday</a:t>
            </a:r>
            <a:r>
              <a:rPr lang="en-US" dirty="0" smtClean="0">
                <a:solidFill>
                  <a:schemeClr val="tx1"/>
                </a:solidFill>
              </a:rPr>
              <a:t> </a:t>
            </a:r>
            <a:r>
              <a:rPr lang="en-US" dirty="0" err="1" smtClean="0">
                <a:solidFill>
                  <a:schemeClr val="tx1"/>
                </a:solidFill>
              </a:rPr>
              <a:t>reaksiya</a:t>
            </a:r>
            <a:r>
              <a:rPr lang="en-US" dirty="0" smtClean="0">
                <a:solidFill>
                  <a:schemeClr val="tx1"/>
                </a:solidFill>
              </a:rPr>
              <a:t> </a:t>
            </a:r>
            <a:r>
              <a:rPr lang="en-US" dirty="0" err="1" smtClean="0">
                <a:solidFill>
                  <a:schemeClr val="tx1"/>
                </a:solidFill>
              </a:rPr>
              <a:t>ko’rsatishi</a:t>
            </a:r>
            <a:r>
              <a:rPr lang="en-US" dirty="0" smtClean="0">
                <a:solidFill>
                  <a:schemeClr val="tx1"/>
                </a:solidFill>
              </a:rPr>
              <a:t> </a:t>
            </a:r>
            <a:r>
              <a:rPr lang="en-US" dirty="0" err="1" smtClean="0">
                <a:solidFill>
                  <a:schemeClr val="tx1"/>
                </a:solidFill>
              </a:rPr>
              <a:t>lozim</a:t>
            </a:r>
            <a:r>
              <a:rPr lang="en-US" dirty="0" smtClean="0">
                <a:solidFill>
                  <a:schemeClr val="tx1"/>
                </a:solidFill>
              </a:rPr>
              <a:t>, </a:t>
            </a:r>
            <a:r>
              <a:rPr lang="en-US" dirty="0" err="1" smtClean="0">
                <a:solidFill>
                  <a:schemeClr val="tx1"/>
                </a:solidFill>
              </a:rPr>
              <a:t>tizim</a:t>
            </a:r>
            <a:r>
              <a:rPr lang="en-US" dirty="0" smtClean="0">
                <a:solidFill>
                  <a:schemeClr val="tx1"/>
                </a:solidFill>
              </a:rPr>
              <a:t> </a:t>
            </a:r>
            <a:r>
              <a:rPr lang="en-US" dirty="0" err="1" smtClean="0">
                <a:solidFill>
                  <a:schemeClr val="tx1"/>
                </a:solidFill>
              </a:rPr>
              <a:t>o’zini</a:t>
            </a:r>
            <a:r>
              <a:rPr lang="en-US" dirty="0" smtClean="0">
                <a:solidFill>
                  <a:schemeClr val="tx1"/>
                </a:solidFill>
              </a:rPr>
              <a:t> </a:t>
            </a:r>
            <a:r>
              <a:rPr lang="en-US" dirty="0" err="1" smtClean="0">
                <a:solidFill>
                  <a:schemeClr val="tx1"/>
                </a:solidFill>
              </a:rPr>
              <a:t>bunday</a:t>
            </a:r>
            <a:r>
              <a:rPr lang="en-US" dirty="0" smtClean="0">
                <a:solidFill>
                  <a:schemeClr val="tx1"/>
                </a:solidFill>
              </a:rPr>
              <a:t> </a:t>
            </a:r>
            <a:r>
              <a:rPr lang="en-US" dirty="0" err="1" smtClean="0">
                <a:solidFill>
                  <a:schemeClr val="tx1"/>
                </a:solidFill>
              </a:rPr>
              <a:t>holatlarda</a:t>
            </a:r>
            <a:r>
              <a:rPr lang="en-US" dirty="0" smtClean="0">
                <a:solidFill>
                  <a:schemeClr val="tx1"/>
                </a:solidFill>
              </a:rPr>
              <a:t> </a:t>
            </a:r>
            <a:r>
              <a:rPr lang="en-US" dirty="0" err="1" smtClean="0">
                <a:solidFill>
                  <a:schemeClr val="tx1"/>
                </a:solidFill>
              </a:rPr>
              <a:t>qanday</a:t>
            </a:r>
            <a:r>
              <a:rPr lang="en-US" dirty="0" smtClean="0">
                <a:solidFill>
                  <a:schemeClr val="tx1"/>
                </a:solidFill>
              </a:rPr>
              <a:t> </a:t>
            </a:r>
            <a:r>
              <a:rPr lang="en-US" dirty="0" err="1" smtClean="0">
                <a:solidFill>
                  <a:schemeClr val="tx1"/>
                </a:solidFill>
              </a:rPr>
              <a:t>tutushi</a:t>
            </a:r>
            <a:r>
              <a:rPr lang="en-US" dirty="0" smtClean="0">
                <a:solidFill>
                  <a:schemeClr val="tx1"/>
                </a:solidFill>
              </a:rPr>
              <a:t> </a:t>
            </a:r>
            <a:r>
              <a:rPr lang="en-US" dirty="0" err="1" smtClean="0">
                <a:solidFill>
                  <a:schemeClr val="tx1"/>
                </a:solidFill>
              </a:rPr>
              <a:t>lozim</a:t>
            </a:r>
            <a:r>
              <a:rPr lang="en-US" dirty="0" smtClean="0">
                <a:solidFill>
                  <a:schemeClr val="tx1"/>
                </a:solidFill>
              </a:rPr>
              <a:t>.</a:t>
            </a:r>
          </a:p>
          <a:p>
            <a:pPr lvl="1"/>
            <a:r>
              <a:rPr lang="en-US" dirty="0" smtClean="0">
                <a:solidFill>
                  <a:schemeClr val="tx1"/>
                </a:solidFill>
              </a:rPr>
              <a:t>2. </a:t>
            </a:r>
            <a:r>
              <a:rPr lang="en-US" dirty="0" err="1" smtClean="0">
                <a:solidFill>
                  <a:schemeClr val="tx1"/>
                </a:solidFill>
              </a:rPr>
              <a:t>Funksional</a:t>
            </a:r>
            <a:r>
              <a:rPr lang="en-US" dirty="0" smtClean="0">
                <a:solidFill>
                  <a:schemeClr val="tx1"/>
                </a:solidFill>
              </a:rPr>
              <a:t> </a:t>
            </a:r>
            <a:r>
              <a:rPr lang="en-US" dirty="0" err="1" smtClean="0">
                <a:solidFill>
                  <a:schemeClr val="tx1"/>
                </a:solidFill>
              </a:rPr>
              <a:t>bo’lmagan</a:t>
            </a:r>
            <a:r>
              <a:rPr lang="en-US" dirty="0" smtClean="0">
                <a:solidFill>
                  <a:schemeClr val="tx1"/>
                </a:solidFill>
              </a:rPr>
              <a:t> </a:t>
            </a:r>
            <a:r>
              <a:rPr lang="en-US" dirty="0" err="1" smtClean="0">
                <a:solidFill>
                  <a:schemeClr val="tx1"/>
                </a:solidFill>
              </a:rPr>
              <a:t>talablar</a:t>
            </a:r>
            <a:r>
              <a:rPr lang="en-US" dirty="0" smtClean="0">
                <a:solidFill>
                  <a:schemeClr val="tx1"/>
                </a:solidFill>
              </a:rPr>
              <a:t>. Bu </a:t>
            </a:r>
            <a:r>
              <a:rPr lang="en-US" dirty="0" err="1" smtClean="0">
                <a:solidFill>
                  <a:schemeClr val="tx1"/>
                </a:solidFill>
              </a:rPr>
              <a:t>tizim</a:t>
            </a:r>
            <a:r>
              <a:rPr lang="en-US" dirty="0" smtClean="0">
                <a:solidFill>
                  <a:schemeClr val="tx1"/>
                </a:solidFill>
              </a:rPr>
              <a:t> </a:t>
            </a:r>
            <a:r>
              <a:rPr lang="en-US" dirty="0" err="1" smtClean="0">
                <a:solidFill>
                  <a:schemeClr val="tx1"/>
                </a:solidFill>
              </a:rPr>
              <a:t>tomonidan</a:t>
            </a:r>
            <a:r>
              <a:rPr lang="en-US" dirty="0" smtClean="0">
                <a:solidFill>
                  <a:schemeClr val="tx1"/>
                </a:solidFill>
              </a:rPr>
              <a:t> </a:t>
            </a:r>
            <a:r>
              <a:rPr lang="en-US" dirty="0" err="1" smtClean="0">
                <a:solidFill>
                  <a:schemeClr val="tx1"/>
                </a:solidFill>
              </a:rPr>
              <a:t>taklif</a:t>
            </a:r>
            <a:r>
              <a:rPr lang="en-US" dirty="0" smtClean="0">
                <a:solidFill>
                  <a:schemeClr val="tx1"/>
                </a:solidFill>
              </a:rPr>
              <a:t> </a:t>
            </a:r>
            <a:r>
              <a:rPr lang="en-US" dirty="0" err="1" smtClean="0">
                <a:solidFill>
                  <a:schemeClr val="tx1"/>
                </a:solidFill>
              </a:rPr>
              <a:t>qilinayotgan</a:t>
            </a:r>
            <a:r>
              <a:rPr lang="en-US" dirty="0" smtClean="0">
                <a:solidFill>
                  <a:schemeClr val="tx1"/>
                </a:solidFill>
              </a:rPr>
              <a:t> </a:t>
            </a:r>
            <a:r>
              <a:rPr lang="en-US" dirty="0" err="1" smtClean="0">
                <a:solidFill>
                  <a:schemeClr val="tx1"/>
                </a:solidFill>
              </a:rPr>
              <a:t>servislar</a:t>
            </a:r>
            <a:r>
              <a:rPr lang="en-US" dirty="0" smtClean="0">
                <a:solidFill>
                  <a:schemeClr val="tx1"/>
                </a:solidFill>
              </a:rPr>
              <a:t> </a:t>
            </a:r>
            <a:r>
              <a:rPr lang="en-US" dirty="0" err="1" smtClean="0">
                <a:solidFill>
                  <a:schemeClr val="tx1"/>
                </a:solidFill>
              </a:rPr>
              <a:t>va</a:t>
            </a:r>
            <a:r>
              <a:rPr lang="en-US" dirty="0" smtClean="0">
                <a:solidFill>
                  <a:schemeClr val="tx1"/>
                </a:solidFill>
              </a:rPr>
              <a:t> </a:t>
            </a:r>
            <a:r>
              <a:rPr lang="en-US" dirty="0" err="1" smtClean="0">
                <a:solidFill>
                  <a:schemeClr val="tx1"/>
                </a:solidFill>
              </a:rPr>
              <a:t>funksiyalardagi</a:t>
            </a:r>
            <a:r>
              <a:rPr lang="en-US" dirty="0" smtClean="0">
                <a:solidFill>
                  <a:schemeClr val="tx1"/>
                </a:solidFill>
              </a:rPr>
              <a:t> </a:t>
            </a:r>
            <a:r>
              <a:rPr lang="en-US" dirty="0" err="1" smtClean="0">
                <a:solidFill>
                  <a:schemeClr val="tx1"/>
                </a:solidFill>
              </a:rPr>
              <a:t>cheklovlar</a:t>
            </a:r>
            <a:r>
              <a:rPr lang="en-US" dirty="0" smtClean="0">
                <a:solidFill>
                  <a:schemeClr val="tx1"/>
                </a:solidFill>
              </a:rPr>
              <a:t>. U </a:t>
            </a:r>
            <a:r>
              <a:rPr lang="en-US" dirty="0" err="1" smtClean="0">
                <a:solidFill>
                  <a:schemeClr val="tx1"/>
                </a:solidFill>
              </a:rPr>
              <a:t>o’z</a:t>
            </a:r>
            <a:r>
              <a:rPr lang="en-US" dirty="0" smtClean="0">
                <a:solidFill>
                  <a:schemeClr val="tx1"/>
                </a:solidFill>
              </a:rPr>
              <a:t> </a:t>
            </a:r>
            <a:r>
              <a:rPr lang="en-US" dirty="0" err="1" smtClean="0">
                <a:solidFill>
                  <a:schemeClr val="tx1"/>
                </a:solidFill>
              </a:rPr>
              <a:t>ichiga</a:t>
            </a:r>
            <a:r>
              <a:rPr lang="en-US" dirty="0" smtClean="0">
                <a:solidFill>
                  <a:schemeClr val="tx1"/>
                </a:solidFill>
              </a:rPr>
              <a:t> </a:t>
            </a:r>
            <a:r>
              <a:rPr lang="en-US" dirty="0" err="1" smtClean="0">
                <a:solidFill>
                  <a:schemeClr val="tx1"/>
                </a:solidFill>
              </a:rPr>
              <a:t>vaqt</a:t>
            </a:r>
            <a:r>
              <a:rPr lang="en-US" dirty="0" smtClean="0">
                <a:solidFill>
                  <a:schemeClr val="tx1"/>
                </a:solidFill>
              </a:rPr>
              <a:t> </a:t>
            </a:r>
            <a:r>
              <a:rPr lang="en-US" dirty="0" err="1" smtClean="0">
                <a:solidFill>
                  <a:schemeClr val="tx1"/>
                </a:solidFill>
              </a:rPr>
              <a:t>cheklanishi</a:t>
            </a:r>
            <a:r>
              <a:rPr lang="en-US" dirty="0" smtClean="0">
                <a:solidFill>
                  <a:schemeClr val="tx1"/>
                </a:solidFill>
              </a:rPr>
              <a:t>, </a:t>
            </a:r>
            <a:r>
              <a:rPr lang="en-US" dirty="0" err="1" smtClean="0">
                <a:solidFill>
                  <a:schemeClr val="tx1"/>
                </a:solidFill>
              </a:rPr>
              <a:t>ishlab</a:t>
            </a:r>
            <a:r>
              <a:rPr lang="en-US" dirty="0" smtClean="0">
                <a:solidFill>
                  <a:schemeClr val="tx1"/>
                </a:solidFill>
              </a:rPr>
              <a:t> </a:t>
            </a:r>
            <a:r>
              <a:rPr lang="en-US" dirty="0" err="1" smtClean="0">
                <a:solidFill>
                  <a:schemeClr val="tx1"/>
                </a:solidFill>
              </a:rPr>
              <a:t>chiqarish</a:t>
            </a:r>
            <a:r>
              <a:rPr lang="en-US" dirty="0" smtClean="0">
                <a:solidFill>
                  <a:schemeClr val="tx1"/>
                </a:solidFill>
              </a:rPr>
              <a:t> </a:t>
            </a:r>
            <a:r>
              <a:rPr lang="en-US" dirty="0" err="1" smtClean="0">
                <a:solidFill>
                  <a:schemeClr val="tx1"/>
                </a:solidFill>
              </a:rPr>
              <a:t>jarayoni</a:t>
            </a:r>
            <a:r>
              <a:rPr lang="en-US" dirty="0" smtClean="0">
                <a:solidFill>
                  <a:schemeClr val="tx1"/>
                </a:solidFill>
              </a:rPr>
              <a:t> </a:t>
            </a:r>
            <a:r>
              <a:rPr lang="en-US" dirty="0" err="1" smtClean="0">
                <a:solidFill>
                  <a:schemeClr val="tx1"/>
                </a:solidFill>
              </a:rPr>
              <a:t>cheklanishi</a:t>
            </a:r>
            <a:r>
              <a:rPr lang="en-US" dirty="0" smtClean="0">
                <a:solidFill>
                  <a:schemeClr val="tx1"/>
                </a:solidFill>
              </a:rPr>
              <a:t>, </a:t>
            </a:r>
            <a:r>
              <a:rPr lang="en-US" dirty="0" err="1" smtClean="0">
                <a:solidFill>
                  <a:schemeClr val="tx1"/>
                </a:solidFill>
              </a:rPr>
              <a:t>beriladigan</a:t>
            </a:r>
            <a:r>
              <a:rPr lang="en-US" dirty="0" smtClean="0">
                <a:solidFill>
                  <a:schemeClr val="tx1"/>
                </a:solidFill>
              </a:rPr>
              <a:t> </a:t>
            </a:r>
            <a:r>
              <a:rPr lang="en-US" dirty="0" err="1" smtClean="0">
                <a:solidFill>
                  <a:schemeClr val="tx1"/>
                </a:solidFill>
              </a:rPr>
              <a:t>standartlar</a:t>
            </a:r>
            <a:r>
              <a:rPr lang="en-US" dirty="0" smtClean="0">
                <a:solidFill>
                  <a:schemeClr val="tx1"/>
                </a:solidFill>
              </a:rPr>
              <a:t> </a:t>
            </a:r>
            <a:r>
              <a:rPr lang="en-US" dirty="0" err="1" smtClean="0">
                <a:solidFill>
                  <a:schemeClr val="tx1"/>
                </a:solidFill>
              </a:rPr>
              <a:t>tomonidan</a:t>
            </a:r>
            <a:r>
              <a:rPr lang="en-US" dirty="0" smtClean="0">
                <a:solidFill>
                  <a:schemeClr val="tx1"/>
                </a:solidFill>
              </a:rPr>
              <a:t> </a:t>
            </a:r>
            <a:r>
              <a:rPr lang="en-US" dirty="0" err="1" smtClean="0">
                <a:solidFill>
                  <a:schemeClr val="tx1"/>
                </a:solidFill>
              </a:rPr>
              <a:t>cheklanishlarni</a:t>
            </a:r>
            <a:r>
              <a:rPr lang="en-US" dirty="0" smtClean="0">
                <a:solidFill>
                  <a:schemeClr val="tx1"/>
                </a:solidFill>
              </a:rPr>
              <a:t> </a:t>
            </a:r>
            <a:r>
              <a:rPr lang="en-US" dirty="0" err="1" smtClean="0">
                <a:solidFill>
                  <a:schemeClr val="tx1"/>
                </a:solidFill>
              </a:rPr>
              <a:t>olishi</a:t>
            </a:r>
            <a:r>
              <a:rPr lang="en-US" dirty="0" smtClean="0">
                <a:solidFill>
                  <a:schemeClr val="tx1"/>
                </a:solidFill>
              </a:rPr>
              <a:t> </a:t>
            </a:r>
            <a:r>
              <a:rPr lang="en-US" dirty="0" err="1" smtClean="0">
                <a:solidFill>
                  <a:schemeClr val="tx1"/>
                </a:solidFill>
              </a:rPr>
              <a:t>mumkin</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548680"/>
            <a:ext cx="8229600" cy="1066800"/>
          </a:xfrm>
        </p:spPr>
        <p:txBody>
          <a:bodyPr/>
          <a:lstStyle/>
          <a:p>
            <a:r>
              <a:rPr lang="en-US" dirty="0" err="1" smtClean="0"/>
              <a:t>Dasturiy</a:t>
            </a:r>
            <a:r>
              <a:rPr lang="en-US" dirty="0" smtClean="0"/>
              <a:t> </a:t>
            </a:r>
            <a:r>
              <a:rPr lang="en-US" dirty="0" err="1" smtClean="0"/>
              <a:t>ta’minot</a:t>
            </a:r>
            <a:r>
              <a:rPr lang="en-US" dirty="0" smtClean="0"/>
              <a:t> </a:t>
            </a:r>
            <a:r>
              <a:rPr lang="en-US" dirty="0" err="1" smtClean="0"/>
              <a:t>talablari</a:t>
            </a:r>
            <a:r>
              <a:rPr lang="en-US" dirty="0" smtClean="0"/>
              <a:t> </a:t>
            </a:r>
            <a:r>
              <a:rPr lang="en-US" dirty="0" err="1" smtClean="0"/>
              <a:t>hujjati</a:t>
            </a:r>
            <a:endParaRPr lang="en-US" dirty="0"/>
          </a:p>
        </p:txBody>
      </p:sp>
      <p:sp>
        <p:nvSpPr>
          <p:cNvPr id="6" name="Содержимое 2"/>
          <p:cNvSpPr>
            <a:spLocks noGrp="1"/>
          </p:cNvSpPr>
          <p:nvPr>
            <p:ph idx="1"/>
          </p:nvPr>
        </p:nvSpPr>
        <p:spPr>
          <a:xfrm>
            <a:off x="0" y="1700808"/>
            <a:ext cx="5364088" cy="5157192"/>
          </a:xfrm>
        </p:spPr>
        <p:txBody>
          <a:bodyPr>
            <a:normAutofit fontScale="92500" lnSpcReduction="20000"/>
          </a:bodyPr>
          <a:lstStyle/>
          <a:p>
            <a:r>
              <a:rPr lang="en-US" dirty="0" err="1" smtClean="0"/>
              <a:t>Dasturiy</a:t>
            </a:r>
            <a:r>
              <a:rPr lang="en-US" dirty="0" smtClean="0"/>
              <a:t> </a:t>
            </a:r>
            <a:r>
              <a:rPr lang="en-US" dirty="0" err="1" smtClean="0"/>
              <a:t>ta’minot</a:t>
            </a:r>
            <a:r>
              <a:rPr lang="en-US" dirty="0" smtClean="0"/>
              <a:t> </a:t>
            </a:r>
            <a:r>
              <a:rPr lang="en-US" dirty="0" err="1" smtClean="0"/>
              <a:t>hujjati</a:t>
            </a:r>
            <a:r>
              <a:rPr lang="en-US" dirty="0" smtClean="0"/>
              <a:t> </a:t>
            </a:r>
            <a:r>
              <a:rPr lang="en-US" dirty="0" err="1" smtClean="0"/>
              <a:t>bu</a:t>
            </a:r>
            <a:r>
              <a:rPr lang="en-US" dirty="0" smtClean="0"/>
              <a:t> </a:t>
            </a:r>
            <a:r>
              <a:rPr lang="en-US" dirty="0" err="1" smtClean="0"/>
              <a:t>tizimni</a:t>
            </a:r>
            <a:r>
              <a:rPr lang="en-US" dirty="0" smtClean="0"/>
              <a:t> </a:t>
            </a:r>
            <a:r>
              <a:rPr lang="en-US" dirty="0" err="1" smtClean="0"/>
              <a:t>ishlab</a:t>
            </a:r>
            <a:r>
              <a:rPr lang="en-US" dirty="0" smtClean="0"/>
              <a:t> </a:t>
            </a:r>
            <a:r>
              <a:rPr lang="en-US" dirty="0" err="1" smtClean="0"/>
              <a:t>chiquvchilar</a:t>
            </a:r>
            <a:r>
              <a:rPr lang="en-US" dirty="0" smtClean="0"/>
              <a:t> </a:t>
            </a:r>
            <a:r>
              <a:rPr lang="en-US" dirty="0" err="1" smtClean="0"/>
              <a:t>nimani</a:t>
            </a:r>
            <a:r>
              <a:rPr lang="en-US" dirty="0" smtClean="0"/>
              <a:t> </a:t>
            </a:r>
            <a:r>
              <a:rPr lang="en-US" dirty="0" err="1" smtClean="0"/>
              <a:t>oshirishi</a:t>
            </a:r>
            <a:r>
              <a:rPr lang="en-US" dirty="0" smtClean="0"/>
              <a:t> </a:t>
            </a:r>
            <a:r>
              <a:rPr lang="en-US" dirty="0" err="1" smtClean="0"/>
              <a:t>lozimligini</a:t>
            </a:r>
            <a:r>
              <a:rPr lang="en-US" dirty="0" smtClean="0"/>
              <a:t> </a:t>
            </a:r>
            <a:r>
              <a:rPr lang="en-US" dirty="0" err="1" smtClean="0"/>
              <a:t>ifodalovchi</a:t>
            </a:r>
            <a:r>
              <a:rPr lang="en-US" dirty="0" smtClean="0"/>
              <a:t> </a:t>
            </a:r>
            <a:r>
              <a:rPr lang="en-US" dirty="0" err="1" smtClean="0"/>
              <a:t>rasmiy</a:t>
            </a:r>
            <a:r>
              <a:rPr lang="en-US" dirty="0" smtClean="0"/>
              <a:t> </a:t>
            </a:r>
            <a:r>
              <a:rPr lang="en-US" dirty="0" err="1" smtClean="0"/>
              <a:t>hujjatdir</a:t>
            </a:r>
            <a:r>
              <a:rPr lang="en-US" dirty="0" smtClean="0"/>
              <a:t>. U </a:t>
            </a:r>
            <a:r>
              <a:rPr lang="en-US" dirty="0" err="1" smtClean="0"/>
              <a:t>tizim</a:t>
            </a:r>
            <a:r>
              <a:rPr lang="en-US" dirty="0" smtClean="0"/>
              <a:t> </a:t>
            </a:r>
            <a:r>
              <a:rPr lang="en-US" dirty="0" err="1" smtClean="0"/>
              <a:t>uchun</a:t>
            </a:r>
            <a:r>
              <a:rPr lang="en-US" dirty="0" smtClean="0"/>
              <a:t> </a:t>
            </a:r>
            <a:r>
              <a:rPr lang="en-US" dirty="0" err="1" smtClean="0"/>
              <a:t>foydalanuvchi</a:t>
            </a:r>
            <a:r>
              <a:rPr lang="en-US" dirty="0" smtClean="0"/>
              <a:t> </a:t>
            </a:r>
            <a:r>
              <a:rPr lang="en-US" dirty="0" err="1" smtClean="0"/>
              <a:t>talablarini</a:t>
            </a:r>
            <a:r>
              <a:rPr lang="en-US" dirty="0" smtClean="0"/>
              <a:t> ham </a:t>
            </a:r>
            <a:r>
              <a:rPr lang="en-US" dirty="0" err="1" smtClean="0"/>
              <a:t>tizim</a:t>
            </a:r>
            <a:r>
              <a:rPr lang="en-US" dirty="0" smtClean="0"/>
              <a:t> </a:t>
            </a:r>
            <a:r>
              <a:rPr lang="en-US" dirty="0" err="1" smtClean="0"/>
              <a:t>talablarining</a:t>
            </a:r>
            <a:r>
              <a:rPr lang="en-US" dirty="0" smtClean="0"/>
              <a:t> </a:t>
            </a:r>
            <a:r>
              <a:rPr lang="en-US" dirty="0" err="1" smtClean="0"/>
              <a:t>batafsil</a:t>
            </a:r>
            <a:r>
              <a:rPr lang="en-US" dirty="0" smtClean="0"/>
              <a:t> </a:t>
            </a:r>
            <a:r>
              <a:rPr lang="en-US" dirty="0" err="1" smtClean="0"/>
              <a:t>spesifikatsiyasini</a:t>
            </a:r>
            <a:r>
              <a:rPr lang="en-US" dirty="0" smtClean="0"/>
              <a:t> ham </a:t>
            </a:r>
            <a:r>
              <a:rPr lang="en-US" dirty="0" err="1" smtClean="0"/>
              <a:t>o’z</a:t>
            </a:r>
            <a:r>
              <a:rPr lang="en-US" dirty="0" smtClean="0"/>
              <a:t> </a:t>
            </a:r>
            <a:r>
              <a:rPr lang="en-US" dirty="0" err="1" smtClean="0"/>
              <a:t>ichiga</a:t>
            </a:r>
            <a:r>
              <a:rPr lang="en-US" dirty="0" smtClean="0"/>
              <a:t> </a:t>
            </a:r>
            <a:r>
              <a:rPr lang="en-US" dirty="0" err="1" smtClean="0"/>
              <a:t>oladi</a:t>
            </a:r>
            <a:r>
              <a:rPr lang="en-US" dirty="0" smtClean="0"/>
              <a:t>. </a:t>
            </a:r>
            <a:r>
              <a:rPr lang="en-US" dirty="0" err="1" smtClean="0"/>
              <a:t>Bazida</a:t>
            </a:r>
            <a:r>
              <a:rPr lang="en-US" dirty="0" smtClean="0"/>
              <a:t> </a:t>
            </a:r>
            <a:r>
              <a:rPr lang="en-US" dirty="0" err="1" smtClean="0"/>
              <a:t>foydalanuvchi</a:t>
            </a:r>
            <a:r>
              <a:rPr lang="en-US" dirty="0" smtClean="0"/>
              <a:t> </a:t>
            </a:r>
            <a:r>
              <a:rPr lang="en-US" dirty="0" err="1" smtClean="0"/>
              <a:t>va</a:t>
            </a:r>
            <a:r>
              <a:rPr lang="en-US" dirty="0" smtClean="0"/>
              <a:t> </a:t>
            </a:r>
            <a:r>
              <a:rPr lang="en-US" dirty="0" err="1" smtClean="0"/>
              <a:t>tizim</a:t>
            </a:r>
            <a:r>
              <a:rPr lang="en-US" dirty="0" smtClean="0"/>
              <a:t> </a:t>
            </a:r>
            <a:r>
              <a:rPr lang="en-US" dirty="0" err="1" smtClean="0"/>
              <a:t>talablari</a:t>
            </a:r>
            <a:r>
              <a:rPr lang="en-US" dirty="0" smtClean="0"/>
              <a:t> </a:t>
            </a:r>
            <a:r>
              <a:rPr lang="en-US" dirty="0" err="1" smtClean="0"/>
              <a:t>bitta</a:t>
            </a:r>
            <a:r>
              <a:rPr lang="en-US" dirty="0" smtClean="0"/>
              <a:t> </a:t>
            </a:r>
            <a:r>
              <a:rPr lang="en-US" dirty="0" err="1" smtClean="0"/>
              <a:t>qilib</a:t>
            </a:r>
            <a:r>
              <a:rPr lang="en-US" dirty="0" smtClean="0"/>
              <a:t> </a:t>
            </a:r>
            <a:r>
              <a:rPr lang="en-US" dirty="0" err="1" smtClean="0"/>
              <a:t>tavsiflanadi</a:t>
            </a:r>
            <a:r>
              <a:rPr lang="en-US" dirty="0" smtClean="0"/>
              <a:t>. </a:t>
            </a:r>
            <a:r>
              <a:rPr lang="en-US" dirty="0" err="1" smtClean="0"/>
              <a:t>Bazi</a:t>
            </a:r>
            <a:r>
              <a:rPr lang="en-US" dirty="0" smtClean="0"/>
              <a:t> </a:t>
            </a:r>
            <a:r>
              <a:rPr lang="en-US" dirty="0" err="1" smtClean="0"/>
              <a:t>hollarda</a:t>
            </a:r>
            <a:r>
              <a:rPr lang="en-US" dirty="0" smtClean="0"/>
              <a:t> </a:t>
            </a:r>
            <a:r>
              <a:rPr lang="en-US" dirty="0" err="1" smtClean="0"/>
              <a:t>esa</a:t>
            </a:r>
            <a:r>
              <a:rPr lang="en-US" dirty="0" smtClean="0"/>
              <a:t> </a:t>
            </a:r>
            <a:r>
              <a:rPr lang="en-US" dirty="0" err="1" smtClean="0"/>
              <a:t>foydalanuvchi</a:t>
            </a:r>
            <a:r>
              <a:rPr lang="en-US" dirty="0" smtClean="0"/>
              <a:t> </a:t>
            </a:r>
            <a:r>
              <a:rPr lang="en-US" dirty="0" err="1" smtClean="0"/>
              <a:t>talablari</a:t>
            </a:r>
            <a:r>
              <a:rPr lang="en-US" dirty="0" smtClean="0"/>
              <a:t> </a:t>
            </a:r>
            <a:r>
              <a:rPr lang="en-US" dirty="0" err="1" smtClean="0"/>
              <a:t>hujjatning</a:t>
            </a:r>
            <a:r>
              <a:rPr lang="en-US" dirty="0" smtClean="0"/>
              <a:t> </a:t>
            </a:r>
            <a:r>
              <a:rPr lang="en-US" dirty="0" err="1" smtClean="0"/>
              <a:t>kirish</a:t>
            </a:r>
            <a:r>
              <a:rPr lang="en-US" dirty="0" smtClean="0"/>
              <a:t> </a:t>
            </a:r>
            <a:r>
              <a:rPr lang="en-US" dirty="0" err="1" smtClean="0"/>
              <a:t>qismi</a:t>
            </a:r>
            <a:r>
              <a:rPr lang="en-US" dirty="0" smtClean="0"/>
              <a:t> </a:t>
            </a:r>
            <a:r>
              <a:rPr lang="en-US" dirty="0" err="1" smtClean="0"/>
              <a:t>va</a:t>
            </a:r>
            <a:r>
              <a:rPr lang="en-US" dirty="0" smtClean="0"/>
              <a:t> </a:t>
            </a:r>
            <a:r>
              <a:rPr lang="en-US" dirty="0" err="1" smtClean="0"/>
              <a:t>tizim</a:t>
            </a:r>
            <a:r>
              <a:rPr lang="en-US" dirty="0" smtClean="0"/>
              <a:t> </a:t>
            </a:r>
            <a:r>
              <a:rPr lang="en-US" dirty="0" err="1" smtClean="0"/>
              <a:t>talablari</a:t>
            </a:r>
            <a:r>
              <a:rPr lang="en-US" dirty="0" smtClean="0"/>
              <a:t> </a:t>
            </a:r>
            <a:r>
              <a:rPr lang="en-US" dirty="0" err="1" smtClean="0"/>
              <a:t>asosiy</a:t>
            </a:r>
            <a:r>
              <a:rPr lang="en-US" dirty="0" smtClean="0"/>
              <a:t> </a:t>
            </a:r>
            <a:r>
              <a:rPr lang="en-US" dirty="0" err="1" smtClean="0"/>
              <a:t>qismni</a:t>
            </a:r>
            <a:r>
              <a:rPr lang="en-US" dirty="0" smtClean="0"/>
              <a:t> </a:t>
            </a:r>
            <a:r>
              <a:rPr lang="en-US" dirty="0" err="1" smtClean="0"/>
              <a:t>tashkil</a:t>
            </a:r>
            <a:r>
              <a:rPr lang="en-US" dirty="0" smtClean="0"/>
              <a:t> </a:t>
            </a:r>
            <a:r>
              <a:rPr lang="en-US" dirty="0" err="1" smtClean="0"/>
              <a:t>qiladi</a:t>
            </a:r>
            <a:endParaRPr lang="en-US" dirty="0"/>
          </a:p>
        </p:txBody>
      </p:sp>
      <p:pic>
        <p:nvPicPr>
          <p:cNvPr id="4099" name="Picture 3" descr="C:\Users\rovsh\AppData\Local\Temp\Rar$DRa9872.17390\106520-OMXAGH-484.jpg"/>
          <p:cNvPicPr>
            <a:picLocks noChangeAspect="1" noChangeArrowheads="1"/>
          </p:cNvPicPr>
          <p:nvPr/>
        </p:nvPicPr>
        <p:blipFill>
          <a:blip r:embed="rId2" cstate="print"/>
          <a:srcRect/>
          <a:stretch>
            <a:fillRect/>
          </a:stretch>
        </p:blipFill>
        <p:spPr bwMode="auto">
          <a:xfrm>
            <a:off x="5111552" y="1700808"/>
            <a:ext cx="4032448" cy="403244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332656"/>
            <a:ext cx="8229600" cy="1066800"/>
          </a:xfrm>
        </p:spPr>
        <p:txBody>
          <a:bodyPr>
            <a:normAutofit fontScale="90000"/>
          </a:bodyPr>
          <a:lstStyle/>
          <a:p>
            <a:r>
              <a:rPr lang="en-US" dirty="0" err="1" smtClean="0"/>
              <a:t>Talablar</a:t>
            </a:r>
            <a:r>
              <a:rPr lang="en-US" dirty="0" smtClean="0"/>
              <a:t> </a:t>
            </a:r>
            <a:r>
              <a:rPr lang="en-US" dirty="0" err="1" smtClean="0"/>
              <a:t>hujjatidan</a:t>
            </a:r>
            <a:r>
              <a:rPr lang="en-US" dirty="0" smtClean="0"/>
              <a:t> </a:t>
            </a:r>
            <a:r>
              <a:rPr lang="en-US" dirty="0" err="1" smtClean="0"/>
              <a:t>foydalanuvchilar</a:t>
            </a:r>
            <a:endParaRPr lang="en-US" dirty="0"/>
          </a:p>
        </p:txBody>
      </p:sp>
      <p:pic>
        <p:nvPicPr>
          <p:cNvPr id="5122" name="Picture 2" descr="C:\Users\rovsh\AppData\Local\Temp\Rar$DRa6556.33433\7495401.jpg"/>
          <p:cNvPicPr>
            <a:picLocks noChangeAspect="1" noChangeArrowheads="1"/>
          </p:cNvPicPr>
          <p:nvPr/>
        </p:nvPicPr>
        <p:blipFill>
          <a:blip r:embed="rId2" cstate="print"/>
          <a:srcRect/>
          <a:stretch>
            <a:fillRect/>
          </a:stretch>
        </p:blipFill>
        <p:spPr bwMode="auto">
          <a:xfrm>
            <a:off x="4355976" y="1556792"/>
            <a:ext cx="4788024" cy="4788024"/>
          </a:xfrm>
          <a:prstGeom prst="rect">
            <a:avLst/>
          </a:prstGeom>
          <a:noFill/>
        </p:spPr>
      </p:pic>
      <p:sp>
        <p:nvSpPr>
          <p:cNvPr id="6" name="Содержимое 2"/>
          <p:cNvSpPr>
            <a:spLocks noGrp="1"/>
          </p:cNvSpPr>
          <p:nvPr>
            <p:ph idx="1"/>
          </p:nvPr>
        </p:nvSpPr>
        <p:spPr>
          <a:xfrm>
            <a:off x="0" y="1340768"/>
            <a:ext cx="5076056" cy="5517232"/>
          </a:xfrm>
        </p:spPr>
        <p:txBody>
          <a:bodyPr>
            <a:normAutofit fontScale="77500" lnSpcReduction="20000"/>
          </a:bodyPr>
          <a:lstStyle/>
          <a:p>
            <a:r>
              <a:rPr lang="en-US" dirty="0" err="1" smtClean="0"/>
              <a:t>Tizim</a:t>
            </a:r>
            <a:r>
              <a:rPr lang="en-US" dirty="0" smtClean="0"/>
              <a:t> </a:t>
            </a:r>
            <a:r>
              <a:rPr lang="en-US" dirty="0" err="1" smtClean="0"/>
              <a:t>mijozlari</a:t>
            </a:r>
            <a:r>
              <a:rPr lang="en-US" dirty="0" smtClean="0"/>
              <a:t> - </a:t>
            </a:r>
            <a:r>
              <a:rPr lang="en-US" dirty="0" err="1" smtClean="0">
                <a:solidFill>
                  <a:schemeClr val="tx1"/>
                </a:solidFill>
              </a:rPr>
              <a:t>Talablarni</a:t>
            </a:r>
            <a:r>
              <a:rPr lang="en-US" dirty="0" smtClean="0">
                <a:solidFill>
                  <a:schemeClr val="tx1"/>
                </a:solidFill>
              </a:rPr>
              <a:t> </a:t>
            </a:r>
            <a:r>
              <a:rPr lang="en-US" dirty="0" err="1" smtClean="0">
                <a:solidFill>
                  <a:schemeClr val="tx1"/>
                </a:solidFill>
              </a:rPr>
              <a:t>ko’rsatish</a:t>
            </a:r>
            <a:r>
              <a:rPr lang="en-US" dirty="0" smtClean="0">
                <a:solidFill>
                  <a:schemeClr val="tx1"/>
                </a:solidFill>
              </a:rPr>
              <a:t> </a:t>
            </a:r>
            <a:r>
              <a:rPr lang="en-US" dirty="0" err="1" smtClean="0">
                <a:solidFill>
                  <a:schemeClr val="tx1"/>
                </a:solidFill>
              </a:rPr>
              <a:t>va</a:t>
            </a:r>
            <a:r>
              <a:rPr lang="en-US" dirty="0" smtClean="0">
                <a:solidFill>
                  <a:schemeClr val="tx1"/>
                </a:solidFill>
              </a:rPr>
              <a:t> </a:t>
            </a:r>
            <a:r>
              <a:rPr lang="en-US" dirty="0" err="1" smtClean="0">
                <a:solidFill>
                  <a:schemeClr val="tx1"/>
                </a:solidFill>
              </a:rPr>
              <a:t>talablar</a:t>
            </a:r>
            <a:r>
              <a:rPr lang="en-US" dirty="0" smtClean="0"/>
              <a:t> </a:t>
            </a:r>
            <a:r>
              <a:rPr lang="en-US" dirty="0" err="1" smtClean="0">
                <a:solidFill>
                  <a:schemeClr val="tx1"/>
                </a:solidFill>
              </a:rPr>
              <a:t>bajarilganligiga</a:t>
            </a:r>
            <a:r>
              <a:rPr lang="en-US" dirty="0" smtClean="0">
                <a:solidFill>
                  <a:schemeClr val="tx1"/>
                </a:solidFill>
              </a:rPr>
              <a:t> </a:t>
            </a:r>
            <a:r>
              <a:rPr lang="en-US" dirty="0" err="1" smtClean="0">
                <a:solidFill>
                  <a:schemeClr val="tx1"/>
                </a:solidFill>
              </a:rPr>
              <a:t>tekshirish</a:t>
            </a:r>
            <a:r>
              <a:rPr lang="en-US" dirty="0" smtClean="0">
                <a:solidFill>
                  <a:schemeClr val="tx1"/>
                </a:solidFill>
              </a:rPr>
              <a:t> </a:t>
            </a:r>
            <a:r>
              <a:rPr lang="en-US" dirty="0" err="1" smtClean="0">
                <a:solidFill>
                  <a:schemeClr val="tx1"/>
                </a:solidFill>
              </a:rPr>
              <a:t>uchun</a:t>
            </a:r>
            <a:r>
              <a:rPr lang="en-US" dirty="0" smtClean="0">
                <a:solidFill>
                  <a:schemeClr val="tx1"/>
                </a:solidFill>
              </a:rPr>
              <a:t> </a:t>
            </a:r>
            <a:r>
              <a:rPr lang="en-US" dirty="0" err="1" smtClean="0">
                <a:solidFill>
                  <a:schemeClr val="tx1"/>
                </a:solidFill>
              </a:rPr>
              <a:t>o’qish</a:t>
            </a:r>
            <a:r>
              <a:rPr lang="en-US" dirty="0" smtClean="0">
                <a:solidFill>
                  <a:schemeClr val="tx1"/>
                </a:solidFill>
              </a:rPr>
              <a:t>. </a:t>
            </a:r>
            <a:r>
              <a:rPr lang="en-US" dirty="0" err="1" smtClean="0">
                <a:solidFill>
                  <a:schemeClr val="tx1"/>
                </a:solidFill>
              </a:rPr>
              <a:t>Mijozlar</a:t>
            </a:r>
            <a:r>
              <a:rPr lang="en-US" dirty="0" smtClean="0">
                <a:solidFill>
                  <a:schemeClr val="tx1"/>
                </a:solidFill>
              </a:rPr>
              <a:t> </a:t>
            </a:r>
            <a:r>
              <a:rPr lang="en-US" dirty="0" err="1" smtClean="0">
                <a:solidFill>
                  <a:schemeClr val="tx1"/>
                </a:solidFill>
              </a:rPr>
              <a:t>shuningdek</a:t>
            </a:r>
            <a:r>
              <a:rPr lang="en-US" dirty="0" smtClean="0">
                <a:solidFill>
                  <a:schemeClr val="tx1"/>
                </a:solidFill>
              </a:rPr>
              <a:t> </a:t>
            </a:r>
            <a:r>
              <a:rPr lang="en-US" dirty="0" err="1" smtClean="0">
                <a:solidFill>
                  <a:schemeClr val="tx1"/>
                </a:solidFill>
              </a:rPr>
              <a:t>talablarni</a:t>
            </a:r>
            <a:r>
              <a:rPr lang="en-US" dirty="0" smtClean="0">
                <a:solidFill>
                  <a:schemeClr val="tx1"/>
                </a:solidFill>
              </a:rPr>
              <a:t> </a:t>
            </a:r>
            <a:r>
              <a:rPr lang="en-US" dirty="0" err="1" smtClean="0">
                <a:solidFill>
                  <a:schemeClr val="tx1"/>
                </a:solidFill>
              </a:rPr>
              <a:t>o’zgartirishi</a:t>
            </a:r>
            <a:r>
              <a:rPr lang="en-US" dirty="0" smtClean="0"/>
              <a:t> </a:t>
            </a:r>
            <a:r>
              <a:rPr lang="en-US" dirty="0" err="1" smtClean="0">
                <a:solidFill>
                  <a:schemeClr val="tx1"/>
                </a:solidFill>
              </a:rPr>
              <a:t>mumkin</a:t>
            </a:r>
            <a:r>
              <a:rPr lang="en-US" dirty="0" smtClean="0">
                <a:solidFill>
                  <a:schemeClr val="tx1"/>
                </a:solidFill>
              </a:rPr>
              <a:t>.</a:t>
            </a:r>
          </a:p>
          <a:p>
            <a:r>
              <a:rPr lang="en-US" dirty="0" err="1" smtClean="0"/>
              <a:t>Boshqaruvchilar</a:t>
            </a:r>
            <a:r>
              <a:rPr lang="en-US" dirty="0" smtClean="0"/>
              <a:t> - </a:t>
            </a:r>
            <a:r>
              <a:rPr lang="en-US" dirty="0" err="1" smtClean="0"/>
              <a:t>Tizimni</a:t>
            </a:r>
            <a:r>
              <a:rPr lang="en-US" dirty="0" smtClean="0"/>
              <a:t> </a:t>
            </a:r>
            <a:r>
              <a:rPr lang="en-US" dirty="0" err="1" smtClean="0"/>
              <a:t>narxlash</a:t>
            </a:r>
            <a:r>
              <a:rPr lang="en-US" dirty="0" smtClean="0"/>
              <a:t> </a:t>
            </a:r>
            <a:r>
              <a:rPr lang="en-US" dirty="0" err="1" smtClean="0"/>
              <a:t>va</a:t>
            </a:r>
            <a:r>
              <a:rPr lang="en-US" dirty="0" smtClean="0"/>
              <a:t> </a:t>
            </a:r>
            <a:r>
              <a:rPr lang="en-US" dirty="0" err="1" smtClean="0"/>
              <a:t>ishlab</a:t>
            </a:r>
            <a:r>
              <a:rPr lang="en-US" dirty="0" smtClean="0"/>
              <a:t> </a:t>
            </a:r>
            <a:r>
              <a:rPr lang="en-US" dirty="0" err="1" smtClean="0"/>
              <a:t>chiqishni</a:t>
            </a:r>
            <a:r>
              <a:rPr lang="en-US" dirty="0" smtClean="0"/>
              <a:t> </a:t>
            </a:r>
            <a:r>
              <a:rPr lang="en-US" dirty="0" err="1" smtClean="0"/>
              <a:t>rejalashritish</a:t>
            </a:r>
            <a:r>
              <a:rPr lang="en-US" dirty="0" smtClean="0"/>
              <a:t> </a:t>
            </a:r>
            <a:r>
              <a:rPr lang="en-US" dirty="0" err="1" smtClean="0"/>
              <a:t>uchun</a:t>
            </a:r>
            <a:r>
              <a:rPr lang="en-US" dirty="0" smtClean="0"/>
              <a:t> </a:t>
            </a:r>
            <a:r>
              <a:rPr lang="en-US" dirty="0" err="1" smtClean="0"/>
              <a:t>talablar</a:t>
            </a:r>
            <a:r>
              <a:rPr lang="en-US" dirty="0" smtClean="0"/>
              <a:t> </a:t>
            </a:r>
            <a:r>
              <a:rPr lang="en-US" dirty="0" err="1" smtClean="0"/>
              <a:t>hujjatidan</a:t>
            </a:r>
            <a:r>
              <a:rPr lang="en-US" dirty="0" smtClean="0"/>
              <a:t> </a:t>
            </a:r>
            <a:r>
              <a:rPr lang="en-US" dirty="0" err="1" smtClean="0"/>
              <a:t>foydalanish</a:t>
            </a:r>
            <a:endParaRPr lang="en-US" dirty="0" smtClean="0"/>
          </a:p>
          <a:p>
            <a:r>
              <a:rPr lang="en-US" dirty="0" err="1" smtClean="0"/>
              <a:t>Tizim</a:t>
            </a:r>
            <a:r>
              <a:rPr lang="en-US" dirty="0" smtClean="0"/>
              <a:t> </a:t>
            </a:r>
            <a:r>
              <a:rPr lang="en-US" dirty="0" err="1" smtClean="0"/>
              <a:t>injinerlari</a:t>
            </a:r>
            <a:r>
              <a:rPr lang="en-US" dirty="0" smtClean="0"/>
              <a:t> - </a:t>
            </a:r>
            <a:r>
              <a:rPr lang="en-US" dirty="0" err="1" smtClean="0"/>
              <a:t>Ishlab</a:t>
            </a:r>
            <a:r>
              <a:rPr lang="en-US" dirty="0" smtClean="0"/>
              <a:t> </a:t>
            </a:r>
            <a:r>
              <a:rPr lang="en-US" dirty="0" err="1" smtClean="0"/>
              <a:t>chiqarilayotgan</a:t>
            </a:r>
            <a:r>
              <a:rPr lang="en-US" dirty="0" smtClean="0"/>
              <a:t> </a:t>
            </a:r>
            <a:r>
              <a:rPr lang="en-US" dirty="0" err="1" smtClean="0"/>
              <a:t>tizimni</a:t>
            </a:r>
            <a:r>
              <a:rPr lang="en-US" dirty="0" smtClean="0"/>
              <a:t> </a:t>
            </a:r>
            <a:r>
              <a:rPr lang="en-US" dirty="0" err="1" smtClean="0"/>
              <a:t>tushunish</a:t>
            </a:r>
            <a:r>
              <a:rPr lang="en-US" dirty="0" smtClean="0"/>
              <a:t> </a:t>
            </a:r>
            <a:r>
              <a:rPr lang="en-US" dirty="0" err="1" smtClean="0"/>
              <a:t>uchun</a:t>
            </a:r>
            <a:r>
              <a:rPr lang="en-US" dirty="0" smtClean="0"/>
              <a:t> </a:t>
            </a:r>
            <a:r>
              <a:rPr lang="en-US" dirty="0" err="1" smtClean="0"/>
              <a:t>talablardan</a:t>
            </a:r>
            <a:r>
              <a:rPr lang="en-US" dirty="0" smtClean="0"/>
              <a:t> </a:t>
            </a:r>
            <a:r>
              <a:rPr lang="en-US" dirty="0" err="1" smtClean="0"/>
              <a:t>foydalanish</a:t>
            </a:r>
            <a:endParaRPr lang="en-US" dirty="0" smtClean="0"/>
          </a:p>
          <a:p>
            <a:r>
              <a:rPr lang="en-US" dirty="0" err="1" smtClean="0"/>
              <a:t>Tizimni</a:t>
            </a:r>
            <a:r>
              <a:rPr lang="en-US" dirty="0" smtClean="0"/>
              <a:t> </a:t>
            </a:r>
            <a:r>
              <a:rPr lang="en-US" dirty="0" err="1" smtClean="0"/>
              <a:t>testlovchi</a:t>
            </a:r>
            <a:r>
              <a:rPr lang="en-US" dirty="0" smtClean="0"/>
              <a:t> </a:t>
            </a:r>
            <a:r>
              <a:rPr lang="en-US" dirty="0" err="1" smtClean="0"/>
              <a:t>injinerlar</a:t>
            </a:r>
            <a:r>
              <a:rPr lang="en-US" dirty="0" smtClean="0"/>
              <a:t> - </a:t>
            </a:r>
            <a:r>
              <a:rPr lang="en-US" dirty="0" err="1" smtClean="0"/>
              <a:t>Tizimni</a:t>
            </a:r>
            <a:r>
              <a:rPr lang="en-US" dirty="0" smtClean="0"/>
              <a:t> </a:t>
            </a:r>
            <a:r>
              <a:rPr lang="en-US" dirty="0" err="1" smtClean="0"/>
              <a:t>haqiqiylikka</a:t>
            </a:r>
            <a:r>
              <a:rPr lang="en-US" dirty="0" smtClean="0"/>
              <a:t> </a:t>
            </a:r>
            <a:r>
              <a:rPr lang="en-US" dirty="0" err="1" smtClean="0"/>
              <a:t>tekshirish</a:t>
            </a:r>
            <a:r>
              <a:rPr lang="en-US" dirty="0" smtClean="0"/>
              <a:t> </a:t>
            </a:r>
            <a:r>
              <a:rPr lang="en-US" dirty="0" err="1" smtClean="0"/>
              <a:t>uchun</a:t>
            </a:r>
            <a:r>
              <a:rPr lang="en-US" dirty="0" smtClean="0"/>
              <a:t> </a:t>
            </a:r>
            <a:r>
              <a:rPr lang="en-US" dirty="0" err="1" smtClean="0"/>
              <a:t>tizm</a:t>
            </a:r>
            <a:r>
              <a:rPr lang="en-US" dirty="0" smtClean="0"/>
              <a:t> </a:t>
            </a:r>
            <a:r>
              <a:rPr lang="en-US" dirty="0" err="1" smtClean="0"/>
              <a:t>talablaridan</a:t>
            </a:r>
            <a:r>
              <a:rPr lang="en-US" dirty="0" smtClean="0"/>
              <a:t> </a:t>
            </a:r>
            <a:r>
              <a:rPr lang="en-US" dirty="0" err="1" smtClean="0"/>
              <a:t>foydalanish</a:t>
            </a:r>
            <a:endParaRPr lang="en-US" dirty="0" smtClean="0"/>
          </a:p>
          <a:p>
            <a:r>
              <a:rPr lang="en-US" dirty="0" err="1" smtClean="0"/>
              <a:t>Tizimga</a:t>
            </a:r>
            <a:r>
              <a:rPr lang="en-US" dirty="0" smtClean="0"/>
              <a:t> </a:t>
            </a:r>
            <a:r>
              <a:rPr lang="en-US" dirty="0" err="1" smtClean="0"/>
              <a:t>xizmat</a:t>
            </a:r>
            <a:r>
              <a:rPr lang="en-US" dirty="0" smtClean="0"/>
              <a:t> </a:t>
            </a:r>
            <a:r>
              <a:rPr lang="en-US" dirty="0" err="1" smtClean="0"/>
              <a:t>ko’rsatuvchi</a:t>
            </a:r>
            <a:r>
              <a:rPr lang="en-US" dirty="0" smtClean="0"/>
              <a:t> </a:t>
            </a:r>
            <a:r>
              <a:rPr lang="en-US" dirty="0" err="1" smtClean="0"/>
              <a:t>injinerlar</a:t>
            </a:r>
            <a:r>
              <a:rPr lang="en-US" dirty="0" smtClean="0"/>
              <a:t> - </a:t>
            </a:r>
            <a:r>
              <a:rPr lang="en-US" dirty="0" err="1" smtClean="0"/>
              <a:t>Tizim</a:t>
            </a:r>
            <a:r>
              <a:rPr lang="en-US" dirty="0" smtClean="0"/>
              <a:t> </a:t>
            </a:r>
            <a:r>
              <a:rPr lang="en-US" dirty="0" err="1" smtClean="0"/>
              <a:t>va</a:t>
            </a:r>
            <a:r>
              <a:rPr lang="en-US" dirty="0" smtClean="0"/>
              <a:t> </a:t>
            </a:r>
            <a:r>
              <a:rPr lang="en-US" dirty="0" err="1" smtClean="0"/>
              <a:t>uning</a:t>
            </a:r>
            <a:r>
              <a:rPr lang="en-US" dirty="0" smtClean="0"/>
              <a:t> </a:t>
            </a:r>
            <a:r>
              <a:rPr lang="en-US" dirty="0" err="1" smtClean="0"/>
              <a:t>qismlari</a:t>
            </a:r>
            <a:r>
              <a:rPr lang="en-US" dirty="0" smtClean="0"/>
              <a:t> </a:t>
            </a:r>
            <a:r>
              <a:rPr lang="en-US" dirty="0" err="1" smtClean="0"/>
              <a:t>munosabatini</a:t>
            </a:r>
            <a:r>
              <a:rPr lang="en-US" dirty="0" smtClean="0"/>
              <a:t> </a:t>
            </a:r>
            <a:r>
              <a:rPr lang="en-US" dirty="0" err="1" smtClean="0"/>
              <a:t>tushunish</a:t>
            </a:r>
            <a:r>
              <a:rPr lang="en-US" dirty="0" smtClean="0"/>
              <a:t> </a:t>
            </a:r>
            <a:r>
              <a:rPr lang="en-US" dirty="0" err="1" smtClean="0"/>
              <a:t>uchun</a:t>
            </a:r>
            <a:r>
              <a:rPr lang="en-US" dirty="0" smtClean="0"/>
              <a:t> </a:t>
            </a:r>
            <a:r>
              <a:rPr lang="en-US" dirty="0" err="1" smtClean="0"/>
              <a:t>talablardan</a:t>
            </a:r>
            <a:r>
              <a:rPr lang="en-US" dirty="0" smtClean="0"/>
              <a:t> </a:t>
            </a:r>
            <a:r>
              <a:rPr lang="en-US" dirty="0" err="1" smtClean="0"/>
              <a:t>foydalanadi</a:t>
            </a:r>
            <a:r>
              <a:rPr lang="en-US" dirty="0" smtClean="0"/>
              <a:t>.</a:t>
            </a: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92696"/>
            <a:ext cx="8229600" cy="1066800"/>
          </a:xfrm>
        </p:spPr>
        <p:txBody>
          <a:bodyPr/>
          <a:lstStyle/>
          <a:p>
            <a:r>
              <a:rPr lang="en-US" dirty="0" err="1" smtClean="0"/>
              <a:t>Talablar</a:t>
            </a:r>
            <a:r>
              <a:rPr lang="en-US" dirty="0" smtClean="0"/>
              <a:t> </a:t>
            </a:r>
            <a:r>
              <a:rPr lang="en-US" dirty="0" err="1" smtClean="0"/>
              <a:t>hujjatining</a:t>
            </a:r>
            <a:r>
              <a:rPr lang="en-US" dirty="0" smtClean="0"/>
              <a:t> </a:t>
            </a:r>
            <a:r>
              <a:rPr lang="en-US" dirty="0" err="1" smtClean="0"/>
              <a:t>strukturasi</a:t>
            </a:r>
            <a:endParaRPr lang="en-US" dirty="0"/>
          </a:p>
        </p:txBody>
      </p:sp>
      <p:pic>
        <p:nvPicPr>
          <p:cNvPr id="6146" name="Picture 2" descr="C:\Users\rovsh\AppData\Local\Temp\Rar$DRa1344.24145\2113961.jpg"/>
          <p:cNvPicPr>
            <a:picLocks noChangeAspect="1" noChangeArrowheads="1"/>
          </p:cNvPicPr>
          <p:nvPr/>
        </p:nvPicPr>
        <p:blipFill>
          <a:blip r:embed="rId2" cstate="print"/>
          <a:srcRect/>
          <a:stretch>
            <a:fillRect/>
          </a:stretch>
        </p:blipFill>
        <p:spPr bwMode="auto">
          <a:xfrm>
            <a:off x="4634880" y="1484784"/>
            <a:ext cx="4509120" cy="4509120"/>
          </a:xfrm>
          <a:prstGeom prst="rect">
            <a:avLst/>
          </a:prstGeom>
          <a:noFill/>
        </p:spPr>
      </p:pic>
      <p:sp>
        <p:nvSpPr>
          <p:cNvPr id="6" name="Содержимое 2"/>
          <p:cNvSpPr>
            <a:spLocks noGrp="1"/>
          </p:cNvSpPr>
          <p:nvPr>
            <p:ph idx="1"/>
          </p:nvPr>
        </p:nvSpPr>
        <p:spPr>
          <a:xfrm>
            <a:off x="0" y="1628800"/>
            <a:ext cx="5076056" cy="5229200"/>
          </a:xfrm>
        </p:spPr>
        <p:txBody>
          <a:bodyPr>
            <a:normAutofit fontScale="85000" lnSpcReduction="10000"/>
          </a:bodyPr>
          <a:lstStyle/>
          <a:p>
            <a:r>
              <a:rPr lang="en-US" dirty="0" err="1" smtClean="0"/>
              <a:t>Muqaddima</a:t>
            </a:r>
            <a:r>
              <a:rPr lang="en-US" dirty="0" smtClean="0"/>
              <a:t> - </a:t>
            </a:r>
            <a:r>
              <a:rPr lang="en-US" dirty="0" err="1" smtClean="0"/>
              <a:t>Hujjatni</a:t>
            </a:r>
            <a:r>
              <a:rPr lang="en-US" dirty="0" smtClean="0"/>
              <a:t> </a:t>
            </a:r>
            <a:r>
              <a:rPr lang="en-US" dirty="0" err="1" smtClean="0"/>
              <a:t>kutilgan</a:t>
            </a:r>
            <a:r>
              <a:rPr lang="en-US" dirty="0" smtClean="0"/>
              <a:t> </a:t>
            </a:r>
            <a:r>
              <a:rPr lang="en-US" dirty="0" err="1" smtClean="0"/>
              <a:t>o’quvchilarini</a:t>
            </a:r>
            <a:r>
              <a:rPr lang="en-US" dirty="0" smtClean="0"/>
              <a:t> </a:t>
            </a:r>
            <a:r>
              <a:rPr lang="en-US" dirty="0" err="1" smtClean="0"/>
              <a:t>aniqlash</a:t>
            </a:r>
            <a:r>
              <a:rPr lang="en-US" dirty="0" smtClean="0"/>
              <a:t> </a:t>
            </a:r>
            <a:r>
              <a:rPr lang="en-US" dirty="0" err="1" smtClean="0"/>
              <a:t>lozim</a:t>
            </a:r>
            <a:endParaRPr lang="en-US" dirty="0" smtClean="0"/>
          </a:p>
          <a:p>
            <a:r>
              <a:rPr lang="en-US" dirty="0" err="1" smtClean="0"/>
              <a:t>Kirish</a:t>
            </a:r>
            <a:r>
              <a:rPr lang="en-US" dirty="0" smtClean="0"/>
              <a:t> - </a:t>
            </a:r>
            <a:r>
              <a:rPr lang="en-US" dirty="0" err="1" smtClean="0"/>
              <a:t>Tizim</a:t>
            </a:r>
            <a:r>
              <a:rPr lang="en-US" dirty="0" smtClean="0"/>
              <a:t> </a:t>
            </a:r>
            <a:r>
              <a:rPr lang="en-US" dirty="0" err="1" smtClean="0"/>
              <a:t>muhimligini</a:t>
            </a:r>
            <a:r>
              <a:rPr lang="en-US" dirty="0" smtClean="0"/>
              <a:t> </a:t>
            </a:r>
            <a:r>
              <a:rPr lang="en-US" dirty="0" err="1" smtClean="0"/>
              <a:t>tasvirlash</a:t>
            </a:r>
            <a:r>
              <a:rPr lang="en-US" dirty="0" smtClean="0"/>
              <a:t>. </a:t>
            </a:r>
            <a:r>
              <a:rPr lang="en-US" dirty="0" err="1" smtClean="0"/>
              <a:t>Tizim</a:t>
            </a:r>
            <a:r>
              <a:rPr lang="en-US" dirty="0" smtClean="0"/>
              <a:t> </a:t>
            </a:r>
            <a:r>
              <a:rPr lang="en-US" dirty="0" err="1" smtClean="0"/>
              <a:t>funksionalligi</a:t>
            </a:r>
            <a:r>
              <a:rPr lang="en-US" dirty="0" smtClean="0"/>
              <a:t> </a:t>
            </a:r>
            <a:r>
              <a:rPr lang="en-US" dirty="0" err="1" smtClean="0"/>
              <a:t>qisqacha</a:t>
            </a:r>
            <a:r>
              <a:rPr lang="en-US" dirty="0" smtClean="0"/>
              <a:t> </a:t>
            </a:r>
            <a:r>
              <a:rPr lang="en-US" dirty="0" err="1" smtClean="0"/>
              <a:t>tasvirlanadi</a:t>
            </a:r>
            <a:r>
              <a:rPr lang="en-US" dirty="0" smtClean="0"/>
              <a:t>.</a:t>
            </a:r>
          </a:p>
          <a:p>
            <a:r>
              <a:rPr lang="en-US" dirty="0" err="1" smtClean="0"/>
              <a:t>Glossariy</a:t>
            </a:r>
            <a:r>
              <a:rPr lang="en-US" dirty="0" smtClean="0"/>
              <a:t> - </a:t>
            </a:r>
            <a:r>
              <a:rPr lang="en-US" dirty="0" err="1" smtClean="0"/>
              <a:t>Hujjatda</a:t>
            </a:r>
            <a:r>
              <a:rPr lang="en-US" dirty="0" smtClean="0"/>
              <a:t> </a:t>
            </a:r>
            <a:r>
              <a:rPr lang="en-US" dirty="0" err="1" smtClean="0"/>
              <a:t>foydalanilgan</a:t>
            </a:r>
            <a:r>
              <a:rPr lang="en-US" dirty="0" smtClean="0"/>
              <a:t> </a:t>
            </a:r>
            <a:r>
              <a:rPr lang="en-US" dirty="0" err="1" smtClean="0"/>
              <a:t>texnik</a:t>
            </a:r>
            <a:r>
              <a:rPr lang="en-US" dirty="0" smtClean="0"/>
              <a:t> </a:t>
            </a:r>
            <a:r>
              <a:rPr lang="en-US" dirty="0" err="1" smtClean="0"/>
              <a:t>terminlarni</a:t>
            </a:r>
            <a:r>
              <a:rPr lang="en-US" dirty="0" smtClean="0"/>
              <a:t> </a:t>
            </a:r>
            <a:r>
              <a:rPr lang="en-US" dirty="0" err="1" smtClean="0"/>
              <a:t>aniqlash</a:t>
            </a:r>
            <a:endParaRPr lang="en-US" dirty="0" smtClean="0"/>
          </a:p>
          <a:p>
            <a:r>
              <a:rPr lang="en-US" dirty="0" err="1" smtClean="0"/>
              <a:t>Foydalanuvchi</a:t>
            </a:r>
            <a:r>
              <a:rPr lang="en-US" dirty="0" smtClean="0"/>
              <a:t> </a:t>
            </a:r>
            <a:r>
              <a:rPr lang="en-US" dirty="0" err="1" smtClean="0"/>
              <a:t>talablari</a:t>
            </a:r>
            <a:r>
              <a:rPr lang="en-US" dirty="0" smtClean="0"/>
              <a:t> - </a:t>
            </a:r>
            <a:r>
              <a:rPr lang="it-IT" dirty="0" smtClean="0"/>
              <a:t>Foydalanuvchi uchun taminlangan servislarni tasvirlash</a:t>
            </a:r>
          </a:p>
          <a:p>
            <a:r>
              <a:rPr lang="en-US" dirty="0" err="1" smtClean="0"/>
              <a:t>Tizim</a:t>
            </a:r>
            <a:r>
              <a:rPr lang="en-US" dirty="0" smtClean="0"/>
              <a:t> </a:t>
            </a:r>
            <a:r>
              <a:rPr lang="en-US" dirty="0" err="1" smtClean="0"/>
              <a:t>arxitekturasi</a:t>
            </a:r>
            <a:r>
              <a:rPr lang="en-US" dirty="0" smtClean="0"/>
              <a:t>  - </a:t>
            </a:r>
            <a:r>
              <a:rPr lang="en-US" dirty="0" err="1" smtClean="0"/>
              <a:t>Kutilgan</a:t>
            </a:r>
            <a:r>
              <a:rPr lang="en-US" dirty="0" smtClean="0"/>
              <a:t> </a:t>
            </a:r>
            <a:r>
              <a:rPr lang="en-US" dirty="0" err="1" smtClean="0"/>
              <a:t>tizim</a:t>
            </a:r>
            <a:r>
              <a:rPr lang="en-US" dirty="0" smtClean="0"/>
              <a:t> </a:t>
            </a:r>
            <a:r>
              <a:rPr lang="en-US" dirty="0" err="1" smtClean="0"/>
              <a:t>arxitekturasini</a:t>
            </a:r>
            <a:r>
              <a:rPr lang="en-US" dirty="0" smtClean="0"/>
              <a:t> </a:t>
            </a:r>
            <a:r>
              <a:rPr lang="en-US" dirty="0" err="1" smtClean="0"/>
              <a:t>yuqori-darajali</a:t>
            </a:r>
            <a:r>
              <a:rPr lang="en-US" dirty="0" smtClean="0"/>
              <a:t> </a:t>
            </a:r>
            <a:r>
              <a:rPr lang="en-US" dirty="0" err="1" smtClean="0"/>
              <a:t>ko’rinishi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64704"/>
            <a:ext cx="3682752" cy="1872208"/>
          </a:xfrm>
        </p:spPr>
        <p:txBody>
          <a:bodyPr>
            <a:normAutofit fontScale="90000"/>
          </a:bodyPr>
          <a:lstStyle/>
          <a:p>
            <a:r>
              <a:rPr lang="en-US" dirty="0" err="1" smtClean="0"/>
              <a:t>Talablar</a:t>
            </a:r>
            <a:r>
              <a:rPr lang="en-US" dirty="0" smtClean="0"/>
              <a:t> </a:t>
            </a:r>
            <a:r>
              <a:rPr lang="en-US" dirty="0" err="1" smtClean="0"/>
              <a:t>hujjatining</a:t>
            </a:r>
            <a:r>
              <a:rPr lang="en-US" dirty="0" smtClean="0"/>
              <a:t> </a:t>
            </a:r>
            <a:r>
              <a:rPr lang="en-US" dirty="0" err="1" smtClean="0"/>
              <a:t>strukturasi</a:t>
            </a:r>
            <a:endParaRPr lang="en-US" dirty="0"/>
          </a:p>
        </p:txBody>
      </p:sp>
      <p:pic>
        <p:nvPicPr>
          <p:cNvPr id="7170" name="Picture 2" descr="C:\Users\rovsh\AppData\Local\Temp\Rar$DRa11648.8542\Na_Dec_19.jpg"/>
          <p:cNvPicPr>
            <a:picLocks noChangeAspect="1" noChangeArrowheads="1"/>
          </p:cNvPicPr>
          <p:nvPr/>
        </p:nvPicPr>
        <p:blipFill>
          <a:blip r:embed="rId2" cstate="print"/>
          <a:srcRect/>
          <a:stretch>
            <a:fillRect/>
          </a:stretch>
        </p:blipFill>
        <p:spPr bwMode="auto">
          <a:xfrm>
            <a:off x="4109518" y="1"/>
            <a:ext cx="5034481" cy="3356992"/>
          </a:xfrm>
          <a:prstGeom prst="rect">
            <a:avLst/>
          </a:prstGeom>
          <a:noFill/>
        </p:spPr>
      </p:pic>
      <p:sp>
        <p:nvSpPr>
          <p:cNvPr id="6" name="Содержимое 2"/>
          <p:cNvSpPr>
            <a:spLocks noGrp="1"/>
          </p:cNvSpPr>
          <p:nvPr>
            <p:ph idx="1"/>
          </p:nvPr>
        </p:nvSpPr>
        <p:spPr>
          <a:xfrm>
            <a:off x="0" y="3140968"/>
            <a:ext cx="9144000" cy="3717032"/>
          </a:xfrm>
        </p:spPr>
        <p:txBody>
          <a:bodyPr>
            <a:normAutofit fontScale="92500" lnSpcReduction="20000"/>
          </a:bodyPr>
          <a:lstStyle/>
          <a:p>
            <a:r>
              <a:rPr lang="en-US" dirty="0" err="1" smtClean="0"/>
              <a:t>Tizim</a:t>
            </a:r>
            <a:r>
              <a:rPr lang="en-US" dirty="0" smtClean="0"/>
              <a:t> </a:t>
            </a:r>
            <a:r>
              <a:rPr lang="en-US" dirty="0" err="1" smtClean="0"/>
              <a:t>talablari</a:t>
            </a:r>
            <a:r>
              <a:rPr lang="en-US" dirty="0" smtClean="0"/>
              <a:t>  - </a:t>
            </a:r>
            <a:r>
              <a:rPr lang="en-US" dirty="0" err="1" smtClean="0"/>
              <a:t>Funksional</a:t>
            </a:r>
            <a:r>
              <a:rPr lang="en-US" dirty="0" smtClean="0"/>
              <a:t> </a:t>
            </a:r>
            <a:r>
              <a:rPr lang="en-US" dirty="0" err="1" smtClean="0"/>
              <a:t>va</a:t>
            </a:r>
            <a:r>
              <a:rPr lang="en-US" dirty="0" smtClean="0"/>
              <a:t> </a:t>
            </a:r>
            <a:r>
              <a:rPr lang="en-US" dirty="0" err="1" smtClean="0"/>
              <a:t>funksional</a:t>
            </a:r>
            <a:r>
              <a:rPr lang="en-US" dirty="0" smtClean="0"/>
              <a:t> </a:t>
            </a:r>
            <a:r>
              <a:rPr lang="en-US" dirty="0" err="1" smtClean="0"/>
              <a:t>bo’lmagan</a:t>
            </a:r>
            <a:r>
              <a:rPr lang="en-US" dirty="0" smtClean="0"/>
              <a:t> </a:t>
            </a:r>
            <a:r>
              <a:rPr lang="en-US" dirty="0" err="1" smtClean="0"/>
              <a:t>talablarning</a:t>
            </a:r>
            <a:r>
              <a:rPr lang="en-US" dirty="0" smtClean="0"/>
              <a:t> </a:t>
            </a:r>
            <a:r>
              <a:rPr lang="en-US" dirty="0" err="1" smtClean="0"/>
              <a:t>batafsil</a:t>
            </a:r>
            <a:r>
              <a:rPr lang="en-US" dirty="0" smtClean="0"/>
              <a:t> </a:t>
            </a:r>
            <a:r>
              <a:rPr lang="en-US" dirty="0" err="1" smtClean="0"/>
              <a:t>ko’rinishi</a:t>
            </a:r>
            <a:endParaRPr lang="en-US" dirty="0" smtClean="0"/>
          </a:p>
          <a:p>
            <a:r>
              <a:rPr lang="en-US" dirty="0" err="1" smtClean="0"/>
              <a:t>Tizim</a:t>
            </a:r>
            <a:r>
              <a:rPr lang="en-US" dirty="0" smtClean="0"/>
              <a:t> </a:t>
            </a:r>
            <a:r>
              <a:rPr lang="en-US" dirty="0" err="1" smtClean="0"/>
              <a:t>modellari</a:t>
            </a:r>
            <a:r>
              <a:rPr lang="en-US" dirty="0" smtClean="0"/>
              <a:t> - </a:t>
            </a:r>
            <a:r>
              <a:rPr lang="en-US" dirty="0" err="1" smtClean="0"/>
              <a:t>Tizim</a:t>
            </a:r>
            <a:r>
              <a:rPr lang="en-US" dirty="0" smtClean="0"/>
              <a:t> </a:t>
            </a:r>
            <a:r>
              <a:rPr lang="en-US" dirty="0" err="1" smtClean="0"/>
              <a:t>componentalari</a:t>
            </a:r>
            <a:r>
              <a:rPr lang="en-US" dirty="0" smtClean="0"/>
              <a:t> </a:t>
            </a:r>
            <a:r>
              <a:rPr lang="en-US" dirty="0" err="1" smtClean="0"/>
              <a:t>orasidagi</a:t>
            </a:r>
            <a:r>
              <a:rPr lang="en-US" dirty="0" smtClean="0"/>
              <a:t> </a:t>
            </a:r>
            <a:r>
              <a:rPr lang="en-US" dirty="0" err="1" smtClean="0"/>
              <a:t>munosabatlarni</a:t>
            </a:r>
            <a:r>
              <a:rPr lang="en-US" dirty="0" smtClean="0"/>
              <a:t> </a:t>
            </a:r>
            <a:r>
              <a:rPr lang="en-US" dirty="0" err="1" smtClean="0"/>
              <a:t>grafik</a:t>
            </a:r>
            <a:r>
              <a:rPr lang="en-US" dirty="0" smtClean="0"/>
              <a:t> </a:t>
            </a:r>
            <a:r>
              <a:rPr lang="en-US" dirty="0" err="1" smtClean="0"/>
              <a:t>tizimini</a:t>
            </a:r>
            <a:r>
              <a:rPr lang="en-US" dirty="0" smtClean="0"/>
              <a:t> </a:t>
            </a:r>
            <a:r>
              <a:rPr lang="en-US" dirty="0" err="1" smtClean="0"/>
              <a:t>ko’rsatish</a:t>
            </a:r>
            <a:endParaRPr lang="en-US" dirty="0" smtClean="0"/>
          </a:p>
          <a:p>
            <a:r>
              <a:rPr lang="en-US" dirty="0" err="1" smtClean="0"/>
              <a:t>Tizim</a:t>
            </a:r>
            <a:r>
              <a:rPr lang="en-US" dirty="0" smtClean="0"/>
              <a:t> </a:t>
            </a:r>
            <a:r>
              <a:rPr lang="en-US" dirty="0" err="1" smtClean="0"/>
              <a:t>evolutsiyasi</a:t>
            </a:r>
            <a:r>
              <a:rPr lang="en-US" dirty="0" smtClean="0"/>
              <a:t> - </a:t>
            </a:r>
            <a:r>
              <a:rPr lang="en-US" dirty="0" err="1" smtClean="0"/>
              <a:t>Tizimga</a:t>
            </a:r>
            <a:r>
              <a:rPr lang="en-US" dirty="0" smtClean="0"/>
              <a:t> </a:t>
            </a:r>
            <a:r>
              <a:rPr lang="en-US" dirty="0" err="1" smtClean="0"/>
              <a:t>asoslanib</a:t>
            </a:r>
            <a:r>
              <a:rPr lang="en-US" dirty="0" smtClean="0"/>
              <a:t> fundamental </a:t>
            </a:r>
            <a:r>
              <a:rPr lang="en-US" dirty="0" err="1" smtClean="0"/>
              <a:t>taxminlarni</a:t>
            </a:r>
            <a:r>
              <a:rPr lang="en-US" dirty="0" smtClean="0"/>
              <a:t> </a:t>
            </a:r>
            <a:r>
              <a:rPr lang="en-US" dirty="0" err="1" smtClean="0"/>
              <a:t>tasvirlash</a:t>
            </a:r>
            <a:endParaRPr lang="en-US" dirty="0" smtClean="0"/>
          </a:p>
          <a:p>
            <a:r>
              <a:rPr lang="en-US" dirty="0" err="1" smtClean="0"/>
              <a:t>Ilova</a:t>
            </a:r>
            <a:r>
              <a:rPr lang="en-US" dirty="0" smtClean="0"/>
              <a:t> - </a:t>
            </a:r>
            <a:r>
              <a:rPr lang="en-US" dirty="0" err="1" smtClean="0"/>
              <a:t>Ishlab</a:t>
            </a:r>
            <a:r>
              <a:rPr lang="en-US" dirty="0" smtClean="0"/>
              <a:t> </a:t>
            </a:r>
            <a:r>
              <a:rPr lang="en-US" dirty="0" err="1" smtClean="0"/>
              <a:t>chiqarilayotgan</a:t>
            </a:r>
            <a:r>
              <a:rPr lang="en-US" dirty="0" smtClean="0"/>
              <a:t> </a:t>
            </a:r>
            <a:r>
              <a:rPr lang="en-US" dirty="0" err="1" smtClean="0"/>
              <a:t>ilova</a:t>
            </a:r>
            <a:r>
              <a:rPr lang="en-US" dirty="0" smtClean="0"/>
              <a:t> </a:t>
            </a:r>
            <a:r>
              <a:rPr lang="en-US" dirty="0" err="1" smtClean="0"/>
              <a:t>haqida</a:t>
            </a:r>
            <a:r>
              <a:rPr lang="en-US" dirty="0" smtClean="0"/>
              <a:t> </a:t>
            </a:r>
            <a:r>
              <a:rPr lang="en-US" dirty="0" err="1" smtClean="0"/>
              <a:t>batafsil</a:t>
            </a:r>
            <a:r>
              <a:rPr lang="en-US" dirty="0" smtClean="0"/>
              <a:t> </a:t>
            </a:r>
            <a:r>
              <a:rPr lang="en-US" dirty="0" err="1" smtClean="0"/>
              <a:t>ma’lumotlar</a:t>
            </a:r>
            <a:r>
              <a:rPr lang="en-US" dirty="0" smtClean="0"/>
              <a:t>; </a:t>
            </a:r>
            <a:r>
              <a:rPr lang="en-US" dirty="0" err="1" smtClean="0"/>
              <a:t>masalan</a:t>
            </a:r>
            <a:r>
              <a:rPr lang="en-US" dirty="0" smtClean="0"/>
              <a:t>, </a:t>
            </a:r>
            <a:r>
              <a:rPr lang="en-US" dirty="0" err="1" smtClean="0"/>
              <a:t>apparat</a:t>
            </a:r>
            <a:r>
              <a:rPr lang="en-US" dirty="0" smtClean="0"/>
              <a:t> </a:t>
            </a:r>
            <a:r>
              <a:rPr lang="en-US" dirty="0" err="1" smtClean="0"/>
              <a:t>ta’minot</a:t>
            </a:r>
            <a:r>
              <a:rPr lang="en-US" dirty="0" smtClean="0"/>
              <a:t> </a:t>
            </a:r>
            <a:r>
              <a:rPr lang="en-US" dirty="0" err="1" smtClean="0"/>
              <a:t>va</a:t>
            </a:r>
            <a:r>
              <a:rPr lang="en-US" dirty="0" smtClean="0"/>
              <a:t> </a:t>
            </a:r>
            <a:r>
              <a:rPr lang="en-US" dirty="0" err="1" smtClean="0"/>
              <a:t>ma’lumotlar</a:t>
            </a:r>
            <a:r>
              <a:rPr lang="en-US" dirty="0" smtClean="0"/>
              <a:t> </a:t>
            </a:r>
            <a:r>
              <a:rPr lang="en-US" dirty="0" err="1" smtClean="0"/>
              <a:t>bazasi</a:t>
            </a:r>
            <a:endParaRPr lang="en-US" dirty="0" smtClean="0"/>
          </a:p>
          <a:p>
            <a:r>
              <a:rPr lang="en-US" dirty="0" smtClean="0"/>
              <a:t>Index - </a:t>
            </a:r>
            <a:r>
              <a:rPr lang="en-US" dirty="0" err="1" smtClean="0"/>
              <a:t>Hujjat</a:t>
            </a:r>
            <a:r>
              <a:rPr lang="en-US" dirty="0" smtClean="0"/>
              <a:t> </a:t>
            </a:r>
            <a:r>
              <a:rPr lang="en-US" dirty="0" err="1" smtClean="0"/>
              <a:t>indekslari</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138</TotalTime>
  <Words>773</Words>
  <Application>Microsoft Office PowerPoint</Application>
  <PresentationFormat>Экран (4:3)</PresentationFormat>
  <Paragraphs>76</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Городская</vt:lpstr>
      <vt:lpstr>Dasturiy ta’minot uchun talablarni ishlab chiqish</vt:lpstr>
      <vt:lpstr>Reja:</vt:lpstr>
      <vt:lpstr>Talablar</vt:lpstr>
      <vt:lpstr>Talablar</vt:lpstr>
      <vt:lpstr>Funksional va Nofunksional talablar</vt:lpstr>
      <vt:lpstr>Dasturiy ta’minot talablari hujjati</vt:lpstr>
      <vt:lpstr>Talablar hujjatidan foydalanuvchilar</vt:lpstr>
      <vt:lpstr>Talablar hujjatining strukturasi</vt:lpstr>
      <vt:lpstr>Talablar hujjatining strukturasi</vt:lpstr>
      <vt:lpstr>Dasturiy ta’minotni modellashtirish</vt:lpstr>
      <vt:lpstr>Dasturiy ta’minotni modellashtirish</vt:lpstr>
      <vt:lpstr>Tizim modeli</vt:lpstr>
      <vt:lpstr>UML</vt:lpstr>
      <vt:lpstr>UML</vt:lpstr>
      <vt:lpstr>Konteks modellar</vt:lpstr>
      <vt:lpstr>Tizim chegaralari</vt:lpstr>
      <vt:lpstr>Слайд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Dasturiy ta’minot uchun talablarni ishlab chiqish</dc:title>
  <dc:creator>Rovshen Ashirov</dc:creator>
  <cp:lastModifiedBy>Rovshen Ashirov</cp:lastModifiedBy>
  <cp:revision>15</cp:revision>
  <dcterms:created xsi:type="dcterms:W3CDTF">2022-12-23T19:27:13Z</dcterms:created>
  <dcterms:modified xsi:type="dcterms:W3CDTF">2022-12-24T04:51:45Z</dcterms:modified>
</cp:coreProperties>
</file>