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33"/>
  </p:notesMasterIdLst>
  <p:sldIdLst>
    <p:sldId id="284" r:id="rId3"/>
    <p:sldId id="259" r:id="rId4"/>
    <p:sldId id="260" r:id="rId5"/>
    <p:sldId id="265" r:id="rId6"/>
    <p:sldId id="286" r:id="rId7"/>
    <p:sldId id="287" r:id="rId8"/>
    <p:sldId id="290" r:id="rId9"/>
    <p:sldId id="291" r:id="rId10"/>
    <p:sldId id="274" r:id="rId11"/>
    <p:sldId id="275" r:id="rId12"/>
    <p:sldId id="276" r:id="rId13"/>
    <p:sldId id="263" r:id="rId14"/>
    <p:sldId id="283" r:id="rId15"/>
    <p:sldId id="266" r:id="rId16"/>
    <p:sldId id="267" r:id="rId17"/>
    <p:sldId id="269" r:id="rId18"/>
    <p:sldId id="273" r:id="rId19"/>
    <p:sldId id="282" r:id="rId20"/>
    <p:sldId id="277" r:id="rId21"/>
    <p:sldId id="272" r:id="rId22"/>
    <p:sldId id="279" r:id="rId23"/>
    <p:sldId id="264" r:id="rId24"/>
    <p:sldId id="268" r:id="rId25"/>
    <p:sldId id="281" r:id="rId26"/>
    <p:sldId id="270" r:id="rId27"/>
    <p:sldId id="271" r:id="rId28"/>
    <p:sldId id="278" r:id="rId29"/>
    <p:sldId id="280" r:id="rId30"/>
    <p:sldId id="262" r:id="rId31"/>
    <p:sldId id="285"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398"/>
    <a:srgbClr val="27426B"/>
    <a:srgbClr val="F9B515"/>
    <a:srgbClr val="252326"/>
    <a:srgbClr val="0CC3BC"/>
    <a:srgbClr val="15181C"/>
    <a:srgbClr val="F09D1F"/>
    <a:srgbClr val="00A0E9"/>
    <a:srgbClr val="FED234"/>
    <a:srgbClr val="3F3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660"/>
  </p:normalViewPr>
  <p:slideViewPr>
    <p:cSldViewPr snapToGrid="0" showGuides="1">
      <p:cViewPr varScale="1">
        <p:scale>
          <a:sx n="79" d="100"/>
          <a:sy n="79" d="100"/>
        </p:scale>
        <p:origin x="816"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B0-4185-87AB-C9B4AAC31AA5}"/>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A3B0-4185-87AB-C9B4AAC31AA5}"/>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A3B0-4185-87AB-C9B4AAC31AA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BC8-4E06-828D-A026D76B8665}"/>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EBC8-4E06-828D-A026D76B8665}"/>
              </c:ext>
            </c:extLst>
          </c:dPt>
          <c:cat>
            <c:strRef>
              <c:f>Sheet1!$A$2:$A$3</c:f>
              <c:strCache>
                <c:ptCount val="2"/>
                <c:pt idx="0">
                  <c:v>1st Qtr</c:v>
                </c:pt>
                <c:pt idx="1">
                  <c:v>2nd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EBC8-4E06-828D-A026D76B86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AB44-4645-A59C-8032D6411720}"/>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AB44-4645-A59C-8032D6411720}"/>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AB44-4645-A59C-8032D641172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C98E-4359-890A-0BA77780B763}"/>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C98E-4359-890A-0BA77780B763}"/>
              </c:ext>
            </c:extLst>
          </c:dPt>
          <c:cat>
            <c:strRef>
              <c:f>Sheet1!$A$2:$A$3</c:f>
              <c:strCache>
                <c:ptCount val="2"/>
                <c:pt idx="0">
                  <c:v>1st Qtr</c:v>
                </c:pt>
                <c:pt idx="1">
                  <c:v>2nd Qtr</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C98E-4359-890A-0BA77780B7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stack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730-40FA-B726-75EE944FB2DE}"/>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730-40FA-B726-75EE944FB2DE}"/>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730-40FA-B726-75EE944FB2DE}"/>
            </c:ext>
          </c:extLst>
        </c:ser>
        <c:dLbls>
          <c:showLegendKey val="0"/>
          <c:showVal val="0"/>
          <c:showCatName val="0"/>
          <c:showSerName val="0"/>
          <c:showPercent val="0"/>
          <c:showBubbleSize val="0"/>
        </c:dLbls>
        <c:gapWidth val="150"/>
        <c:overlap val="100"/>
        <c:axId val="709407408"/>
        <c:axId val="709407968"/>
      </c:barChart>
      <c:catAx>
        <c:axId val="709407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09407968"/>
        <c:crosses val="autoZero"/>
        <c:auto val="1"/>
        <c:lblAlgn val="ctr"/>
        <c:lblOffset val="100"/>
        <c:noMultiLvlLbl val="0"/>
      </c:catAx>
      <c:valAx>
        <c:axId val="709407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09407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20F7B-8E1F-4EEB-A0B0-839A291CFF8C}" type="datetimeFigureOut">
              <a:rPr lang="zh-CN" altLang="en-US" smtClean="0"/>
              <a:t>2022/3/16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BA711-9FC6-496C-A7B4-475989F7D615}" type="slidenum">
              <a:rPr lang="zh-CN" altLang="en-US" smtClean="0"/>
              <a:t>‹#›</a:t>
            </a:fld>
            <a:endParaRPr lang="zh-CN" altLang="en-US"/>
          </a:p>
        </p:txBody>
      </p:sp>
    </p:spTree>
    <p:extLst>
      <p:ext uri="{BB962C8B-B14F-4D97-AF65-F5344CB8AC3E}">
        <p14:creationId xmlns:p14="http://schemas.microsoft.com/office/powerpoint/2010/main" val="8283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2BA711-9FC6-496C-A7B4-475989F7D615}" type="slidenum">
              <a:rPr lang="zh-CN" altLang="en-US" smtClean="0"/>
              <a:t>1</a:t>
            </a:fld>
            <a:endParaRPr lang="zh-CN" altLang="en-US"/>
          </a:p>
        </p:txBody>
      </p:sp>
    </p:spTree>
    <p:extLst>
      <p:ext uri="{BB962C8B-B14F-4D97-AF65-F5344CB8AC3E}">
        <p14:creationId xmlns:p14="http://schemas.microsoft.com/office/powerpoint/2010/main" val="172566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8E2E57-BF70-4427-8AB1-5130BEEF01C3}" type="slidenum">
              <a:rPr lang="zh-CN" altLang="en-US" smtClean="0"/>
              <a:t>10</a:t>
            </a:fld>
            <a:endParaRPr lang="zh-CN" altLang="en-US"/>
          </a:p>
        </p:txBody>
      </p:sp>
    </p:spTree>
    <p:extLst>
      <p:ext uri="{BB962C8B-B14F-4D97-AF65-F5344CB8AC3E}">
        <p14:creationId xmlns:p14="http://schemas.microsoft.com/office/powerpoint/2010/main" val="280720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8E2E57-BF70-4427-8AB1-5130BEEF01C3}" type="slidenum">
              <a:rPr lang="zh-CN" altLang="en-US" smtClean="0"/>
              <a:t>11</a:t>
            </a:fld>
            <a:endParaRPr lang="zh-CN" altLang="en-US"/>
          </a:p>
        </p:txBody>
      </p:sp>
    </p:spTree>
    <p:extLst>
      <p:ext uri="{BB962C8B-B14F-4D97-AF65-F5344CB8AC3E}">
        <p14:creationId xmlns:p14="http://schemas.microsoft.com/office/powerpoint/2010/main" val="851513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12</a:t>
            </a:fld>
            <a:endParaRPr lang="zh-CN" altLang="en-US"/>
          </a:p>
        </p:txBody>
      </p:sp>
    </p:spTree>
    <p:extLst>
      <p:ext uri="{BB962C8B-B14F-4D97-AF65-F5344CB8AC3E}">
        <p14:creationId xmlns:p14="http://schemas.microsoft.com/office/powerpoint/2010/main" val="266634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13</a:t>
            </a:fld>
            <a:endParaRPr lang="zh-CN" altLang="en-US"/>
          </a:p>
        </p:txBody>
      </p:sp>
    </p:spTree>
    <p:extLst>
      <p:ext uri="{BB962C8B-B14F-4D97-AF65-F5344CB8AC3E}">
        <p14:creationId xmlns:p14="http://schemas.microsoft.com/office/powerpoint/2010/main" val="342352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14</a:t>
            </a:fld>
            <a:endParaRPr lang="zh-CN" altLang="en-US"/>
          </a:p>
        </p:txBody>
      </p:sp>
    </p:spTree>
    <p:extLst>
      <p:ext uri="{BB962C8B-B14F-4D97-AF65-F5344CB8AC3E}">
        <p14:creationId xmlns:p14="http://schemas.microsoft.com/office/powerpoint/2010/main" val="974449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15</a:t>
            </a:fld>
            <a:endParaRPr lang="zh-CN" altLang="en-US"/>
          </a:p>
        </p:txBody>
      </p:sp>
    </p:spTree>
    <p:extLst>
      <p:ext uri="{BB962C8B-B14F-4D97-AF65-F5344CB8AC3E}">
        <p14:creationId xmlns:p14="http://schemas.microsoft.com/office/powerpoint/2010/main" val="3390549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C5F9A-03A2-4CBD-831C-BE6E2EBDD6CF}" type="slidenum">
              <a:rPr lang="zh-CN" altLang="en-US" smtClean="0"/>
              <a:t>16</a:t>
            </a:fld>
            <a:endParaRPr lang="zh-CN" altLang="en-US"/>
          </a:p>
        </p:txBody>
      </p:sp>
    </p:spTree>
    <p:extLst>
      <p:ext uri="{BB962C8B-B14F-4D97-AF65-F5344CB8AC3E}">
        <p14:creationId xmlns:p14="http://schemas.microsoft.com/office/powerpoint/2010/main" val="70217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17</a:t>
            </a:fld>
            <a:endParaRPr lang="zh-CN" altLang="en-US"/>
          </a:p>
        </p:txBody>
      </p:sp>
    </p:spTree>
    <p:extLst>
      <p:ext uri="{BB962C8B-B14F-4D97-AF65-F5344CB8AC3E}">
        <p14:creationId xmlns:p14="http://schemas.microsoft.com/office/powerpoint/2010/main" val="667812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18</a:t>
            </a:fld>
            <a:endParaRPr lang="zh-CN" altLang="en-US"/>
          </a:p>
        </p:txBody>
      </p:sp>
    </p:spTree>
    <p:extLst>
      <p:ext uri="{BB962C8B-B14F-4D97-AF65-F5344CB8AC3E}">
        <p14:creationId xmlns:p14="http://schemas.microsoft.com/office/powerpoint/2010/main" val="1585512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8E2E57-BF70-4427-8AB1-5130BEEF01C3}" type="slidenum">
              <a:rPr lang="zh-CN" altLang="en-US" smtClean="0"/>
              <a:t>19</a:t>
            </a:fld>
            <a:endParaRPr lang="zh-CN" altLang="en-US"/>
          </a:p>
        </p:txBody>
      </p:sp>
    </p:spTree>
    <p:extLst>
      <p:ext uri="{BB962C8B-B14F-4D97-AF65-F5344CB8AC3E}">
        <p14:creationId xmlns:p14="http://schemas.microsoft.com/office/powerpoint/2010/main" val="151579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2BA711-9FC6-496C-A7B4-475989F7D615}" type="slidenum">
              <a:rPr lang="zh-CN" altLang="en-US" smtClean="0"/>
              <a:t>2</a:t>
            </a:fld>
            <a:endParaRPr lang="zh-CN" altLang="en-US"/>
          </a:p>
        </p:txBody>
      </p:sp>
    </p:spTree>
    <p:extLst>
      <p:ext uri="{BB962C8B-B14F-4D97-AF65-F5344CB8AC3E}">
        <p14:creationId xmlns:p14="http://schemas.microsoft.com/office/powerpoint/2010/main" val="1272304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20</a:t>
            </a:fld>
            <a:endParaRPr lang="zh-CN" altLang="en-US"/>
          </a:p>
        </p:txBody>
      </p:sp>
    </p:spTree>
    <p:extLst>
      <p:ext uri="{BB962C8B-B14F-4D97-AF65-F5344CB8AC3E}">
        <p14:creationId xmlns:p14="http://schemas.microsoft.com/office/powerpoint/2010/main" val="1349790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21</a:t>
            </a:fld>
            <a:endParaRPr lang="zh-CN" altLang="en-US"/>
          </a:p>
        </p:txBody>
      </p:sp>
    </p:spTree>
    <p:extLst>
      <p:ext uri="{BB962C8B-B14F-4D97-AF65-F5344CB8AC3E}">
        <p14:creationId xmlns:p14="http://schemas.microsoft.com/office/powerpoint/2010/main" val="341093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22</a:t>
            </a:fld>
            <a:endParaRPr lang="zh-CN" altLang="en-US"/>
          </a:p>
        </p:txBody>
      </p:sp>
    </p:spTree>
    <p:extLst>
      <p:ext uri="{BB962C8B-B14F-4D97-AF65-F5344CB8AC3E}">
        <p14:creationId xmlns:p14="http://schemas.microsoft.com/office/powerpoint/2010/main" val="328100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23</a:t>
            </a:fld>
            <a:endParaRPr lang="zh-CN" altLang="en-US"/>
          </a:p>
        </p:txBody>
      </p:sp>
    </p:spTree>
    <p:extLst>
      <p:ext uri="{BB962C8B-B14F-4D97-AF65-F5344CB8AC3E}">
        <p14:creationId xmlns:p14="http://schemas.microsoft.com/office/powerpoint/2010/main" val="2418897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24</a:t>
            </a:fld>
            <a:endParaRPr lang="zh-CN" altLang="en-US"/>
          </a:p>
        </p:txBody>
      </p:sp>
    </p:spTree>
    <p:extLst>
      <p:ext uri="{BB962C8B-B14F-4D97-AF65-F5344CB8AC3E}">
        <p14:creationId xmlns:p14="http://schemas.microsoft.com/office/powerpoint/2010/main" val="985396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C5F9A-03A2-4CBD-831C-BE6E2EBDD6CF}" type="slidenum">
              <a:rPr lang="zh-CN" altLang="en-US" smtClean="0"/>
              <a:t>25</a:t>
            </a:fld>
            <a:endParaRPr lang="zh-CN" altLang="en-US"/>
          </a:p>
        </p:txBody>
      </p:sp>
    </p:spTree>
    <p:extLst>
      <p:ext uri="{BB962C8B-B14F-4D97-AF65-F5344CB8AC3E}">
        <p14:creationId xmlns:p14="http://schemas.microsoft.com/office/powerpoint/2010/main" val="2528755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C5F9A-03A2-4CBD-831C-BE6E2EBDD6CF}" type="slidenum">
              <a:rPr lang="zh-CN" altLang="en-US" smtClean="0"/>
              <a:t>26</a:t>
            </a:fld>
            <a:endParaRPr lang="zh-CN" altLang="en-US"/>
          </a:p>
        </p:txBody>
      </p:sp>
    </p:spTree>
    <p:extLst>
      <p:ext uri="{BB962C8B-B14F-4D97-AF65-F5344CB8AC3E}">
        <p14:creationId xmlns:p14="http://schemas.microsoft.com/office/powerpoint/2010/main" val="618466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27</a:t>
            </a:fld>
            <a:endParaRPr lang="zh-CN" altLang="en-US"/>
          </a:p>
        </p:txBody>
      </p:sp>
    </p:spTree>
    <p:extLst>
      <p:ext uri="{BB962C8B-B14F-4D97-AF65-F5344CB8AC3E}">
        <p14:creationId xmlns:p14="http://schemas.microsoft.com/office/powerpoint/2010/main" val="920637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28</a:t>
            </a:fld>
            <a:endParaRPr lang="zh-CN" altLang="en-US"/>
          </a:p>
        </p:txBody>
      </p:sp>
    </p:spTree>
    <p:extLst>
      <p:ext uri="{BB962C8B-B14F-4D97-AF65-F5344CB8AC3E}">
        <p14:creationId xmlns:p14="http://schemas.microsoft.com/office/powerpoint/2010/main" val="3928626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29</a:t>
            </a:fld>
            <a:endParaRPr lang="zh-CN" altLang="en-US"/>
          </a:p>
        </p:txBody>
      </p:sp>
    </p:spTree>
    <p:extLst>
      <p:ext uri="{BB962C8B-B14F-4D97-AF65-F5344CB8AC3E}">
        <p14:creationId xmlns:p14="http://schemas.microsoft.com/office/powerpoint/2010/main" val="2161493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2BA711-9FC6-496C-A7B4-475989F7D615}" type="slidenum">
              <a:rPr lang="zh-CN" altLang="en-US" smtClean="0"/>
              <a:t>3</a:t>
            </a:fld>
            <a:endParaRPr lang="zh-CN" altLang="en-US"/>
          </a:p>
        </p:txBody>
      </p:sp>
    </p:spTree>
    <p:extLst>
      <p:ext uri="{BB962C8B-B14F-4D97-AF65-F5344CB8AC3E}">
        <p14:creationId xmlns:p14="http://schemas.microsoft.com/office/powerpoint/2010/main" val="436468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30</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0727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4</a:t>
            </a:fld>
            <a:endParaRPr lang="zh-CN" altLang="en-US"/>
          </a:p>
        </p:txBody>
      </p:sp>
    </p:spTree>
    <p:extLst>
      <p:ext uri="{BB962C8B-B14F-4D97-AF65-F5344CB8AC3E}">
        <p14:creationId xmlns:p14="http://schemas.microsoft.com/office/powerpoint/2010/main" val="376860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5</a:t>
            </a:fld>
            <a:endParaRPr lang="zh-CN" altLang="en-US"/>
          </a:p>
        </p:txBody>
      </p:sp>
    </p:spTree>
    <p:extLst>
      <p:ext uri="{BB962C8B-B14F-4D97-AF65-F5344CB8AC3E}">
        <p14:creationId xmlns:p14="http://schemas.microsoft.com/office/powerpoint/2010/main" val="126168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6</a:t>
            </a:fld>
            <a:endParaRPr lang="zh-CN" altLang="en-US"/>
          </a:p>
        </p:txBody>
      </p:sp>
    </p:spTree>
    <p:extLst>
      <p:ext uri="{BB962C8B-B14F-4D97-AF65-F5344CB8AC3E}">
        <p14:creationId xmlns:p14="http://schemas.microsoft.com/office/powerpoint/2010/main" val="310328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7</a:t>
            </a:fld>
            <a:endParaRPr lang="zh-CN" altLang="en-US"/>
          </a:p>
        </p:txBody>
      </p:sp>
    </p:spTree>
    <p:extLst>
      <p:ext uri="{BB962C8B-B14F-4D97-AF65-F5344CB8AC3E}">
        <p14:creationId xmlns:p14="http://schemas.microsoft.com/office/powerpoint/2010/main" val="1159819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t>8</a:t>
            </a:fld>
            <a:endParaRPr lang="zh-CN" altLang="en-US"/>
          </a:p>
        </p:txBody>
      </p:sp>
    </p:spTree>
    <p:extLst>
      <p:ext uri="{BB962C8B-B14F-4D97-AF65-F5344CB8AC3E}">
        <p14:creationId xmlns:p14="http://schemas.microsoft.com/office/powerpoint/2010/main" val="253001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C04B92-5184-4370-883C-D72A6DD2061F}" type="slidenum">
              <a:rPr lang="zh-CN" altLang="en-US" smtClean="0"/>
              <a:t>9</a:t>
            </a:fld>
            <a:endParaRPr lang="zh-CN" altLang="en-US"/>
          </a:p>
        </p:txBody>
      </p:sp>
    </p:spTree>
    <p:extLst>
      <p:ext uri="{BB962C8B-B14F-4D97-AF65-F5344CB8AC3E}">
        <p14:creationId xmlns:p14="http://schemas.microsoft.com/office/powerpoint/2010/main" val="270538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81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074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74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6252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8824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7473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8463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189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7647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2549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3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957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866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10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096000" y="1628775"/>
            <a:ext cx="6096000" cy="4248150"/>
          </a:xfrm>
          <a:custGeom>
            <a:avLst/>
            <a:gdLst>
              <a:gd name="connsiteX0" fmla="*/ 0 w 6096000"/>
              <a:gd name="connsiteY0" fmla="*/ 0 h 4248150"/>
              <a:gd name="connsiteX1" fmla="*/ 6096000 w 6096000"/>
              <a:gd name="connsiteY1" fmla="*/ 0 h 4248150"/>
              <a:gd name="connsiteX2" fmla="*/ 6096000 w 6096000"/>
              <a:gd name="connsiteY2" fmla="*/ 4248150 h 4248150"/>
              <a:gd name="connsiteX3" fmla="*/ 0 w 6096000"/>
              <a:gd name="connsiteY3" fmla="*/ 4248150 h 4248150"/>
            </a:gdLst>
            <a:ahLst/>
            <a:cxnLst>
              <a:cxn ang="0">
                <a:pos x="connsiteX0" y="connsiteY0"/>
              </a:cxn>
              <a:cxn ang="0">
                <a:pos x="connsiteX1" y="connsiteY1"/>
              </a:cxn>
              <a:cxn ang="0">
                <a:pos x="connsiteX2" y="connsiteY2"/>
              </a:cxn>
              <a:cxn ang="0">
                <a:pos x="connsiteX3" y="connsiteY3"/>
              </a:cxn>
            </a:cxnLst>
            <a:rect l="l" t="t" r="r" b="b"/>
            <a:pathLst>
              <a:path w="6096000" h="4248150">
                <a:moveTo>
                  <a:pt x="0" y="0"/>
                </a:moveTo>
                <a:lnTo>
                  <a:pt x="6096000" y="0"/>
                </a:lnTo>
                <a:lnTo>
                  <a:pt x="6096000" y="4248150"/>
                </a:lnTo>
                <a:lnTo>
                  <a:pt x="0" y="42481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8643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180081" y="2803738"/>
            <a:ext cx="2996986" cy="2996986"/>
          </a:xfrm>
          <a:custGeom>
            <a:avLst/>
            <a:gdLst>
              <a:gd name="connsiteX0" fmla="*/ 0 w 2996986"/>
              <a:gd name="connsiteY0" fmla="*/ 0 h 2996986"/>
              <a:gd name="connsiteX1" fmla="*/ 2996986 w 2996986"/>
              <a:gd name="connsiteY1" fmla="*/ 0 h 2996986"/>
              <a:gd name="connsiteX2" fmla="*/ 2996986 w 2996986"/>
              <a:gd name="connsiteY2" fmla="*/ 2996986 h 2996986"/>
              <a:gd name="connsiteX3" fmla="*/ 0 w 2996986"/>
              <a:gd name="connsiteY3" fmla="*/ 2996986 h 2996986"/>
            </a:gdLst>
            <a:ahLst/>
            <a:cxnLst>
              <a:cxn ang="0">
                <a:pos x="connsiteX0" y="connsiteY0"/>
              </a:cxn>
              <a:cxn ang="0">
                <a:pos x="connsiteX1" y="connsiteY1"/>
              </a:cxn>
              <a:cxn ang="0">
                <a:pos x="connsiteX2" y="connsiteY2"/>
              </a:cxn>
              <a:cxn ang="0">
                <a:pos x="connsiteX3" y="connsiteY3"/>
              </a:cxn>
            </a:cxnLst>
            <a:rect l="l" t="t" r="r" b="b"/>
            <a:pathLst>
              <a:path w="2996986" h="2996986">
                <a:moveTo>
                  <a:pt x="0" y="0"/>
                </a:moveTo>
                <a:lnTo>
                  <a:pt x="2996986" y="0"/>
                </a:lnTo>
                <a:lnTo>
                  <a:pt x="2996986" y="2996986"/>
                </a:lnTo>
                <a:lnTo>
                  <a:pt x="0" y="299698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61838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10" name="图片占位符 9"/>
          <p:cNvSpPr>
            <a:spLocks noGrp="1"/>
          </p:cNvSpPr>
          <p:nvPr>
            <p:ph type="pic" sz="quarter" idx="12"/>
          </p:nvPr>
        </p:nvSpPr>
        <p:spPr>
          <a:xfrm>
            <a:off x="6959393" y="3034573"/>
            <a:ext cx="3499308" cy="2216665"/>
          </a:xfrm>
          <a:custGeom>
            <a:avLst/>
            <a:gdLst>
              <a:gd name="connsiteX0" fmla="*/ 0 w 3499308"/>
              <a:gd name="connsiteY0" fmla="*/ 0 h 2216665"/>
              <a:gd name="connsiteX1" fmla="*/ 3499308 w 3499308"/>
              <a:gd name="connsiteY1" fmla="*/ 0 h 2216665"/>
              <a:gd name="connsiteX2" fmla="*/ 3499308 w 3499308"/>
              <a:gd name="connsiteY2" fmla="*/ 2216665 h 2216665"/>
              <a:gd name="connsiteX3" fmla="*/ 0 w 3499308"/>
              <a:gd name="connsiteY3" fmla="*/ 2216665 h 2216665"/>
            </a:gdLst>
            <a:ahLst/>
            <a:cxnLst>
              <a:cxn ang="0">
                <a:pos x="connsiteX0" y="connsiteY0"/>
              </a:cxn>
              <a:cxn ang="0">
                <a:pos x="connsiteX1" y="connsiteY1"/>
              </a:cxn>
              <a:cxn ang="0">
                <a:pos x="connsiteX2" y="connsiteY2"/>
              </a:cxn>
              <a:cxn ang="0">
                <a:pos x="connsiteX3" y="connsiteY3"/>
              </a:cxn>
            </a:cxnLst>
            <a:rect l="l" t="t" r="r" b="b"/>
            <a:pathLst>
              <a:path w="3499308" h="2216665">
                <a:moveTo>
                  <a:pt x="0" y="0"/>
                </a:moveTo>
                <a:lnTo>
                  <a:pt x="3499308" y="0"/>
                </a:lnTo>
                <a:lnTo>
                  <a:pt x="3499308" y="2216665"/>
                </a:lnTo>
                <a:lnTo>
                  <a:pt x="0" y="2216665"/>
                </a:lnTo>
                <a:close/>
              </a:path>
            </a:pathLst>
          </a:custGeom>
        </p:spPr>
        <p:txBody>
          <a:bodyPr wrap="square">
            <a:noAutofit/>
          </a:bodyPr>
          <a:lstStyle/>
          <a:p>
            <a:endParaRPr lang="zh-CN" altLang="en-US"/>
          </a:p>
        </p:txBody>
      </p:sp>
      <p:sp>
        <p:nvSpPr>
          <p:cNvPr id="8" name="图片占位符 7"/>
          <p:cNvSpPr>
            <a:spLocks noGrp="1"/>
          </p:cNvSpPr>
          <p:nvPr>
            <p:ph type="pic" sz="quarter" idx="10"/>
          </p:nvPr>
        </p:nvSpPr>
        <p:spPr>
          <a:xfrm>
            <a:off x="1738105" y="3034573"/>
            <a:ext cx="3499308" cy="2216665"/>
          </a:xfrm>
          <a:custGeom>
            <a:avLst/>
            <a:gdLst>
              <a:gd name="connsiteX0" fmla="*/ 0 w 3499308"/>
              <a:gd name="connsiteY0" fmla="*/ 0 h 2216665"/>
              <a:gd name="connsiteX1" fmla="*/ 3499308 w 3499308"/>
              <a:gd name="connsiteY1" fmla="*/ 0 h 2216665"/>
              <a:gd name="connsiteX2" fmla="*/ 3499308 w 3499308"/>
              <a:gd name="connsiteY2" fmla="*/ 2216665 h 2216665"/>
              <a:gd name="connsiteX3" fmla="*/ 0 w 3499308"/>
              <a:gd name="connsiteY3" fmla="*/ 2216665 h 2216665"/>
            </a:gdLst>
            <a:ahLst/>
            <a:cxnLst>
              <a:cxn ang="0">
                <a:pos x="connsiteX0" y="connsiteY0"/>
              </a:cxn>
              <a:cxn ang="0">
                <a:pos x="connsiteX1" y="connsiteY1"/>
              </a:cxn>
              <a:cxn ang="0">
                <a:pos x="connsiteX2" y="connsiteY2"/>
              </a:cxn>
              <a:cxn ang="0">
                <a:pos x="connsiteX3" y="connsiteY3"/>
              </a:cxn>
            </a:cxnLst>
            <a:rect l="l" t="t" r="r" b="b"/>
            <a:pathLst>
              <a:path w="3499308" h="2216665">
                <a:moveTo>
                  <a:pt x="0" y="0"/>
                </a:moveTo>
                <a:lnTo>
                  <a:pt x="3499308" y="0"/>
                </a:lnTo>
                <a:lnTo>
                  <a:pt x="3499308" y="2216665"/>
                </a:lnTo>
                <a:lnTo>
                  <a:pt x="0" y="221666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7293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00121" y="2023755"/>
            <a:ext cx="2443477" cy="2436892"/>
          </a:xfrm>
          <a:custGeom>
            <a:avLst/>
            <a:gdLst>
              <a:gd name="connsiteX0" fmla="*/ 1221739 w 2443477"/>
              <a:gd name="connsiteY0" fmla="*/ 0 h 2436892"/>
              <a:gd name="connsiteX1" fmla="*/ 2443477 w 2443477"/>
              <a:gd name="connsiteY1" fmla="*/ 1218446 h 2436892"/>
              <a:gd name="connsiteX2" fmla="*/ 1221739 w 2443477"/>
              <a:gd name="connsiteY2" fmla="*/ 2436892 h 2436892"/>
              <a:gd name="connsiteX3" fmla="*/ 0 w 2443477"/>
              <a:gd name="connsiteY3" fmla="*/ 1218446 h 2436892"/>
            </a:gdLst>
            <a:ahLst/>
            <a:cxnLst>
              <a:cxn ang="0">
                <a:pos x="connsiteX0" y="connsiteY0"/>
              </a:cxn>
              <a:cxn ang="0">
                <a:pos x="connsiteX1" y="connsiteY1"/>
              </a:cxn>
              <a:cxn ang="0">
                <a:pos x="connsiteX2" y="connsiteY2"/>
              </a:cxn>
              <a:cxn ang="0">
                <a:pos x="connsiteX3" y="connsiteY3"/>
              </a:cxn>
            </a:cxnLst>
            <a:rect l="l" t="t" r="r" b="b"/>
            <a:pathLst>
              <a:path w="2443477" h="2436892">
                <a:moveTo>
                  <a:pt x="1221739" y="0"/>
                </a:moveTo>
                <a:lnTo>
                  <a:pt x="2443477" y="1218446"/>
                </a:lnTo>
                <a:lnTo>
                  <a:pt x="1221739" y="2436892"/>
                </a:lnTo>
                <a:lnTo>
                  <a:pt x="0" y="1218446"/>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589231" y="2023755"/>
            <a:ext cx="2443477" cy="2436892"/>
          </a:xfrm>
          <a:custGeom>
            <a:avLst/>
            <a:gdLst>
              <a:gd name="connsiteX0" fmla="*/ 1221739 w 2443477"/>
              <a:gd name="connsiteY0" fmla="*/ 0 h 2436892"/>
              <a:gd name="connsiteX1" fmla="*/ 2443477 w 2443477"/>
              <a:gd name="connsiteY1" fmla="*/ 1218446 h 2436892"/>
              <a:gd name="connsiteX2" fmla="*/ 1221739 w 2443477"/>
              <a:gd name="connsiteY2" fmla="*/ 2436892 h 2436892"/>
              <a:gd name="connsiteX3" fmla="*/ 0 w 2443477"/>
              <a:gd name="connsiteY3" fmla="*/ 1218446 h 2436892"/>
            </a:gdLst>
            <a:ahLst/>
            <a:cxnLst>
              <a:cxn ang="0">
                <a:pos x="connsiteX0" y="connsiteY0"/>
              </a:cxn>
              <a:cxn ang="0">
                <a:pos x="connsiteX1" y="connsiteY1"/>
              </a:cxn>
              <a:cxn ang="0">
                <a:pos x="connsiteX2" y="connsiteY2"/>
              </a:cxn>
              <a:cxn ang="0">
                <a:pos x="connsiteX3" y="connsiteY3"/>
              </a:cxn>
            </a:cxnLst>
            <a:rect l="l" t="t" r="r" b="b"/>
            <a:pathLst>
              <a:path w="2443477" h="2436892">
                <a:moveTo>
                  <a:pt x="1221739" y="0"/>
                </a:moveTo>
                <a:lnTo>
                  <a:pt x="2443477" y="1218446"/>
                </a:lnTo>
                <a:lnTo>
                  <a:pt x="1221739" y="2436892"/>
                </a:lnTo>
                <a:lnTo>
                  <a:pt x="0" y="1218446"/>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178339" y="2023755"/>
            <a:ext cx="2443477" cy="2436892"/>
          </a:xfrm>
          <a:custGeom>
            <a:avLst/>
            <a:gdLst>
              <a:gd name="connsiteX0" fmla="*/ 1221739 w 2443477"/>
              <a:gd name="connsiteY0" fmla="*/ 0 h 2436892"/>
              <a:gd name="connsiteX1" fmla="*/ 2443477 w 2443477"/>
              <a:gd name="connsiteY1" fmla="*/ 1218446 h 2436892"/>
              <a:gd name="connsiteX2" fmla="*/ 1221739 w 2443477"/>
              <a:gd name="connsiteY2" fmla="*/ 2436892 h 2436892"/>
              <a:gd name="connsiteX3" fmla="*/ 0 w 2443477"/>
              <a:gd name="connsiteY3" fmla="*/ 1218446 h 2436892"/>
            </a:gdLst>
            <a:ahLst/>
            <a:cxnLst>
              <a:cxn ang="0">
                <a:pos x="connsiteX0" y="connsiteY0"/>
              </a:cxn>
              <a:cxn ang="0">
                <a:pos x="connsiteX1" y="connsiteY1"/>
              </a:cxn>
              <a:cxn ang="0">
                <a:pos x="connsiteX2" y="connsiteY2"/>
              </a:cxn>
              <a:cxn ang="0">
                <a:pos x="connsiteX3" y="connsiteY3"/>
              </a:cxn>
            </a:cxnLst>
            <a:rect l="l" t="t" r="r" b="b"/>
            <a:pathLst>
              <a:path w="2443477" h="2436892">
                <a:moveTo>
                  <a:pt x="1221739" y="0"/>
                </a:moveTo>
                <a:lnTo>
                  <a:pt x="2443477" y="1218446"/>
                </a:lnTo>
                <a:lnTo>
                  <a:pt x="1221739" y="2436892"/>
                </a:lnTo>
                <a:lnTo>
                  <a:pt x="0" y="1218446"/>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767448" y="2023755"/>
            <a:ext cx="2443477" cy="2436892"/>
          </a:xfrm>
          <a:custGeom>
            <a:avLst/>
            <a:gdLst>
              <a:gd name="connsiteX0" fmla="*/ 1221739 w 2443477"/>
              <a:gd name="connsiteY0" fmla="*/ 0 h 2436892"/>
              <a:gd name="connsiteX1" fmla="*/ 2443477 w 2443477"/>
              <a:gd name="connsiteY1" fmla="*/ 1218446 h 2436892"/>
              <a:gd name="connsiteX2" fmla="*/ 1221739 w 2443477"/>
              <a:gd name="connsiteY2" fmla="*/ 2436892 h 2436892"/>
              <a:gd name="connsiteX3" fmla="*/ 0 w 2443477"/>
              <a:gd name="connsiteY3" fmla="*/ 1218446 h 2436892"/>
            </a:gdLst>
            <a:ahLst/>
            <a:cxnLst>
              <a:cxn ang="0">
                <a:pos x="connsiteX0" y="connsiteY0"/>
              </a:cxn>
              <a:cxn ang="0">
                <a:pos x="connsiteX1" y="connsiteY1"/>
              </a:cxn>
              <a:cxn ang="0">
                <a:pos x="connsiteX2" y="connsiteY2"/>
              </a:cxn>
              <a:cxn ang="0">
                <a:pos x="connsiteX3" y="connsiteY3"/>
              </a:cxn>
            </a:cxnLst>
            <a:rect l="l" t="t" r="r" b="b"/>
            <a:pathLst>
              <a:path w="2443477" h="2436892">
                <a:moveTo>
                  <a:pt x="1221739" y="0"/>
                </a:moveTo>
                <a:lnTo>
                  <a:pt x="2443477" y="1218446"/>
                </a:lnTo>
                <a:lnTo>
                  <a:pt x="1221739" y="2436892"/>
                </a:lnTo>
                <a:lnTo>
                  <a:pt x="0" y="121844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45394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2147453"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20460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6_自定义版式">
    <p:spTree>
      <p:nvGrpSpPr>
        <p:cNvPr id="1" name=""/>
        <p:cNvGrpSpPr/>
        <p:nvPr/>
      </p:nvGrpSpPr>
      <p:grpSpPr>
        <a:xfrm>
          <a:off x="0" y="0"/>
          <a:ext cx="0" cy="0"/>
          <a:chOff x="0" y="0"/>
          <a:chExt cx="0" cy="0"/>
        </a:xfrm>
      </p:grpSpPr>
      <p:sp>
        <p:nvSpPr>
          <p:cNvPr id="10" name="图片占位符 9"/>
          <p:cNvSpPr>
            <a:spLocks noGrp="1"/>
          </p:cNvSpPr>
          <p:nvPr>
            <p:ph type="pic" sz="quarter" idx="11"/>
          </p:nvPr>
        </p:nvSpPr>
        <p:spPr>
          <a:xfrm>
            <a:off x="971550" y="3390900"/>
            <a:ext cx="4972050" cy="2286000"/>
          </a:xfrm>
          <a:custGeom>
            <a:avLst/>
            <a:gdLst>
              <a:gd name="connsiteX0" fmla="*/ 0 w 4972050"/>
              <a:gd name="connsiteY0" fmla="*/ 0 h 2286000"/>
              <a:gd name="connsiteX1" fmla="*/ 4972050 w 4972050"/>
              <a:gd name="connsiteY1" fmla="*/ 0 h 2286000"/>
              <a:gd name="connsiteX2" fmla="*/ 4972050 w 4972050"/>
              <a:gd name="connsiteY2" fmla="*/ 2286000 h 2286000"/>
              <a:gd name="connsiteX3" fmla="*/ 0 w 497205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4972050" h="2286000">
                <a:moveTo>
                  <a:pt x="0" y="0"/>
                </a:moveTo>
                <a:lnTo>
                  <a:pt x="4972050" y="0"/>
                </a:lnTo>
                <a:lnTo>
                  <a:pt x="4972050" y="2286000"/>
                </a:lnTo>
                <a:lnTo>
                  <a:pt x="0" y="2286000"/>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6286500" y="3390900"/>
            <a:ext cx="4972050" cy="2286000"/>
          </a:xfrm>
          <a:custGeom>
            <a:avLst/>
            <a:gdLst>
              <a:gd name="connsiteX0" fmla="*/ 0 w 4972050"/>
              <a:gd name="connsiteY0" fmla="*/ 0 h 2286000"/>
              <a:gd name="connsiteX1" fmla="*/ 4972050 w 4972050"/>
              <a:gd name="connsiteY1" fmla="*/ 0 h 2286000"/>
              <a:gd name="connsiteX2" fmla="*/ 4972050 w 4972050"/>
              <a:gd name="connsiteY2" fmla="*/ 2286000 h 2286000"/>
              <a:gd name="connsiteX3" fmla="*/ 0 w 497205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4972050" h="2286000">
                <a:moveTo>
                  <a:pt x="0" y="0"/>
                </a:moveTo>
                <a:lnTo>
                  <a:pt x="4972050" y="0"/>
                </a:lnTo>
                <a:lnTo>
                  <a:pt x="4972050" y="2286000"/>
                </a:lnTo>
                <a:lnTo>
                  <a:pt x="0" y="2286000"/>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1715738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flipH="1">
            <a:off x="7854746" y="0"/>
            <a:ext cx="4337254" cy="6858000"/>
          </a:xfrm>
          <a:prstGeom prst="rect">
            <a:avLst/>
          </a:prstGeom>
        </p:spPr>
      </p:pic>
      <p:grpSp>
        <p:nvGrpSpPr>
          <p:cNvPr id="4" name="组合 3"/>
          <p:cNvGrpSpPr/>
          <p:nvPr userDrawn="1"/>
        </p:nvGrpSpPr>
        <p:grpSpPr>
          <a:xfrm>
            <a:off x="10871486" y="6081486"/>
            <a:ext cx="899314" cy="406400"/>
            <a:chOff x="10871486" y="6081486"/>
            <a:chExt cx="899314" cy="406400"/>
          </a:xfrm>
        </p:grpSpPr>
        <p:sp>
          <p:nvSpPr>
            <p:cNvPr id="5" name="椭圆 17"/>
            <p:cNvSpPr/>
            <p:nvPr/>
          </p:nvSpPr>
          <p:spPr>
            <a:xfrm rot="16200000">
              <a:off x="10871200" y="6081772"/>
              <a:ext cx="406400" cy="405828"/>
            </a:xfrm>
            <a:custGeom>
              <a:avLst/>
              <a:gdLst>
                <a:gd name="T0" fmla="*/ 1655 w 3311"/>
                <a:gd name="T1" fmla="*/ 0 h 3311"/>
                <a:gd name="T2" fmla="*/ 0 w 3311"/>
                <a:gd name="T3" fmla="*/ 1655 h 3311"/>
                <a:gd name="T4" fmla="*/ 1655 w 3311"/>
                <a:gd name="T5" fmla="*/ 3311 h 3311"/>
                <a:gd name="T6" fmla="*/ 3311 w 3311"/>
                <a:gd name="T7" fmla="*/ 1655 h 3311"/>
                <a:gd name="T8" fmla="*/ 1655 w 3311"/>
                <a:gd name="T9" fmla="*/ 0 h 3311"/>
                <a:gd name="T10" fmla="*/ 2608 w 3311"/>
                <a:gd name="T11" fmla="*/ 2004 h 3311"/>
                <a:gd name="T12" fmla="*/ 1898 w 3311"/>
                <a:gd name="T13" fmla="*/ 1294 h 3311"/>
                <a:gd name="T14" fmla="*/ 1898 w 3311"/>
                <a:gd name="T15" fmla="*/ 2956 h 3311"/>
                <a:gd name="T16" fmla="*/ 1413 w 3311"/>
                <a:gd name="T17" fmla="*/ 2956 h 3311"/>
                <a:gd name="T18" fmla="*/ 1413 w 3311"/>
                <a:gd name="T19" fmla="*/ 1294 h 3311"/>
                <a:gd name="T20" fmla="*/ 703 w 3311"/>
                <a:gd name="T21" fmla="*/ 2004 h 3311"/>
                <a:gd name="T22" fmla="*/ 326 w 3311"/>
                <a:gd name="T23" fmla="*/ 1627 h 3311"/>
                <a:gd name="T24" fmla="*/ 1655 w 3311"/>
                <a:gd name="T25" fmla="*/ 298 h 3311"/>
                <a:gd name="T26" fmla="*/ 2985 w 3311"/>
                <a:gd name="T27" fmla="*/ 1627 h 3311"/>
                <a:gd name="T28" fmla="*/ 2608 w 3311"/>
                <a:gd name="T29" fmla="*/ 2004 h 3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1" h="3311">
                  <a:moveTo>
                    <a:pt x="1655" y="0"/>
                  </a:moveTo>
                  <a:cubicBezTo>
                    <a:pt x="741" y="0"/>
                    <a:pt x="0" y="741"/>
                    <a:pt x="0" y="1655"/>
                  </a:cubicBezTo>
                  <a:cubicBezTo>
                    <a:pt x="0" y="2570"/>
                    <a:pt x="741" y="3311"/>
                    <a:pt x="1655" y="3311"/>
                  </a:cubicBezTo>
                  <a:cubicBezTo>
                    <a:pt x="2570" y="3311"/>
                    <a:pt x="3311" y="2570"/>
                    <a:pt x="3311" y="1655"/>
                  </a:cubicBezTo>
                  <a:cubicBezTo>
                    <a:pt x="3311" y="741"/>
                    <a:pt x="2570" y="0"/>
                    <a:pt x="1655" y="0"/>
                  </a:cubicBezTo>
                  <a:close/>
                  <a:moveTo>
                    <a:pt x="2608" y="2004"/>
                  </a:moveTo>
                  <a:lnTo>
                    <a:pt x="1898" y="1294"/>
                  </a:lnTo>
                  <a:lnTo>
                    <a:pt x="1898" y="2956"/>
                  </a:lnTo>
                  <a:lnTo>
                    <a:pt x="1413" y="2956"/>
                  </a:lnTo>
                  <a:lnTo>
                    <a:pt x="1413" y="1294"/>
                  </a:lnTo>
                  <a:lnTo>
                    <a:pt x="703" y="2004"/>
                  </a:lnTo>
                  <a:lnTo>
                    <a:pt x="326" y="1627"/>
                  </a:lnTo>
                  <a:lnTo>
                    <a:pt x="1655" y="298"/>
                  </a:lnTo>
                  <a:lnTo>
                    <a:pt x="2985" y="1627"/>
                  </a:lnTo>
                  <a:lnTo>
                    <a:pt x="2608" y="200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8"/>
            <p:cNvSpPr/>
            <p:nvPr/>
          </p:nvSpPr>
          <p:spPr>
            <a:xfrm rot="5400000">
              <a:off x="11364686" y="6081772"/>
              <a:ext cx="406400" cy="405828"/>
            </a:xfrm>
            <a:custGeom>
              <a:avLst/>
              <a:gdLst>
                <a:gd name="T0" fmla="*/ 1655 w 3311"/>
                <a:gd name="T1" fmla="*/ 0 h 3311"/>
                <a:gd name="T2" fmla="*/ 0 w 3311"/>
                <a:gd name="T3" fmla="*/ 1655 h 3311"/>
                <a:gd name="T4" fmla="*/ 1655 w 3311"/>
                <a:gd name="T5" fmla="*/ 3311 h 3311"/>
                <a:gd name="T6" fmla="*/ 3311 w 3311"/>
                <a:gd name="T7" fmla="*/ 1655 h 3311"/>
                <a:gd name="T8" fmla="*/ 1655 w 3311"/>
                <a:gd name="T9" fmla="*/ 0 h 3311"/>
                <a:gd name="T10" fmla="*/ 2608 w 3311"/>
                <a:gd name="T11" fmla="*/ 2004 h 3311"/>
                <a:gd name="T12" fmla="*/ 1898 w 3311"/>
                <a:gd name="T13" fmla="*/ 1294 h 3311"/>
                <a:gd name="T14" fmla="*/ 1898 w 3311"/>
                <a:gd name="T15" fmla="*/ 2956 h 3311"/>
                <a:gd name="T16" fmla="*/ 1413 w 3311"/>
                <a:gd name="T17" fmla="*/ 2956 h 3311"/>
                <a:gd name="T18" fmla="*/ 1413 w 3311"/>
                <a:gd name="T19" fmla="*/ 1294 h 3311"/>
                <a:gd name="T20" fmla="*/ 703 w 3311"/>
                <a:gd name="T21" fmla="*/ 2004 h 3311"/>
                <a:gd name="T22" fmla="*/ 326 w 3311"/>
                <a:gd name="T23" fmla="*/ 1627 h 3311"/>
                <a:gd name="T24" fmla="*/ 1655 w 3311"/>
                <a:gd name="T25" fmla="*/ 298 h 3311"/>
                <a:gd name="T26" fmla="*/ 2985 w 3311"/>
                <a:gd name="T27" fmla="*/ 1627 h 3311"/>
                <a:gd name="T28" fmla="*/ 2608 w 3311"/>
                <a:gd name="T29" fmla="*/ 2004 h 3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1" h="3311">
                  <a:moveTo>
                    <a:pt x="1655" y="0"/>
                  </a:moveTo>
                  <a:cubicBezTo>
                    <a:pt x="741" y="0"/>
                    <a:pt x="0" y="741"/>
                    <a:pt x="0" y="1655"/>
                  </a:cubicBezTo>
                  <a:cubicBezTo>
                    <a:pt x="0" y="2570"/>
                    <a:pt x="741" y="3311"/>
                    <a:pt x="1655" y="3311"/>
                  </a:cubicBezTo>
                  <a:cubicBezTo>
                    <a:pt x="2570" y="3311"/>
                    <a:pt x="3311" y="2570"/>
                    <a:pt x="3311" y="1655"/>
                  </a:cubicBezTo>
                  <a:cubicBezTo>
                    <a:pt x="3311" y="741"/>
                    <a:pt x="2570" y="0"/>
                    <a:pt x="1655" y="0"/>
                  </a:cubicBezTo>
                  <a:close/>
                  <a:moveTo>
                    <a:pt x="2608" y="2004"/>
                  </a:moveTo>
                  <a:lnTo>
                    <a:pt x="1898" y="1294"/>
                  </a:lnTo>
                  <a:lnTo>
                    <a:pt x="1898" y="2956"/>
                  </a:lnTo>
                  <a:lnTo>
                    <a:pt x="1413" y="2956"/>
                  </a:lnTo>
                  <a:lnTo>
                    <a:pt x="1413" y="1294"/>
                  </a:lnTo>
                  <a:lnTo>
                    <a:pt x="703" y="2004"/>
                  </a:lnTo>
                  <a:lnTo>
                    <a:pt x="326" y="1627"/>
                  </a:lnTo>
                  <a:lnTo>
                    <a:pt x="1655" y="298"/>
                  </a:lnTo>
                  <a:lnTo>
                    <a:pt x="2985" y="1627"/>
                  </a:lnTo>
                  <a:lnTo>
                    <a:pt x="2608" y="200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978023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70"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2022/3/16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608696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0.xml"/><Relationship Id="rId1" Type="http://schemas.openxmlformats.org/officeDocument/2006/relationships/slideLayout" Target="../slideLayouts/slideLayout1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68096"/>
            <a:ext cx="12192000" cy="6858000"/>
          </a:xfrm>
          <a:prstGeom prst="rect">
            <a:avLst/>
          </a:prstGeom>
        </p:spPr>
      </p:pic>
      <p:sp>
        <p:nvSpPr>
          <p:cNvPr id="3" name="文本框 2"/>
          <p:cNvSpPr txBox="1"/>
          <p:nvPr/>
        </p:nvSpPr>
        <p:spPr>
          <a:xfrm>
            <a:off x="1044493" y="1356429"/>
            <a:ext cx="2480166" cy="1323439"/>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8000" b="1" i="1" u="none" strike="noStrike" kern="1200" cap="none" spc="0" normalizeH="0" baseline="0" noProof="0" dirty="0">
                <a:ln>
                  <a:noFill/>
                </a:ln>
                <a:solidFill>
                  <a:srgbClr val="494398"/>
                </a:solidFill>
                <a:effectLst/>
                <a:uLnTx/>
                <a:uFillTx/>
                <a:latin typeface="Century Gothic" panose="020B0502020202020204" pitchFamily="34" charset="0"/>
                <a:ea typeface="方正兰亭中黑_GBK" panose="02000000000000000000" pitchFamily="2" charset="-122"/>
                <a:cs typeface="+mn-cs"/>
              </a:rPr>
              <a:t>2022</a:t>
            </a:r>
            <a:endParaRPr kumimoji="0" lang="zh-CN" altLang="en-US" sz="8000" b="1" i="1" u="none" strike="noStrike" kern="1200" cap="none" spc="0" normalizeH="0" baseline="0" noProof="0" dirty="0">
              <a:ln>
                <a:noFill/>
              </a:ln>
              <a:solidFill>
                <a:srgbClr val="494398"/>
              </a:solidFill>
              <a:effectLst/>
              <a:uLnTx/>
              <a:uFillTx/>
              <a:latin typeface="Century Gothic" panose="020B0502020202020204" pitchFamily="34" charset="0"/>
              <a:ea typeface="方正兰亭中黑_GBK" panose="02000000000000000000" pitchFamily="2" charset="-122"/>
              <a:cs typeface="+mn-cs"/>
            </a:endParaRPr>
          </a:p>
        </p:txBody>
      </p:sp>
      <p:sp>
        <p:nvSpPr>
          <p:cNvPr id="4" name="文本框 3"/>
          <p:cNvSpPr txBox="1"/>
          <p:nvPr/>
        </p:nvSpPr>
        <p:spPr>
          <a:xfrm>
            <a:off x="1044493" y="2665410"/>
            <a:ext cx="6340197" cy="101566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600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rPr>
              <a:t>机器学习入门简述</a:t>
            </a:r>
          </a:p>
        </p:txBody>
      </p:sp>
      <p:grpSp>
        <p:nvGrpSpPr>
          <p:cNvPr id="15" name="组合 14">
            <a:extLst>
              <a:ext uri="{FF2B5EF4-FFF2-40B4-BE49-F238E27FC236}">
                <a16:creationId xmlns:a16="http://schemas.microsoft.com/office/drawing/2014/main" id="{1F715A76-75E8-427E-A78C-4B815042E96F}"/>
              </a:ext>
            </a:extLst>
          </p:cNvPr>
          <p:cNvGrpSpPr/>
          <p:nvPr/>
        </p:nvGrpSpPr>
        <p:grpSpPr>
          <a:xfrm>
            <a:off x="1161187" y="3824628"/>
            <a:ext cx="1893596" cy="479921"/>
            <a:chOff x="1161187" y="3795444"/>
            <a:chExt cx="1893596" cy="479921"/>
          </a:xfrm>
        </p:grpSpPr>
        <p:grpSp>
          <p:nvGrpSpPr>
            <p:cNvPr id="6" name="组合 5"/>
            <p:cNvGrpSpPr/>
            <p:nvPr/>
          </p:nvGrpSpPr>
          <p:grpSpPr>
            <a:xfrm>
              <a:off x="1161187" y="3795444"/>
              <a:ext cx="479921" cy="479921"/>
              <a:chOff x="9870664" y="1889449"/>
              <a:chExt cx="527872" cy="527872"/>
            </a:xfrm>
          </p:grpSpPr>
          <p:sp>
            <p:nvSpPr>
              <p:cNvPr id="7" name="椭圆 6"/>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60"/>
              <p:cNvSpPr/>
              <p:nvPr/>
            </p:nvSpPr>
            <p:spPr>
              <a:xfrm>
                <a:off x="9982200" y="2002361"/>
                <a:ext cx="304800" cy="30204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p:cNvGrpSpPr/>
            <p:nvPr/>
          </p:nvGrpSpPr>
          <p:grpSpPr>
            <a:xfrm>
              <a:off x="1868024" y="3795444"/>
              <a:ext cx="479921" cy="479921"/>
              <a:chOff x="9870664" y="1889449"/>
              <a:chExt cx="527872" cy="527872"/>
            </a:xfrm>
          </p:grpSpPr>
          <p:sp>
            <p:nvSpPr>
              <p:cNvPr id="10" name="椭圆 9"/>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64"/>
              <p:cNvSpPr/>
              <p:nvPr/>
            </p:nvSpPr>
            <p:spPr>
              <a:xfrm>
                <a:off x="9982200" y="2012825"/>
                <a:ext cx="304800" cy="281119"/>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 name="组合 11"/>
            <p:cNvGrpSpPr/>
            <p:nvPr/>
          </p:nvGrpSpPr>
          <p:grpSpPr>
            <a:xfrm>
              <a:off x="2574862" y="3795444"/>
              <a:ext cx="479921" cy="479921"/>
              <a:chOff x="9870664" y="1889449"/>
              <a:chExt cx="527872" cy="527872"/>
            </a:xfrm>
          </p:grpSpPr>
          <p:sp>
            <p:nvSpPr>
              <p:cNvPr id="13" name="椭圆 12"/>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67"/>
              <p:cNvSpPr/>
              <p:nvPr/>
            </p:nvSpPr>
            <p:spPr>
              <a:xfrm>
                <a:off x="9986889" y="2000985"/>
                <a:ext cx="295421" cy="304800"/>
              </a:xfrm>
              <a:custGeom>
                <a:avLst/>
                <a:gdLst>
                  <a:gd name="T0" fmla="*/ 614 w 834"/>
                  <a:gd name="T1" fmla="*/ 393 h 862"/>
                  <a:gd name="T2" fmla="*/ 548 w 834"/>
                  <a:gd name="T3" fmla="*/ 370 h 862"/>
                  <a:gd name="T4" fmla="*/ 551 w 834"/>
                  <a:gd name="T5" fmla="*/ 312 h 862"/>
                  <a:gd name="T6" fmla="*/ 627 w 834"/>
                  <a:gd name="T7" fmla="*/ 313 h 862"/>
                  <a:gd name="T8" fmla="*/ 615 w 834"/>
                  <a:gd name="T9" fmla="*/ 345 h 862"/>
                  <a:gd name="T10" fmla="*/ 587 w 834"/>
                  <a:gd name="T11" fmla="*/ 324 h 862"/>
                  <a:gd name="T12" fmla="*/ 563 w 834"/>
                  <a:gd name="T13" fmla="*/ 342 h 862"/>
                  <a:gd name="T14" fmla="*/ 596 w 834"/>
                  <a:gd name="T15" fmla="*/ 359 h 862"/>
                  <a:gd name="T16" fmla="*/ 646 w 834"/>
                  <a:gd name="T17" fmla="*/ 402 h 862"/>
                  <a:gd name="T18" fmla="*/ 590 w 834"/>
                  <a:gd name="T19" fmla="*/ 444 h 862"/>
                  <a:gd name="T20" fmla="*/ 534 w 834"/>
                  <a:gd name="T21" fmla="*/ 398 h 862"/>
                  <a:gd name="T22" fmla="*/ 570 w 834"/>
                  <a:gd name="T23" fmla="*/ 415 h 862"/>
                  <a:gd name="T24" fmla="*/ 612 w 834"/>
                  <a:gd name="T25" fmla="*/ 416 h 862"/>
                  <a:gd name="T26" fmla="*/ 403 w 834"/>
                  <a:gd name="T27" fmla="*/ 440 h 862"/>
                  <a:gd name="T28" fmla="*/ 437 w 834"/>
                  <a:gd name="T29" fmla="*/ 333 h 862"/>
                  <a:gd name="T30" fmla="*/ 473 w 834"/>
                  <a:gd name="T31" fmla="*/ 440 h 862"/>
                  <a:gd name="T32" fmla="*/ 524 w 834"/>
                  <a:gd name="T33" fmla="*/ 304 h 862"/>
                  <a:gd name="T34" fmla="*/ 496 w 834"/>
                  <a:gd name="T35" fmla="*/ 304 h 862"/>
                  <a:gd name="T36" fmla="*/ 473 w 834"/>
                  <a:gd name="T37" fmla="*/ 403 h 862"/>
                  <a:gd name="T38" fmla="*/ 438 w 834"/>
                  <a:gd name="T39" fmla="*/ 304 h 862"/>
                  <a:gd name="T40" fmla="*/ 404 w 834"/>
                  <a:gd name="T41" fmla="*/ 404 h 862"/>
                  <a:gd name="T42" fmla="*/ 366 w 834"/>
                  <a:gd name="T43" fmla="*/ 304 h 862"/>
                  <a:gd name="T44" fmla="*/ 389 w 834"/>
                  <a:gd name="T45" fmla="*/ 440 h 862"/>
                  <a:gd name="T46" fmla="*/ 340 w 834"/>
                  <a:gd name="T47" fmla="*/ 428 h 862"/>
                  <a:gd name="T48" fmla="*/ 265 w 834"/>
                  <a:gd name="T49" fmla="*/ 416 h 862"/>
                  <a:gd name="T50" fmla="*/ 331 w 834"/>
                  <a:gd name="T51" fmla="*/ 381 h 862"/>
                  <a:gd name="T52" fmla="*/ 331 w 834"/>
                  <a:gd name="T53" fmla="*/ 357 h 862"/>
                  <a:gd name="T54" fmla="*/ 265 w 834"/>
                  <a:gd name="T55" fmla="*/ 328 h 862"/>
                  <a:gd name="T56" fmla="*/ 336 w 834"/>
                  <a:gd name="T57" fmla="*/ 316 h 862"/>
                  <a:gd name="T58" fmla="*/ 236 w 834"/>
                  <a:gd name="T59" fmla="*/ 304 h 862"/>
                  <a:gd name="T60" fmla="*/ 340 w 834"/>
                  <a:gd name="T61" fmla="*/ 440 h 862"/>
                  <a:gd name="T62" fmla="*/ 340 w 834"/>
                  <a:gd name="T63" fmla="*/ 428 h 862"/>
                  <a:gd name="T64" fmla="*/ 98 w 834"/>
                  <a:gd name="T65" fmla="*/ 440 h 862"/>
                  <a:gd name="T66" fmla="*/ 125 w 834"/>
                  <a:gd name="T67" fmla="*/ 440 h 862"/>
                  <a:gd name="T68" fmla="*/ 181 w 834"/>
                  <a:gd name="T69" fmla="*/ 440 h 862"/>
                  <a:gd name="T70" fmla="*/ 209 w 834"/>
                  <a:gd name="T71" fmla="*/ 440 h 862"/>
                  <a:gd name="T72" fmla="*/ 196 w 834"/>
                  <a:gd name="T73" fmla="*/ 304 h 862"/>
                  <a:gd name="T74" fmla="*/ 182 w 834"/>
                  <a:gd name="T75" fmla="*/ 400 h 862"/>
                  <a:gd name="T76" fmla="*/ 113 w 834"/>
                  <a:gd name="T77" fmla="*/ 304 h 862"/>
                  <a:gd name="T78" fmla="*/ 834 w 834"/>
                  <a:gd name="T79" fmla="*/ 0 h 862"/>
                  <a:gd name="T80" fmla="*/ 743 w 834"/>
                  <a:gd name="T81" fmla="*/ 555 h 862"/>
                  <a:gd name="T82" fmla="*/ 551 w 834"/>
                  <a:gd name="T83" fmla="*/ 643 h 862"/>
                  <a:gd name="T84" fmla="*/ 420 w 834"/>
                  <a:gd name="T85" fmla="*/ 772 h 862"/>
                  <a:gd name="T86" fmla="*/ 329 w 834"/>
                  <a:gd name="T87" fmla="*/ 643 h 862"/>
                  <a:gd name="T88" fmla="*/ 0 w 834"/>
                  <a:gd name="T89" fmla="*/ 88 h 862"/>
                  <a:gd name="T90" fmla="*/ 91 w 834"/>
                  <a:gd name="T91" fmla="*/ 0 h 862"/>
                  <a:gd name="T92" fmla="*/ 707 w 834"/>
                  <a:gd name="T93" fmla="*/ 125 h 862"/>
                  <a:gd name="T94" fmla="*/ 109 w 834"/>
                  <a:gd name="T95" fmla="*/ 125 h 862"/>
                  <a:gd name="T96" fmla="*/ 37 w 834"/>
                  <a:gd name="T97" fmla="*/ 125 h 862"/>
                  <a:gd name="T98" fmla="*/ 366 w 834"/>
                  <a:gd name="T99" fmla="*/ 606 h 862"/>
                  <a:gd name="T100" fmla="*/ 420 w 834"/>
                  <a:gd name="T101" fmla="*/ 720 h 862"/>
                  <a:gd name="T102" fmla="*/ 456 w 834"/>
                  <a:gd name="T103" fmla="*/ 683 h 862"/>
                  <a:gd name="T104" fmla="*/ 536 w 834"/>
                  <a:gd name="T105" fmla="*/ 606 h 862"/>
                  <a:gd name="T106" fmla="*/ 587 w 834"/>
                  <a:gd name="T107" fmla="*/ 606 h 862"/>
                  <a:gd name="T108" fmla="*/ 707 w 834"/>
                  <a:gd name="T109" fmla="*/ 554 h 862"/>
                  <a:gd name="T110" fmla="*/ 707 w 834"/>
                  <a:gd name="T111" fmla="*/ 518 h 862"/>
                  <a:gd name="T112" fmla="*/ 707 w 834"/>
                  <a:gd name="T113" fmla="*/ 125 h 862"/>
                  <a:gd name="T114" fmla="*/ 127 w 834"/>
                  <a:gd name="T115" fmla="*/ 37 h 862"/>
                  <a:gd name="T116" fmla="*/ 743 w 834"/>
                  <a:gd name="T117" fmla="*/ 88 h 862"/>
                  <a:gd name="T118" fmla="*/ 798 w 834"/>
                  <a:gd name="T119" fmla="*/ 518 h 862"/>
                  <a:gd name="T120" fmla="*/ 798 w 834"/>
                  <a:gd name="T121" fmla="*/ 3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4" h="862">
                    <a:moveTo>
                      <a:pt x="619" y="404"/>
                    </a:moveTo>
                    <a:cubicBezTo>
                      <a:pt x="619" y="399"/>
                      <a:pt x="617" y="395"/>
                      <a:pt x="614" y="393"/>
                    </a:cubicBezTo>
                    <a:cubicBezTo>
                      <a:pt x="610" y="390"/>
                      <a:pt x="603" y="388"/>
                      <a:pt x="591" y="385"/>
                    </a:cubicBezTo>
                    <a:cubicBezTo>
                      <a:pt x="569" y="380"/>
                      <a:pt x="555" y="375"/>
                      <a:pt x="548" y="370"/>
                    </a:cubicBezTo>
                    <a:cubicBezTo>
                      <a:pt x="540" y="364"/>
                      <a:pt x="537" y="355"/>
                      <a:pt x="537" y="344"/>
                    </a:cubicBezTo>
                    <a:cubicBezTo>
                      <a:pt x="537" y="330"/>
                      <a:pt x="541" y="320"/>
                      <a:pt x="551" y="312"/>
                    </a:cubicBezTo>
                    <a:cubicBezTo>
                      <a:pt x="561" y="304"/>
                      <a:pt x="573" y="300"/>
                      <a:pt x="590" y="300"/>
                    </a:cubicBezTo>
                    <a:cubicBezTo>
                      <a:pt x="605" y="300"/>
                      <a:pt x="617" y="305"/>
                      <a:pt x="627" y="313"/>
                    </a:cubicBezTo>
                    <a:cubicBezTo>
                      <a:pt x="637" y="321"/>
                      <a:pt x="642" y="331"/>
                      <a:pt x="643" y="345"/>
                    </a:cubicBezTo>
                    <a:lnTo>
                      <a:pt x="615" y="345"/>
                    </a:lnTo>
                    <a:cubicBezTo>
                      <a:pt x="615" y="339"/>
                      <a:pt x="612" y="333"/>
                      <a:pt x="607" y="330"/>
                    </a:cubicBezTo>
                    <a:cubicBezTo>
                      <a:pt x="601" y="326"/>
                      <a:pt x="595" y="324"/>
                      <a:pt x="587" y="324"/>
                    </a:cubicBezTo>
                    <a:cubicBezTo>
                      <a:pt x="579" y="324"/>
                      <a:pt x="574" y="325"/>
                      <a:pt x="570" y="329"/>
                    </a:cubicBezTo>
                    <a:cubicBezTo>
                      <a:pt x="565" y="332"/>
                      <a:pt x="563" y="336"/>
                      <a:pt x="563" y="342"/>
                    </a:cubicBezTo>
                    <a:cubicBezTo>
                      <a:pt x="563" y="346"/>
                      <a:pt x="566" y="349"/>
                      <a:pt x="570" y="351"/>
                    </a:cubicBezTo>
                    <a:cubicBezTo>
                      <a:pt x="574" y="354"/>
                      <a:pt x="583" y="356"/>
                      <a:pt x="596" y="359"/>
                    </a:cubicBezTo>
                    <a:cubicBezTo>
                      <a:pt x="616" y="364"/>
                      <a:pt x="630" y="369"/>
                      <a:pt x="636" y="375"/>
                    </a:cubicBezTo>
                    <a:cubicBezTo>
                      <a:pt x="643" y="380"/>
                      <a:pt x="646" y="390"/>
                      <a:pt x="646" y="402"/>
                    </a:cubicBezTo>
                    <a:cubicBezTo>
                      <a:pt x="646" y="415"/>
                      <a:pt x="641" y="425"/>
                      <a:pt x="631" y="433"/>
                    </a:cubicBezTo>
                    <a:cubicBezTo>
                      <a:pt x="621" y="440"/>
                      <a:pt x="607" y="444"/>
                      <a:pt x="590" y="444"/>
                    </a:cubicBezTo>
                    <a:cubicBezTo>
                      <a:pt x="573" y="444"/>
                      <a:pt x="560" y="440"/>
                      <a:pt x="550" y="432"/>
                    </a:cubicBezTo>
                    <a:cubicBezTo>
                      <a:pt x="540" y="424"/>
                      <a:pt x="535" y="413"/>
                      <a:pt x="534" y="398"/>
                    </a:cubicBezTo>
                    <a:lnTo>
                      <a:pt x="562" y="398"/>
                    </a:lnTo>
                    <a:cubicBezTo>
                      <a:pt x="562" y="405"/>
                      <a:pt x="565" y="411"/>
                      <a:pt x="570" y="415"/>
                    </a:cubicBezTo>
                    <a:cubicBezTo>
                      <a:pt x="575" y="419"/>
                      <a:pt x="581" y="421"/>
                      <a:pt x="590" y="421"/>
                    </a:cubicBezTo>
                    <a:cubicBezTo>
                      <a:pt x="599" y="421"/>
                      <a:pt x="606" y="419"/>
                      <a:pt x="612" y="416"/>
                    </a:cubicBezTo>
                    <a:cubicBezTo>
                      <a:pt x="617" y="413"/>
                      <a:pt x="619" y="409"/>
                      <a:pt x="619" y="404"/>
                    </a:cubicBezTo>
                    <a:close/>
                    <a:moveTo>
                      <a:pt x="403" y="440"/>
                    </a:moveTo>
                    <a:lnTo>
                      <a:pt x="416" y="440"/>
                    </a:lnTo>
                    <a:lnTo>
                      <a:pt x="437" y="333"/>
                    </a:lnTo>
                    <a:lnTo>
                      <a:pt x="459" y="440"/>
                    </a:lnTo>
                    <a:lnTo>
                      <a:pt x="473" y="440"/>
                    </a:lnTo>
                    <a:lnTo>
                      <a:pt x="487" y="440"/>
                    </a:lnTo>
                    <a:lnTo>
                      <a:pt x="524" y="304"/>
                    </a:lnTo>
                    <a:lnTo>
                      <a:pt x="510" y="304"/>
                    </a:lnTo>
                    <a:lnTo>
                      <a:pt x="496" y="304"/>
                    </a:lnTo>
                    <a:lnTo>
                      <a:pt x="473" y="403"/>
                    </a:lnTo>
                    <a:lnTo>
                      <a:pt x="473" y="403"/>
                    </a:lnTo>
                    <a:lnTo>
                      <a:pt x="453" y="304"/>
                    </a:lnTo>
                    <a:lnTo>
                      <a:pt x="438" y="304"/>
                    </a:lnTo>
                    <a:lnTo>
                      <a:pt x="423" y="304"/>
                    </a:lnTo>
                    <a:lnTo>
                      <a:pt x="404" y="404"/>
                    </a:lnTo>
                    <a:lnTo>
                      <a:pt x="381" y="304"/>
                    </a:lnTo>
                    <a:lnTo>
                      <a:pt x="366" y="304"/>
                    </a:lnTo>
                    <a:lnTo>
                      <a:pt x="351" y="304"/>
                    </a:lnTo>
                    <a:lnTo>
                      <a:pt x="389" y="440"/>
                    </a:lnTo>
                    <a:lnTo>
                      <a:pt x="403" y="440"/>
                    </a:lnTo>
                    <a:close/>
                    <a:moveTo>
                      <a:pt x="340" y="428"/>
                    </a:moveTo>
                    <a:lnTo>
                      <a:pt x="340" y="416"/>
                    </a:lnTo>
                    <a:lnTo>
                      <a:pt x="265" y="416"/>
                    </a:lnTo>
                    <a:lnTo>
                      <a:pt x="265" y="381"/>
                    </a:lnTo>
                    <a:lnTo>
                      <a:pt x="331" y="381"/>
                    </a:lnTo>
                    <a:lnTo>
                      <a:pt x="331" y="369"/>
                    </a:lnTo>
                    <a:lnTo>
                      <a:pt x="331" y="357"/>
                    </a:lnTo>
                    <a:lnTo>
                      <a:pt x="265" y="357"/>
                    </a:lnTo>
                    <a:lnTo>
                      <a:pt x="265" y="328"/>
                    </a:lnTo>
                    <a:lnTo>
                      <a:pt x="336" y="328"/>
                    </a:lnTo>
                    <a:lnTo>
                      <a:pt x="336" y="316"/>
                    </a:lnTo>
                    <a:lnTo>
                      <a:pt x="336" y="304"/>
                    </a:lnTo>
                    <a:lnTo>
                      <a:pt x="236" y="304"/>
                    </a:lnTo>
                    <a:lnTo>
                      <a:pt x="236" y="440"/>
                    </a:lnTo>
                    <a:lnTo>
                      <a:pt x="340" y="440"/>
                    </a:lnTo>
                    <a:lnTo>
                      <a:pt x="340" y="428"/>
                    </a:lnTo>
                    <a:lnTo>
                      <a:pt x="340" y="428"/>
                    </a:lnTo>
                    <a:close/>
                    <a:moveTo>
                      <a:pt x="98" y="304"/>
                    </a:moveTo>
                    <a:lnTo>
                      <a:pt x="98" y="440"/>
                    </a:lnTo>
                    <a:lnTo>
                      <a:pt x="111" y="440"/>
                    </a:lnTo>
                    <a:lnTo>
                      <a:pt x="125" y="440"/>
                    </a:lnTo>
                    <a:lnTo>
                      <a:pt x="125" y="342"/>
                    </a:lnTo>
                    <a:lnTo>
                      <a:pt x="181" y="440"/>
                    </a:lnTo>
                    <a:lnTo>
                      <a:pt x="195" y="440"/>
                    </a:lnTo>
                    <a:lnTo>
                      <a:pt x="209" y="440"/>
                    </a:lnTo>
                    <a:lnTo>
                      <a:pt x="209" y="304"/>
                    </a:lnTo>
                    <a:lnTo>
                      <a:pt x="196" y="304"/>
                    </a:lnTo>
                    <a:lnTo>
                      <a:pt x="182" y="304"/>
                    </a:lnTo>
                    <a:lnTo>
                      <a:pt x="182" y="400"/>
                    </a:lnTo>
                    <a:lnTo>
                      <a:pt x="128" y="304"/>
                    </a:lnTo>
                    <a:lnTo>
                      <a:pt x="113" y="304"/>
                    </a:lnTo>
                    <a:lnTo>
                      <a:pt x="98" y="304"/>
                    </a:lnTo>
                    <a:close/>
                    <a:moveTo>
                      <a:pt x="834" y="0"/>
                    </a:moveTo>
                    <a:lnTo>
                      <a:pt x="834" y="555"/>
                    </a:lnTo>
                    <a:lnTo>
                      <a:pt x="743" y="555"/>
                    </a:lnTo>
                    <a:lnTo>
                      <a:pt x="743" y="643"/>
                    </a:lnTo>
                    <a:lnTo>
                      <a:pt x="551" y="643"/>
                    </a:lnTo>
                    <a:lnTo>
                      <a:pt x="420" y="774"/>
                    </a:lnTo>
                    <a:lnTo>
                      <a:pt x="420" y="772"/>
                    </a:lnTo>
                    <a:lnTo>
                      <a:pt x="329" y="862"/>
                    </a:lnTo>
                    <a:lnTo>
                      <a:pt x="329" y="643"/>
                    </a:lnTo>
                    <a:lnTo>
                      <a:pt x="0" y="643"/>
                    </a:lnTo>
                    <a:lnTo>
                      <a:pt x="0" y="88"/>
                    </a:lnTo>
                    <a:lnTo>
                      <a:pt x="91" y="88"/>
                    </a:lnTo>
                    <a:lnTo>
                      <a:pt x="91" y="0"/>
                    </a:lnTo>
                    <a:lnTo>
                      <a:pt x="834" y="0"/>
                    </a:lnTo>
                    <a:close/>
                    <a:moveTo>
                      <a:pt x="707" y="125"/>
                    </a:moveTo>
                    <a:lnTo>
                      <a:pt x="127" y="125"/>
                    </a:lnTo>
                    <a:lnTo>
                      <a:pt x="109" y="125"/>
                    </a:lnTo>
                    <a:lnTo>
                      <a:pt x="91" y="125"/>
                    </a:lnTo>
                    <a:lnTo>
                      <a:pt x="37" y="125"/>
                    </a:lnTo>
                    <a:lnTo>
                      <a:pt x="37" y="606"/>
                    </a:lnTo>
                    <a:lnTo>
                      <a:pt x="366" y="606"/>
                    </a:lnTo>
                    <a:lnTo>
                      <a:pt x="366" y="774"/>
                    </a:lnTo>
                    <a:lnTo>
                      <a:pt x="420" y="720"/>
                    </a:lnTo>
                    <a:lnTo>
                      <a:pt x="438" y="702"/>
                    </a:lnTo>
                    <a:lnTo>
                      <a:pt x="456" y="683"/>
                    </a:lnTo>
                    <a:lnTo>
                      <a:pt x="533" y="606"/>
                    </a:lnTo>
                    <a:lnTo>
                      <a:pt x="536" y="606"/>
                    </a:lnTo>
                    <a:lnTo>
                      <a:pt x="561" y="606"/>
                    </a:lnTo>
                    <a:lnTo>
                      <a:pt x="587" y="606"/>
                    </a:lnTo>
                    <a:lnTo>
                      <a:pt x="707" y="606"/>
                    </a:lnTo>
                    <a:lnTo>
                      <a:pt x="707" y="554"/>
                    </a:lnTo>
                    <a:lnTo>
                      <a:pt x="707" y="536"/>
                    </a:lnTo>
                    <a:lnTo>
                      <a:pt x="707" y="518"/>
                    </a:lnTo>
                    <a:lnTo>
                      <a:pt x="707" y="125"/>
                    </a:lnTo>
                    <a:lnTo>
                      <a:pt x="707" y="125"/>
                    </a:lnTo>
                    <a:close/>
                    <a:moveTo>
                      <a:pt x="798" y="37"/>
                    </a:moveTo>
                    <a:lnTo>
                      <a:pt x="127" y="37"/>
                    </a:lnTo>
                    <a:lnTo>
                      <a:pt x="127" y="88"/>
                    </a:lnTo>
                    <a:lnTo>
                      <a:pt x="743" y="88"/>
                    </a:lnTo>
                    <a:lnTo>
                      <a:pt x="743" y="518"/>
                    </a:lnTo>
                    <a:lnTo>
                      <a:pt x="798" y="518"/>
                    </a:lnTo>
                    <a:lnTo>
                      <a:pt x="798" y="37"/>
                    </a:lnTo>
                    <a:lnTo>
                      <a:pt x="798" y="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15136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ṣļîḑé-Diamond 8"/>
          <p:cNvSpPr/>
          <p:nvPr/>
        </p:nvSpPr>
        <p:spPr>
          <a:xfrm>
            <a:off x="2815898" y="1975161"/>
            <a:ext cx="877852" cy="8778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ṣļîḑé-Diamond 9"/>
          <p:cNvSpPr/>
          <p:nvPr/>
        </p:nvSpPr>
        <p:spPr>
          <a:xfrm>
            <a:off x="5666598" y="3507566"/>
            <a:ext cx="877852" cy="87785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îṣļîḑé-Diamond 10"/>
          <p:cNvSpPr/>
          <p:nvPr/>
        </p:nvSpPr>
        <p:spPr>
          <a:xfrm>
            <a:off x="8517300" y="1975161"/>
            <a:ext cx="877852" cy="87785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1" name="组合 10"/>
          <p:cNvGrpSpPr/>
          <p:nvPr/>
        </p:nvGrpSpPr>
        <p:grpSpPr>
          <a:xfrm>
            <a:off x="1196582" y="4608173"/>
            <a:ext cx="2050553" cy="1061099"/>
            <a:chOff x="7483989" y="3339882"/>
            <a:chExt cx="2050553" cy="1061099"/>
          </a:xfrm>
        </p:grpSpPr>
        <p:sp>
          <p:nvSpPr>
            <p:cNvPr id="12" name="矩形 11"/>
            <p:cNvSpPr/>
            <p:nvPr/>
          </p:nvSpPr>
          <p:spPr>
            <a:xfrm>
              <a:off x="7483990" y="3699250"/>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13" name="矩形 12"/>
            <p:cNvSpPr/>
            <p:nvPr/>
          </p:nvSpPr>
          <p:spPr>
            <a:xfrm>
              <a:off x="7483989" y="3339882"/>
              <a:ext cx="2050552"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组织架构</a:t>
              </a:r>
            </a:p>
          </p:txBody>
        </p:sp>
      </p:grpSp>
      <p:grpSp>
        <p:nvGrpSpPr>
          <p:cNvPr id="14" name="组合 13"/>
          <p:cNvGrpSpPr/>
          <p:nvPr/>
        </p:nvGrpSpPr>
        <p:grpSpPr>
          <a:xfrm>
            <a:off x="3785692" y="4608173"/>
            <a:ext cx="2050553" cy="1061099"/>
            <a:chOff x="7483989" y="3339882"/>
            <a:chExt cx="2050553" cy="1061099"/>
          </a:xfrm>
        </p:grpSpPr>
        <p:sp>
          <p:nvSpPr>
            <p:cNvPr id="15" name="矩形 14"/>
            <p:cNvSpPr/>
            <p:nvPr/>
          </p:nvSpPr>
          <p:spPr>
            <a:xfrm>
              <a:off x="7483990" y="3699250"/>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16" name="矩形 15"/>
            <p:cNvSpPr/>
            <p:nvPr/>
          </p:nvSpPr>
          <p:spPr>
            <a:xfrm>
              <a:off x="7483989" y="3339882"/>
              <a:ext cx="2050552"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组织架构</a:t>
              </a:r>
            </a:p>
          </p:txBody>
        </p:sp>
      </p:grpSp>
      <p:grpSp>
        <p:nvGrpSpPr>
          <p:cNvPr id="17" name="组合 16"/>
          <p:cNvGrpSpPr/>
          <p:nvPr/>
        </p:nvGrpSpPr>
        <p:grpSpPr>
          <a:xfrm>
            <a:off x="6374800" y="4608173"/>
            <a:ext cx="2050553" cy="1061099"/>
            <a:chOff x="7483989" y="3339882"/>
            <a:chExt cx="2050553" cy="1061099"/>
          </a:xfrm>
        </p:grpSpPr>
        <p:sp>
          <p:nvSpPr>
            <p:cNvPr id="18" name="矩形 17"/>
            <p:cNvSpPr/>
            <p:nvPr/>
          </p:nvSpPr>
          <p:spPr>
            <a:xfrm>
              <a:off x="7483990" y="3699250"/>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19" name="矩形 18"/>
            <p:cNvSpPr/>
            <p:nvPr/>
          </p:nvSpPr>
          <p:spPr>
            <a:xfrm>
              <a:off x="7483989" y="3339882"/>
              <a:ext cx="2050552"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组织架构</a:t>
              </a:r>
            </a:p>
          </p:txBody>
        </p:sp>
      </p:grpSp>
      <p:grpSp>
        <p:nvGrpSpPr>
          <p:cNvPr id="20" name="组合 19"/>
          <p:cNvGrpSpPr/>
          <p:nvPr/>
        </p:nvGrpSpPr>
        <p:grpSpPr>
          <a:xfrm>
            <a:off x="8963909" y="4608173"/>
            <a:ext cx="2050553" cy="1061099"/>
            <a:chOff x="7483989" y="3339882"/>
            <a:chExt cx="2050553" cy="1061099"/>
          </a:xfrm>
        </p:grpSpPr>
        <p:sp>
          <p:nvSpPr>
            <p:cNvPr id="21" name="矩形 20"/>
            <p:cNvSpPr/>
            <p:nvPr/>
          </p:nvSpPr>
          <p:spPr>
            <a:xfrm>
              <a:off x="7483990" y="3699250"/>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22" name="矩形 21"/>
            <p:cNvSpPr/>
            <p:nvPr/>
          </p:nvSpPr>
          <p:spPr>
            <a:xfrm>
              <a:off x="7483989" y="3339882"/>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组织架构</a:t>
              </a:r>
            </a:p>
          </p:txBody>
        </p:sp>
      </p:grpSp>
      <p:pic>
        <p:nvPicPr>
          <p:cNvPr id="26" name="图片占位符 25"/>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pic>
        <p:nvPicPr>
          <p:cNvPr id="27" name="图片占位符 26"/>
          <p:cNvPicPr>
            <a:picLocks noGrp="1" noChangeAspect="1"/>
          </p:cNvPicPr>
          <p:nvPr>
            <p:ph type="pic" sz="quarter" idx="11"/>
          </p:nvPr>
        </p:nvPicPr>
        <p:blipFill>
          <a:blip r:embed="rId5" cstate="screen">
            <a:extLst>
              <a:ext uri="{28A0092B-C50C-407E-A947-70E740481C1C}">
                <a14:useLocalDpi xmlns:a14="http://schemas.microsoft.com/office/drawing/2010/main"/>
              </a:ext>
            </a:extLst>
          </a:blip>
          <a:srcRect/>
          <a:stretch>
            <a:fillRect/>
          </a:stretch>
        </p:blipFill>
        <p:spPr/>
      </p:pic>
      <p:pic>
        <p:nvPicPr>
          <p:cNvPr id="28" name="图片占位符 27"/>
          <p:cNvPicPr>
            <a:picLocks noGrp="1" noChangeAspect="1"/>
          </p:cNvPicPr>
          <p:nvPr>
            <p:ph type="pic" sz="quarter" idx="12"/>
          </p:nvPr>
        </p:nvPicPr>
        <p:blipFill>
          <a:blip r:embed="rId6" cstate="screen">
            <a:extLst>
              <a:ext uri="{28A0092B-C50C-407E-A947-70E740481C1C}">
                <a14:useLocalDpi xmlns:a14="http://schemas.microsoft.com/office/drawing/2010/main"/>
              </a:ext>
            </a:extLst>
          </a:blip>
          <a:srcRect/>
          <a:stretch>
            <a:fillRect/>
          </a:stretch>
        </p:blipFill>
        <p:spPr/>
      </p:pic>
      <p:pic>
        <p:nvPicPr>
          <p:cNvPr id="29" name="图片占位符 28"/>
          <p:cNvPicPr>
            <a:picLocks noGrp="1" noChangeAspect="1"/>
          </p:cNvPicPr>
          <p:nvPr>
            <p:ph type="pic" sz="quarter" idx="13"/>
          </p:nvPr>
        </p:nvPicPr>
        <p:blipFill>
          <a:blip r:embed="rId7" cstate="screen">
            <a:extLst>
              <a:ext uri="{28A0092B-C50C-407E-A947-70E740481C1C}">
                <a14:useLocalDpi xmlns:a14="http://schemas.microsoft.com/office/drawing/2010/main"/>
              </a:ext>
            </a:extLst>
          </a:blip>
          <a:srcRect/>
          <a:stretch>
            <a:fillRect/>
          </a:stretch>
        </p:blipFill>
        <p:spPr/>
      </p:pic>
      <p:sp>
        <p:nvSpPr>
          <p:cNvPr id="23" name="文本框 22"/>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团队成员介绍</a:t>
            </a:r>
          </a:p>
        </p:txBody>
      </p:sp>
      <p:sp>
        <p:nvSpPr>
          <p:cNvPr id="24" name="文本框 23"/>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5" name="直接连接符 24"/>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0214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1000"/>
                            </p:stCondLst>
                            <p:childTnLst>
                              <p:par>
                                <p:cTn id="36" presetID="1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p:tgtEl>
                                          <p:spTgt spid="11"/>
                                        </p:tgtEl>
                                        <p:attrNameLst>
                                          <p:attrName>ppt_x</p:attrName>
                                        </p:attrNameLst>
                                      </p:cBhvr>
                                      <p:tavLst>
                                        <p:tav tm="0">
                                          <p:val>
                                            <p:strVal val="#ppt_x-#ppt_w*1.125000"/>
                                          </p:val>
                                        </p:tav>
                                        <p:tav tm="100000">
                                          <p:val>
                                            <p:strVal val="#ppt_x"/>
                                          </p:val>
                                        </p:tav>
                                      </p:tavLst>
                                    </p:anim>
                                    <p:animEffect transition="in" filter="wipe(right)">
                                      <p:cBhvr>
                                        <p:cTn id="39" dur="500"/>
                                        <p:tgtEl>
                                          <p:spTgt spid="11"/>
                                        </p:tgtEl>
                                      </p:cBhvr>
                                    </p:animEffect>
                                  </p:childTnLst>
                                </p:cTn>
                              </p:par>
                            </p:childTnLst>
                          </p:cTn>
                        </p:par>
                        <p:par>
                          <p:cTn id="40" fill="hold">
                            <p:stCondLst>
                              <p:cond delay="1500"/>
                            </p:stCondLst>
                            <p:childTnLst>
                              <p:par>
                                <p:cTn id="41" presetID="1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ppt_x</p:attrName>
                                        </p:attrNameLst>
                                      </p:cBhvr>
                                      <p:tavLst>
                                        <p:tav tm="0">
                                          <p:val>
                                            <p:strVal val="#ppt_x-#ppt_w*1.125000"/>
                                          </p:val>
                                        </p:tav>
                                        <p:tav tm="100000">
                                          <p:val>
                                            <p:strVal val="#ppt_x"/>
                                          </p:val>
                                        </p:tav>
                                      </p:tavLst>
                                    </p:anim>
                                    <p:animEffect transition="in" filter="wipe(right)">
                                      <p:cBhvr>
                                        <p:cTn id="44" dur="500"/>
                                        <p:tgtEl>
                                          <p:spTgt spid="14"/>
                                        </p:tgtEl>
                                      </p:cBhvr>
                                    </p:animEffect>
                                  </p:childTnLst>
                                </p:cTn>
                              </p:par>
                            </p:childTnLst>
                          </p:cTn>
                        </p:par>
                        <p:par>
                          <p:cTn id="45" fill="hold">
                            <p:stCondLst>
                              <p:cond delay="2000"/>
                            </p:stCondLst>
                            <p:childTnLst>
                              <p:par>
                                <p:cTn id="46" presetID="12" presetClass="entr" presetSubtype="8"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p:tgtEl>
                                          <p:spTgt spid="17"/>
                                        </p:tgtEl>
                                        <p:attrNameLst>
                                          <p:attrName>ppt_x</p:attrName>
                                        </p:attrNameLst>
                                      </p:cBhvr>
                                      <p:tavLst>
                                        <p:tav tm="0">
                                          <p:val>
                                            <p:strVal val="#ppt_x-#ppt_w*1.125000"/>
                                          </p:val>
                                        </p:tav>
                                        <p:tav tm="100000">
                                          <p:val>
                                            <p:strVal val="#ppt_x"/>
                                          </p:val>
                                        </p:tav>
                                      </p:tavLst>
                                    </p:anim>
                                    <p:animEffect transition="in" filter="wipe(right)">
                                      <p:cBhvr>
                                        <p:cTn id="49" dur="500"/>
                                        <p:tgtEl>
                                          <p:spTgt spid="17"/>
                                        </p:tgtEl>
                                      </p:cBhvr>
                                    </p:animEffect>
                                  </p:childTnLst>
                                </p:cTn>
                              </p:par>
                            </p:childTnLst>
                          </p:cTn>
                        </p:par>
                        <p:par>
                          <p:cTn id="50" fill="hold">
                            <p:stCondLst>
                              <p:cond delay="2500"/>
                            </p:stCondLst>
                            <p:childTnLst>
                              <p:par>
                                <p:cTn id="51" presetID="12" presetClass="entr" presetSubtype="8"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p:tgtEl>
                                          <p:spTgt spid="20"/>
                                        </p:tgtEl>
                                        <p:attrNameLst>
                                          <p:attrName>ppt_x</p:attrName>
                                        </p:attrNameLst>
                                      </p:cBhvr>
                                      <p:tavLst>
                                        <p:tav tm="0">
                                          <p:val>
                                            <p:strVal val="#ppt_x-#ppt_w*1.125000"/>
                                          </p:val>
                                        </p:tav>
                                        <p:tav tm="100000">
                                          <p:val>
                                            <p:strVal val="#ppt_x"/>
                                          </p:val>
                                        </p:tav>
                                      </p:tavLst>
                                    </p:anim>
                                    <p:animEffect transition="in" filter="wipe(right)">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îŝḷîḓé-Freeform: Shape 2"/>
          <p:cNvSpPr>
            <a:spLocks/>
          </p:cNvSpPr>
          <p:nvPr/>
        </p:nvSpPr>
        <p:spPr bwMode="auto">
          <a:xfrm>
            <a:off x="1511295" y="2307836"/>
            <a:ext cx="1292870" cy="1284056"/>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8" y="0"/>
                </a:moveTo>
                <a:cubicBezTo>
                  <a:pt x="7321" y="0"/>
                  <a:pt x="4802" y="1061"/>
                  <a:pt x="2881" y="3185"/>
                </a:cubicBezTo>
                <a:cubicBezTo>
                  <a:pt x="-961" y="7433"/>
                  <a:pt x="-961" y="14319"/>
                  <a:pt x="2881" y="18566"/>
                </a:cubicBezTo>
                <a:cubicBezTo>
                  <a:pt x="4162" y="19983"/>
                  <a:pt x="5714" y="20915"/>
                  <a:pt x="7349" y="21387"/>
                </a:cubicBezTo>
                <a:cubicBezTo>
                  <a:pt x="7502" y="20105"/>
                  <a:pt x="7606" y="18839"/>
                  <a:pt x="7040" y="17627"/>
                </a:cubicBezTo>
                <a:cubicBezTo>
                  <a:pt x="6734" y="16971"/>
                  <a:pt x="6508" y="15994"/>
                  <a:pt x="6456" y="15252"/>
                </a:cubicBezTo>
                <a:cubicBezTo>
                  <a:pt x="6401" y="14476"/>
                  <a:pt x="6337" y="13689"/>
                  <a:pt x="6443" y="12919"/>
                </a:cubicBezTo>
                <a:cubicBezTo>
                  <a:pt x="6519" y="12364"/>
                  <a:pt x="6597" y="11933"/>
                  <a:pt x="7092" y="11661"/>
                </a:cubicBezTo>
                <a:cubicBezTo>
                  <a:pt x="7371" y="11509"/>
                  <a:pt x="7879" y="11601"/>
                  <a:pt x="7981" y="11271"/>
                </a:cubicBezTo>
                <a:cubicBezTo>
                  <a:pt x="8218" y="10496"/>
                  <a:pt x="8931" y="10470"/>
                  <a:pt x="9550" y="10696"/>
                </a:cubicBezTo>
                <a:cubicBezTo>
                  <a:pt x="9537" y="9892"/>
                  <a:pt x="10640" y="9462"/>
                  <a:pt x="11187" y="9814"/>
                </a:cubicBezTo>
                <a:cubicBezTo>
                  <a:pt x="11217" y="8792"/>
                  <a:pt x="11241" y="7794"/>
                  <a:pt x="11299" y="6770"/>
                </a:cubicBezTo>
                <a:cubicBezTo>
                  <a:pt x="11331" y="6199"/>
                  <a:pt x="11040" y="4873"/>
                  <a:pt x="11691" y="4630"/>
                </a:cubicBezTo>
                <a:cubicBezTo>
                  <a:pt x="12334" y="4389"/>
                  <a:pt x="12636" y="5057"/>
                  <a:pt x="12665" y="5661"/>
                </a:cubicBezTo>
                <a:cubicBezTo>
                  <a:pt x="12687" y="6109"/>
                  <a:pt x="12630" y="6559"/>
                  <a:pt x="12621" y="7008"/>
                </a:cubicBezTo>
                <a:cubicBezTo>
                  <a:pt x="12615" y="7348"/>
                  <a:pt x="12656" y="7708"/>
                  <a:pt x="12632" y="8051"/>
                </a:cubicBezTo>
                <a:cubicBezTo>
                  <a:pt x="12567" y="8966"/>
                  <a:pt x="12574" y="9833"/>
                  <a:pt x="12541" y="10751"/>
                </a:cubicBezTo>
                <a:cubicBezTo>
                  <a:pt x="12523" y="11234"/>
                  <a:pt x="12603" y="11706"/>
                  <a:pt x="12603" y="12187"/>
                </a:cubicBezTo>
                <a:cubicBezTo>
                  <a:pt x="12603" y="12720"/>
                  <a:pt x="12787" y="12862"/>
                  <a:pt x="13052" y="13278"/>
                </a:cubicBezTo>
                <a:cubicBezTo>
                  <a:pt x="13598" y="14135"/>
                  <a:pt x="13067" y="14687"/>
                  <a:pt x="12834" y="15484"/>
                </a:cubicBezTo>
                <a:cubicBezTo>
                  <a:pt x="12622" y="16211"/>
                  <a:pt x="12162" y="16649"/>
                  <a:pt x="11725" y="17205"/>
                </a:cubicBezTo>
                <a:cubicBezTo>
                  <a:pt x="11085" y="18018"/>
                  <a:pt x="11420" y="19826"/>
                  <a:pt x="11447" y="20807"/>
                </a:cubicBezTo>
                <a:cubicBezTo>
                  <a:pt x="11454" y="21060"/>
                  <a:pt x="11442" y="21335"/>
                  <a:pt x="11436" y="21600"/>
                </a:cubicBezTo>
                <a:cubicBezTo>
                  <a:pt x="13398" y="21244"/>
                  <a:pt x="15284" y="20239"/>
                  <a:pt x="16796" y="18566"/>
                </a:cubicBezTo>
                <a:cubicBezTo>
                  <a:pt x="20638" y="14319"/>
                  <a:pt x="20638" y="7433"/>
                  <a:pt x="16796" y="3185"/>
                </a:cubicBezTo>
                <a:cubicBezTo>
                  <a:pt x="14875" y="1061"/>
                  <a:pt x="12356" y="0"/>
                  <a:pt x="9838" y="0"/>
                </a:cubicBezTo>
                <a:close/>
              </a:path>
            </a:pathLst>
          </a:custGeom>
          <a:solidFill>
            <a:schemeClr val="accent1"/>
          </a:solidFill>
          <a:ln>
            <a:noFill/>
          </a:ln>
          <a:effectLst/>
        </p:spPr>
        <p:txBody>
          <a:bodyPr anchor="ctr"/>
          <a:lstStyle/>
          <a:p>
            <a:pPr algn="ctr"/>
            <a:endParaRPr/>
          </a:p>
        </p:txBody>
      </p:sp>
      <p:sp>
        <p:nvSpPr>
          <p:cNvPr id="21" name="îŝḷîḓé-Freeform: Shape 5"/>
          <p:cNvSpPr>
            <a:spLocks/>
          </p:cNvSpPr>
          <p:nvPr/>
        </p:nvSpPr>
        <p:spPr bwMode="auto">
          <a:xfrm>
            <a:off x="3486595" y="2307836"/>
            <a:ext cx="1292870" cy="1284056"/>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40" y="0"/>
                </a:moveTo>
                <a:cubicBezTo>
                  <a:pt x="7322" y="0"/>
                  <a:pt x="4802" y="1061"/>
                  <a:pt x="2881" y="3185"/>
                </a:cubicBezTo>
                <a:cubicBezTo>
                  <a:pt x="-961" y="7432"/>
                  <a:pt x="-961" y="14317"/>
                  <a:pt x="2881" y="18564"/>
                </a:cubicBezTo>
                <a:cubicBezTo>
                  <a:pt x="4403" y="20245"/>
                  <a:pt x="6299" y="21250"/>
                  <a:pt x="8273" y="21599"/>
                </a:cubicBezTo>
                <a:cubicBezTo>
                  <a:pt x="8280" y="21196"/>
                  <a:pt x="8288" y="20786"/>
                  <a:pt x="8291" y="20399"/>
                </a:cubicBezTo>
                <a:cubicBezTo>
                  <a:pt x="8298" y="19449"/>
                  <a:pt x="7895" y="18952"/>
                  <a:pt x="7454" y="18205"/>
                </a:cubicBezTo>
                <a:cubicBezTo>
                  <a:pt x="7100" y="17604"/>
                  <a:pt x="7030" y="16970"/>
                  <a:pt x="6909" y="16284"/>
                </a:cubicBezTo>
                <a:cubicBezTo>
                  <a:pt x="6776" y="15533"/>
                  <a:pt x="6599" y="14888"/>
                  <a:pt x="6753" y="14112"/>
                </a:cubicBezTo>
                <a:cubicBezTo>
                  <a:pt x="6887" y="13434"/>
                  <a:pt x="7281" y="13322"/>
                  <a:pt x="7787" y="13110"/>
                </a:cubicBezTo>
                <a:cubicBezTo>
                  <a:pt x="7554" y="12673"/>
                  <a:pt x="7406" y="12140"/>
                  <a:pt x="7790" y="11734"/>
                </a:cubicBezTo>
                <a:cubicBezTo>
                  <a:pt x="8060" y="11449"/>
                  <a:pt x="8680" y="11481"/>
                  <a:pt x="8951" y="11734"/>
                </a:cubicBezTo>
                <a:cubicBezTo>
                  <a:pt x="8952" y="10799"/>
                  <a:pt x="8650" y="9866"/>
                  <a:pt x="8398" y="8977"/>
                </a:cubicBezTo>
                <a:cubicBezTo>
                  <a:pt x="8241" y="8425"/>
                  <a:pt x="8213" y="7832"/>
                  <a:pt x="8068" y="7277"/>
                </a:cubicBezTo>
                <a:cubicBezTo>
                  <a:pt x="7963" y="6878"/>
                  <a:pt x="7786" y="6442"/>
                  <a:pt x="7764" y="6025"/>
                </a:cubicBezTo>
                <a:cubicBezTo>
                  <a:pt x="7707" y="4971"/>
                  <a:pt x="8821" y="5095"/>
                  <a:pt x="9034" y="6016"/>
                </a:cubicBezTo>
                <a:cubicBezTo>
                  <a:pt x="9248" y="6940"/>
                  <a:pt x="9675" y="8095"/>
                  <a:pt x="9790" y="9038"/>
                </a:cubicBezTo>
                <a:cubicBezTo>
                  <a:pt x="9832" y="9377"/>
                  <a:pt x="10225" y="11269"/>
                  <a:pt x="10518" y="11269"/>
                </a:cubicBezTo>
                <a:cubicBezTo>
                  <a:pt x="11000" y="11269"/>
                  <a:pt x="11177" y="9653"/>
                  <a:pt x="11285" y="9325"/>
                </a:cubicBezTo>
                <a:cubicBezTo>
                  <a:pt x="11460" y="8791"/>
                  <a:pt x="11555" y="8186"/>
                  <a:pt x="11596" y="7616"/>
                </a:cubicBezTo>
                <a:cubicBezTo>
                  <a:pt x="11626" y="7204"/>
                  <a:pt x="11663" y="6834"/>
                  <a:pt x="11804" y="6450"/>
                </a:cubicBezTo>
                <a:cubicBezTo>
                  <a:pt x="12132" y="5554"/>
                  <a:pt x="12881" y="5794"/>
                  <a:pt x="12976" y="6728"/>
                </a:cubicBezTo>
                <a:cubicBezTo>
                  <a:pt x="13032" y="7273"/>
                  <a:pt x="12812" y="7796"/>
                  <a:pt x="12776" y="8337"/>
                </a:cubicBezTo>
                <a:cubicBezTo>
                  <a:pt x="12740" y="8882"/>
                  <a:pt x="12629" y="9500"/>
                  <a:pt x="12459" y="10026"/>
                </a:cubicBezTo>
                <a:cubicBezTo>
                  <a:pt x="12320" y="10457"/>
                  <a:pt x="12422" y="10912"/>
                  <a:pt x="12334" y="11364"/>
                </a:cubicBezTo>
                <a:cubicBezTo>
                  <a:pt x="12243" y="11837"/>
                  <a:pt x="12155" y="12146"/>
                  <a:pt x="12267" y="12628"/>
                </a:cubicBezTo>
                <a:cubicBezTo>
                  <a:pt x="12513" y="13688"/>
                  <a:pt x="12427" y="14900"/>
                  <a:pt x="12454" y="15850"/>
                </a:cubicBezTo>
                <a:cubicBezTo>
                  <a:pt x="12478" y="16701"/>
                  <a:pt x="12402" y="17232"/>
                  <a:pt x="12215" y="18058"/>
                </a:cubicBezTo>
                <a:cubicBezTo>
                  <a:pt x="11974" y="19124"/>
                  <a:pt x="12145" y="20145"/>
                  <a:pt x="12111" y="21258"/>
                </a:cubicBezTo>
                <a:cubicBezTo>
                  <a:pt x="12109" y="21322"/>
                  <a:pt x="12110" y="21381"/>
                  <a:pt x="12108" y="21444"/>
                </a:cubicBezTo>
                <a:cubicBezTo>
                  <a:pt x="13826" y="20996"/>
                  <a:pt x="15456" y="20044"/>
                  <a:pt x="16796" y="18564"/>
                </a:cubicBezTo>
                <a:cubicBezTo>
                  <a:pt x="20638" y="14317"/>
                  <a:pt x="20639" y="7432"/>
                  <a:pt x="16796" y="3185"/>
                </a:cubicBezTo>
                <a:cubicBezTo>
                  <a:pt x="14875" y="1061"/>
                  <a:pt x="12358" y="0"/>
                  <a:pt x="9840" y="0"/>
                </a:cubicBezTo>
                <a:close/>
              </a:path>
            </a:pathLst>
          </a:custGeom>
          <a:solidFill>
            <a:schemeClr val="accent2"/>
          </a:solidFill>
          <a:ln>
            <a:noFill/>
          </a:ln>
          <a:effectLst/>
        </p:spPr>
        <p:txBody>
          <a:bodyPr anchor="ctr"/>
          <a:lstStyle/>
          <a:p>
            <a:pPr algn="ctr"/>
            <a:endParaRPr/>
          </a:p>
        </p:txBody>
      </p:sp>
      <p:sp>
        <p:nvSpPr>
          <p:cNvPr id="22" name="îŝḷîḓé-Freeform: Shape 8"/>
          <p:cNvSpPr>
            <a:spLocks/>
          </p:cNvSpPr>
          <p:nvPr/>
        </p:nvSpPr>
        <p:spPr bwMode="auto">
          <a:xfrm>
            <a:off x="5462630" y="2307836"/>
            <a:ext cx="1292870" cy="1281852"/>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40" y="0"/>
                </a:moveTo>
                <a:cubicBezTo>
                  <a:pt x="7322" y="0"/>
                  <a:pt x="4802" y="1063"/>
                  <a:pt x="2881" y="3190"/>
                </a:cubicBezTo>
                <a:cubicBezTo>
                  <a:pt x="-961" y="7445"/>
                  <a:pt x="-961" y="14344"/>
                  <a:pt x="2881" y="18598"/>
                </a:cubicBezTo>
                <a:cubicBezTo>
                  <a:pt x="4337" y="20210"/>
                  <a:pt x="6134" y="21209"/>
                  <a:pt x="8016" y="21600"/>
                </a:cubicBezTo>
                <a:cubicBezTo>
                  <a:pt x="8154" y="20857"/>
                  <a:pt x="8137" y="20064"/>
                  <a:pt x="8049" y="19309"/>
                </a:cubicBezTo>
                <a:cubicBezTo>
                  <a:pt x="7981" y="18720"/>
                  <a:pt x="7552" y="18189"/>
                  <a:pt x="7389" y="17614"/>
                </a:cubicBezTo>
                <a:cubicBezTo>
                  <a:pt x="7066" y="16467"/>
                  <a:pt x="6898" y="15510"/>
                  <a:pt x="6898" y="14297"/>
                </a:cubicBezTo>
                <a:cubicBezTo>
                  <a:pt x="6898" y="13719"/>
                  <a:pt x="6390" y="12905"/>
                  <a:pt x="7171" y="12234"/>
                </a:cubicBezTo>
                <a:cubicBezTo>
                  <a:pt x="7405" y="12033"/>
                  <a:pt x="7717" y="12156"/>
                  <a:pt x="7748" y="11802"/>
                </a:cubicBezTo>
                <a:cubicBezTo>
                  <a:pt x="7766" y="11598"/>
                  <a:pt x="7754" y="11382"/>
                  <a:pt x="7709" y="11184"/>
                </a:cubicBezTo>
                <a:cubicBezTo>
                  <a:pt x="7551" y="10484"/>
                  <a:pt x="7369" y="9823"/>
                  <a:pt x="7288" y="9106"/>
                </a:cubicBezTo>
                <a:cubicBezTo>
                  <a:pt x="7219" y="8496"/>
                  <a:pt x="7152" y="7823"/>
                  <a:pt x="7018" y="7227"/>
                </a:cubicBezTo>
                <a:cubicBezTo>
                  <a:pt x="6929" y="6833"/>
                  <a:pt x="6938" y="5868"/>
                  <a:pt x="7574" y="6099"/>
                </a:cubicBezTo>
                <a:cubicBezTo>
                  <a:pt x="8112" y="6295"/>
                  <a:pt x="8202" y="7091"/>
                  <a:pt x="8237" y="7613"/>
                </a:cubicBezTo>
                <a:cubicBezTo>
                  <a:pt x="8321" y="8873"/>
                  <a:pt x="8637" y="10157"/>
                  <a:pt x="9011" y="11356"/>
                </a:cubicBezTo>
                <a:cubicBezTo>
                  <a:pt x="9365" y="11088"/>
                  <a:pt x="9136" y="10567"/>
                  <a:pt x="9154" y="10200"/>
                </a:cubicBezTo>
                <a:cubicBezTo>
                  <a:pt x="9177" y="9704"/>
                  <a:pt x="9200" y="9216"/>
                  <a:pt x="9232" y="8724"/>
                </a:cubicBezTo>
                <a:cubicBezTo>
                  <a:pt x="9272" y="8096"/>
                  <a:pt x="9103" y="7497"/>
                  <a:pt x="9193" y="6859"/>
                </a:cubicBezTo>
                <a:cubicBezTo>
                  <a:pt x="9254" y="6428"/>
                  <a:pt x="9119" y="5797"/>
                  <a:pt x="9432" y="5449"/>
                </a:cubicBezTo>
                <a:cubicBezTo>
                  <a:pt x="9728" y="5121"/>
                  <a:pt x="10265" y="5332"/>
                  <a:pt x="10372" y="5757"/>
                </a:cubicBezTo>
                <a:cubicBezTo>
                  <a:pt x="10522" y="6349"/>
                  <a:pt x="10388" y="7074"/>
                  <a:pt x="10370" y="7676"/>
                </a:cubicBezTo>
                <a:cubicBezTo>
                  <a:pt x="10349" y="8368"/>
                  <a:pt x="10560" y="9005"/>
                  <a:pt x="10560" y="9696"/>
                </a:cubicBezTo>
                <a:cubicBezTo>
                  <a:pt x="10560" y="10149"/>
                  <a:pt x="10351" y="10721"/>
                  <a:pt x="10609" y="11135"/>
                </a:cubicBezTo>
                <a:cubicBezTo>
                  <a:pt x="11006" y="10952"/>
                  <a:pt x="10975" y="10063"/>
                  <a:pt x="11079" y="9653"/>
                </a:cubicBezTo>
                <a:cubicBezTo>
                  <a:pt x="11169" y="9299"/>
                  <a:pt x="11287" y="9000"/>
                  <a:pt x="11337" y="8629"/>
                </a:cubicBezTo>
                <a:cubicBezTo>
                  <a:pt x="11370" y="8376"/>
                  <a:pt x="11464" y="8074"/>
                  <a:pt x="11464" y="7791"/>
                </a:cubicBezTo>
                <a:cubicBezTo>
                  <a:pt x="11464" y="7264"/>
                  <a:pt x="11488" y="6489"/>
                  <a:pt x="11843" y="6071"/>
                </a:cubicBezTo>
                <a:cubicBezTo>
                  <a:pt x="12136" y="5726"/>
                  <a:pt x="12824" y="5844"/>
                  <a:pt x="12916" y="6347"/>
                </a:cubicBezTo>
                <a:cubicBezTo>
                  <a:pt x="13046" y="7049"/>
                  <a:pt x="12637" y="7834"/>
                  <a:pt x="12597" y="8539"/>
                </a:cubicBezTo>
                <a:cubicBezTo>
                  <a:pt x="12556" y="9246"/>
                  <a:pt x="12525" y="9868"/>
                  <a:pt x="12308" y="10551"/>
                </a:cubicBezTo>
                <a:cubicBezTo>
                  <a:pt x="11919" y="11778"/>
                  <a:pt x="12431" y="13033"/>
                  <a:pt x="12225" y="14280"/>
                </a:cubicBezTo>
                <a:cubicBezTo>
                  <a:pt x="12091" y="15095"/>
                  <a:pt x="12382" y="15825"/>
                  <a:pt x="12256" y="16699"/>
                </a:cubicBezTo>
                <a:cubicBezTo>
                  <a:pt x="12204" y="17063"/>
                  <a:pt x="12041" y="17402"/>
                  <a:pt x="11916" y="17744"/>
                </a:cubicBezTo>
                <a:cubicBezTo>
                  <a:pt x="11833" y="17969"/>
                  <a:pt x="11607" y="18118"/>
                  <a:pt x="11607" y="18363"/>
                </a:cubicBezTo>
                <a:cubicBezTo>
                  <a:pt x="11607" y="19161"/>
                  <a:pt x="11789" y="19938"/>
                  <a:pt x="11781" y="20728"/>
                </a:cubicBezTo>
                <a:cubicBezTo>
                  <a:pt x="11778" y="21016"/>
                  <a:pt x="11753" y="21300"/>
                  <a:pt x="11734" y="21585"/>
                </a:cubicBezTo>
                <a:cubicBezTo>
                  <a:pt x="13589" y="21184"/>
                  <a:pt x="15359" y="20189"/>
                  <a:pt x="16796" y="18598"/>
                </a:cubicBezTo>
                <a:cubicBezTo>
                  <a:pt x="20638" y="14344"/>
                  <a:pt x="20638" y="7445"/>
                  <a:pt x="16796" y="3190"/>
                </a:cubicBezTo>
                <a:cubicBezTo>
                  <a:pt x="14875" y="1063"/>
                  <a:pt x="12358" y="0"/>
                  <a:pt x="9840" y="0"/>
                </a:cubicBezTo>
                <a:close/>
              </a:path>
            </a:pathLst>
          </a:custGeom>
          <a:solidFill>
            <a:schemeClr val="accent3"/>
          </a:solidFill>
          <a:ln>
            <a:noFill/>
          </a:ln>
          <a:effectLst/>
        </p:spPr>
        <p:txBody>
          <a:bodyPr anchor="ctr"/>
          <a:lstStyle/>
          <a:p>
            <a:pPr algn="ctr"/>
            <a:endParaRPr/>
          </a:p>
        </p:txBody>
      </p:sp>
      <p:sp>
        <p:nvSpPr>
          <p:cNvPr id="23" name="îŝḷîḓé-Freeform: Shape 11"/>
          <p:cNvSpPr>
            <a:spLocks/>
          </p:cNvSpPr>
          <p:nvPr/>
        </p:nvSpPr>
        <p:spPr bwMode="auto">
          <a:xfrm>
            <a:off x="7437931" y="2307836"/>
            <a:ext cx="1292870" cy="1283321"/>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40" y="0"/>
                </a:moveTo>
                <a:cubicBezTo>
                  <a:pt x="7322" y="0"/>
                  <a:pt x="4802" y="1061"/>
                  <a:pt x="2881" y="3186"/>
                </a:cubicBezTo>
                <a:cubicBezTo>
                  <a:pt x="-961" y="7434"/>
                  <a:pt x="-961" y="14323"/>
                  <a:pt x="2881" y="18571"/>
                </a:cubicBezTo>
                <a:cubicBezTo>
                  <a:pt x="4240" y="20074"/>
                  <a:pt x="5899" y="21033"/>
                  <a:pt x="7644" y="21473"/>
                </a:cubicBezTo>
                <a:cubicBezTo>
                  <a:pt x="7648" y="21252"/>
                  <a:pt x="7643" y="21031"/>
                  <a:pt x="7605" y="20818"/>
                </a:cubicBezTo>
                <a:cubicBezTo>
                  <a:pt x="7431" y="19848"/>
                  <a:pt x="7313" y="18994"/>
                  <a:pt x="7026" y="18045"/>
                </a:cubicBezTo>
                <a:cubicBezTo>
                  <a:pt x="6736" y="17091"/>
                  <a:pt x="6626" y="16134"/>
                  <a:pt x="6475" y="15147"/>
                </a:cubicBezTo>
                <a:cubicBezTo>
                  <a:pt x="6317" y="14118"/>
                  <a:pt x="6608" y="13106"/>
                  <a:pt x="6306" y="12092"/>
                </a:cubicBezTo>
                <a:cubicBezTo>
                  <a:pt x="6068" y="11295"/>
                  <a:pt x="5814" y="10409"/>
                  <a:pt x="5698" y="9570"/>
                </a:cubicBezTo>
                <a:cubicBezTo>
                  <a:pt x="5650" y="9227"/>
                  <a:pt x="5530" y="8463"/>
                  <a:pt x="5937" y="8323"/>
                </a:cubicBezTo>
                <a:cubicBezTo>
                  <a:pt x="6319" y="8202"/>
                  <a:pt x="6444" y="8426"/>
                  <a:pt x="6597" y="8694"/>
                </a:cubicBezTo>
                <a:cubicBezTo>
                  <a:pt x="6826" y="9095"/>
                  <a:pt x="6874" y="9335"/>
                  <a:pt x="6896" y="9794"/>
                </a:cubicBezTo>
                <a:cubicBezTo>
                  <a:pt x="6922" y="10356"/>
                  <a:pt x="7199" y="10966"/>
                  <a:pt x="7353" y="11498"/>
                </a:cubicBezTo>
                <a:cubicBezTo>
                  <a:pt x="7384" y="11604"/>
                  <a:pt x="7694" y="12372"/>
                  <a:pt x="7829" y="11989"/>
                </a:cubicBezTo>
                <a:cubicBezTo>
                  <a:pt x="7961" y="11613"/>
                  <a:pt x="7889" y="11440"/>
                  <a:pt x="7826" y="11032"/>
                </a:cubicBezTo>
                <a:cubicBezTo>
                  <a:pt x="7748" y="10528"/>
                  <a:pt x="7879" y="9965"/>
                  <a:pt x="7771" y="9461"/>
                </a:cubicBezTo>
                <a:cubicBezTo>
                  <a:pt x="7657" y="8925"/>
                  <a:pt x="7685" y="8198"/>
                  <a:pt x="7717" y="7645"/>
                </a:cubicBezTo>
                <a:cubicBezTo>
                  <a:pt x="7743" y="7191"/>
                  <a:pt x="7556" y="5321"/>
                  <a:pt x="8665" y="5823"/>
                </a:cubicBezTo>
                <a:cubicBezTo>
                  <a:pt x="8943" y="5949"/>
                  <a:pt x="8934" y="8058"/>
                  <a:pt x="8925" y="8734"/>
                </a:cubicBezTo>
                <a:cubicBezTo>
                  <a:pt x="8915" y="9462"/>
                  <a:pt x="8950" y="11499"/>
                  <a:pt x="9333" y="11495"/>
                </a:cubicBezTo>
                <a:cubicBezTo>
                  <a:pt x="9470" y="11428"/>
                  <a:pt x="9451" y="10067"/>
                  <a:pt x="9505" y="9814"/>
                </a:cubicBezTo>
                <a:cubicBezTo>
                  <a:pt x="9643" y="9155"/>
                  <a:pt x="9656" y="8384"/>
                  <a:pt x="9723" y="7705"/>
                </a:cubicBezTo>
                <a:cubicBezTo>
                  <a:pt x="9784" y="7081"/>
                  <a:pt x="9730" y="5332"/>
                  <a:pt x="10476" y="5280"/>
                </a:cubicBezTo>
                <a:cubicBezTo>
                  <a:pt x="11885" y="5280"/>
                  <a:pt x="10909" y="7410"/>
                  <a:pt x="10983" y="8191"/>
                </a:cubicBezTo>
                <a:cubicBezTo>
                  <a:pt x="11053" y="8931"/>
                  <a:pt x="10797" y="9574"/>
                  <a:pt x="10786" y="10311"/>
                </a:cubicBezTo>
                <a:cubicBezTo>
                  <a:pt x="10781" y="10633"/>
                  <a:pt x="10668" y="11163"/>
                  <a:pt x="10773" y="11406"/>
                </a:cubicBezTo>
                <a:cubicBezTo>
                  <a:pt x="11150" y="12020"/>
                  <a:pt x="11510" y="10640"/>
                  <a:pt x="11591" y="10417"/>
                </a:cubicBezTo>
                <a:cubicBezTo>
                  <a:pt x="11820" y="9795"/>
                  <a:pt x="12032" y="9181"/>
                  <a:pt x="12308" y="8581"/>
                </a:cubicBezTo>
                <a:cubicBezTo>
                  <a:pt x="12584" y="7983"/>
                  <a:pt x="12566" y="7077"/>
                  <a:pt x="13077" y="6633"/>
                </a:cubicBezTo>
                <a:cubicBezTo>
                  <a:pt x="13359" y="6509"/>
                  <a:pt x="13569" y="6509"/>
                  <a:pt x="13860" y="6771"/>
                </a:cubicBezTo>
                <a:cubicBezTo>
                  <a:pt x="14268" y="7257"/>
                  <a:pt x="13853" y="8101"/>
                  <a:pt x="13706" y="8619"/>
                </a:cubicBezTo>
                <a:cubicBezTo>
                  <a:pt x="13529" y="9246"/>
                  <a:pt x="13374" y="9862"/>
                  <a:pt x="13181" y="10483"/>
                </a:cubicBezTo>
                <a:cubicBezTo>
                  <a:pt x="12911" y="11356"/>
                  <a:pt x="12661" y="12302"/>
                  <a:pt x="12316" y="13135"/>
                </a:cubicBezTo>
                <a:cubicBezTo>
                  <a:pt x="12284" y="13214"/>
                  <a:pt x="12205" y="14203"/>
                  <a:pt x="12197" y="14463"/>
                </a:cubicBezTo>
                <a:cubicBezTo>
                  <a:pt x="12183" y="14897"/>
                  <a:pt x="12230" y="15346"/>
                  <a:pt x="12116" y="15770"/>
                </a:cubicBezTo>
                <a:cubicBezTo>
                  <a:pt x="12055" y="15997"/>
                  <a:pt x="12220" y="16247"/>
                  <a:pt x="12230" y="16505"/>
                </a:cubicBezTo>
                <a:cubicBezTo>
                  <a:pt x="12258" y="17188"/>
                  <a:pt x="11798" y="17805"/>
                  <a:pt x="11487" y="18359"/>
                </a:cubicBezTo>
                <a:cubicBezTo>
                  <a:pt x="11343" y="19093"/>
                  <a:pt x="11444" y="20004"/>
                  <a:pt x="11448" y="20755"/>
                </a:cubicBezTo>
                <a:cubicBezTo>
                  <a:pt x="11450" y="21036"/>
                  <a:pt x="11459" y="21317"/>
                  <a:pt x="11466" y="21599"/>
                </a:cubicBezTo>
                <a:cubicBezTo>
                  <a:pt x="13418" y="21239"/>
                  <a:pt x="15290" y="20236"/>
                  <a:pt x="16796" y="18571"/>
                </a:cubicBezTo>
                <a:cubicBezTo>
                  <a:pt x="20638" y="14323"/>
                  <a:pt x="20638" y="7434"/>
                  <a:pt x="16796" y="3186"/>
                </a:cubicBezTo>
                <a:cubicBezTo>
                  <a:pt x="14875" y="1061"/>
                  <a:pt x="12358" y="0"/>
                  <a:pt x="9840" y="0"/>
                </a:cubicBezTo>
                <a:close/>
              </a:path>
            </a:pathLst>
          </a:custGeom>
          <a:solidFill>
            <a:schemeClr val="accent4"/>
          </a:solidFill>
          <a:ln>
            <a:noFill/>
          </a:ln>
          <a:effectLst/>
        </p:spPr>
        <p:txBody>
          <a:bodyPr anchor="ctr"/>
          <a:lstStyle/>
          <a:p>
            <a:pPr algn="ctr"/>
            <a:endParaRPr/>
          </a:p>
        </p:txBody>
      </p:sp>
      <p:sp>
        <p:nvSpPr>
          <p:cNvPr id="24" name="îŝḷîḓé-Freeform: Shape 14"/>
          <p:cNvSpPr>
            <a:spLocks/>
          </p:cNvSpPr>
          <p:nvPr/>
        </p:nvSpPr>
        <p:spPr bwMode="auto">
          <a:xfrm>
            <a:off x="9413231" y="2307836"/>
            <a:ext cx="1292870" cy="1286994"/>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9" y="0"/>
                </a:moveTo>
                <a:cubicBezTo>
                  <a:pt x="7321" y="0"/>
                  <a:pt x="4802" y="1058"/>
                  <a:pt x="2881" y="3176"/>
                </a:cubicBezTo>
                <a:cubicBezTo>
                  <a:pt x="-961" y="7412"/>
                  <a:pt x="-961" y="14279"/>
                  <a:pt x="2881" y="18515"/>
                </a:cubicBezTo>
                <a:cubicBezTo>
                  <a:pt x="4148" y="19912"/>
                  <a:pt x="5679" y="20838"/>
                  <a:pt x="7295" y="21313"/>
                </a:cubicBezTo>
                <a:cubicBezTo>
                  <a:pt x="7306" y="21185"/>
                  <a:pt x="7325" y="21050"/>
                  <a:pt x="7334" y="20924"/>
                </a:cubicBezTo>
                <a:cubicBezTo>
                  <a:pt x="7433" y="19560"/>
                  <a:pt x="6825" y="18431"/>
                  <a:pt x="6445" y="17197"/>
                </a:cubicBezTo>
                <a:cubicBezTo>
                  <a:pt x="5874" y="15777"/>
                  <a:pt x="5675" y="14138"/>
                  <a:pt x="5687" y="12597"/>
                </a:cubicBezTo>
                <a:cubicBezTo>
                  <a:pt x="5692" y="11883"/>
                  <a:pt x="5275" y="11146"/>
                  <a:pt x="5102" y="10474"/>
                </a:cubicBezTo>
                <a:cubicBezTo>
                  <a:pt x="4891" y="10084"/>
                  <a:pt x="4845" y="9244"/>
                  <a:pt x="4785" y="8802"/>
                </a:cubicBezTo>
                <a:cubicBezTo>
                  <a:pt x="4670" y="7958"/>
                  <a:pt x="5327" y="7746"/>
                  <a:pt x="5684" y="8426"/>
                </a:cubicBezTo>
                <a:cubicBezTo>
                  <a:pt x="6037" y="9100"/>
                  <a:pt x="6096" y="9902"/>
                  <a:pt x="6409" y="10595"/>
                </a:cubicBezTo>
                <a:cubicBezTo>
                  <a:pt x="6559" y="10926"/>
                  <a:pt x="6656" y="11804"/>
                  <a:pt x="7058" y="11709"/>
                </a:cubicBezTo>
                <a:cubicBezTo>
                  <a:pt x="7366" y="11676"/>
                  <a:pt x="7023" y="10959"/>
                  <a:pt x="7014" y="10764"/>
                </a:cubicBezTo>
                <a:cubicBezTo>
                  <a:pt x="6994" y="10326"/>
                  <a:pt x="6870" y="9942"/>
                  <a:pt x="6890" y="9489"/>
                </a:cubicBezTo>
                <a:cubicBezTo>
                  <a:pt x="6902" y="9215"/>
                  <a:pt x="6900" y="8945"/>
                  <a:pt x="6864" y="8673"/>
                </a:cubicBezTo>
                <a:cubicBezTo>
                  <a:pt x="6676" y="8156"/>
                  <a:pt x="6772" y="7446"/>
                  <a:pt x="6700" y="6897"/>
                </a:cubicBezTo>
                <a:cubicBezTo>
                  <a:pt x="6653" y="6538"/>
                  <a:pt x="6630" y="6138"/>
                  <a:pt x="6757" y="5794"/>
                </a:cubicBezTo>
                <a:cubicBezTo>
                  <a:pt x="6870" y="5490"/>
                  <a:pt x="7223" y="5183"/>
                  <a:pt x="7539" y="5321"/>
                </a:cubicBezTo>
                <a:cubicBezTo>
                  <a:pt x="8013" y="5529"/>
                  <a:pt x="7872" y="6038"/>
                  <a:pt x="7885" y="6470"/>
                </a:cubicBezTo>
                <a:cubicBezTo>
                  <a:pt x="7898" y="6905"/>
                  <a:pt x="7949" y="7242"/>
                  <a:pt x="8022" y="7662"/>
                </a:cubicBezTo>
                <a:cubicBezTo>
                  <a:pt x="8083" y="8010"/>
                  <a:pt x="8257" y="8637"/>
                  <a:pt x="8194" y="8988"/>
                </a:cubicBezTo>
                <a:cubicBezTo>
                  <a:pt x="8243" y="9288"/>
                  <a:pt x="8365" y="11410"/>
                  <a:pt x="8773" y="10830"/>
                </a:cubicBezTo>
                <a:cubicBezTo>
                  <a:pt x="8897" y="10144"/>
                  <a:pt x="8726" y="8719"/>
                  <a:pt x="8695" y="7590"/>
                </a:cubicBezTo>
                <a:cubicBezTo>
                  <a:pt x="8671" y="6723"/>
                  <a:pt x="8388" y="5506"/>
                  <a:pt x="8914" y="4771"/>
                </a:cubicBezTo>
                <a:cubicBezTo>
                  <a:pt x="9231" y="4327"/>
                  <a:pt x="9761" y="4710"/>
                  <a:pt x="9880" y="5127"/>
                </a:cubicBezTo>
                <a:cubicBezTo>
                  <a:pt x="9987" y="5503"/>
                  <a:pt x="9933" y="5938"/>
                  <a:pt x="9927" y="6327"/>
                </a:cubicBezTo>
                <a:cubicBezTo>
                  <a:pt x="9911" y="7281"/>
                  <a:pt x="10254" y="8239"/>
                  <a:pt x="10117" y="9188"/>
                </a:cubicBezTo>
                <a:cubicBezTo>
                  <a:pt x="10072" y="9496"/>
                  <a:pt x="10223" y="11643"/>
                  <a:pt x="10821" y="10735"/>
                </a:cubicBezTo>
                <a:cubicBezTo>
                  <a:pt x="11048" y="10390"/>
                  <a:pt x="11044" y="9818"/>
                  <a:pt x="11177" y="9417"/>
                </a:cubicBezTo>
                <a:cubicBezTo>
                  <a:pt x="11348" y="8899"/>
                  <a:pt x="11477" y="8376"/>
                  <a:pt x="11686" y="7874"/>
                </a:cubicBezTo>
                <a:cubicBezTo>
                  <a:pt x="11930" y="7285"/>
                  <a:pt x="12234" y="5353"/>
                  <a:pt x="13177" y="5757"/>
                </a:cubicBezTo>
                <a:cubicBezTo>
                  <a:pt x="13823" y="6033"/>
                  <a:pt x="13102" y="7797"/>
                  <a:pt x="13011" y="8292"/>
                </a:cubicBezTo>
                <a:cubicBezTo>
                  <a:pt x="12788" y="9497"/>
                  <a:pt x="12376" y="10680"/>
                  <a:pt x="12182" y="11884"/>
                </a:cubicBezTo>
                <a:cubicBezTo>
                  <a:pt x="12110" y="12329"/>
                  <a:pt x="12410" y="12760"/>
                  <a:pt x="12257" y="13210"/>
                </a:cubicBezTo>
                <a:cubicBezTo>
                  <a:pt x="12171" y="13463"/>
                  <a:pt x="12396" y="14159"/>
                  <a:pt x="12645" y="14273"/>
                </a:cubicBezTo>
                <a:cubicBezTo>
                  <a:pt x="13755" y="14781"/>
                  <a:pt x="14069" y="13871"/>
                  <a:pt x="14957" y="13382"/>
                </a:cubicBezTo>
                <a:cubicBezTo>
                  <a:pt x="15330" y="13176"/>
                  <a:pt x="16717" y="12212"/>
                  <a:pt x="16911" y="13173"/>
                </a:cubicBezTo>
                <a:cubicBezTo>
                  <a:pt x="17046" y="13840"/>
                  <a:pt x="16325" y="14235"/>
                  <a:pt x="15918" y="14562"/>
                </a:cubicBezTo>
                <a:cubicBezTo>
                  <a:pt x="15429" y="14955"/>
                  <a:pt x="15007" y="15315"/>
                  <a:pt x="14658" y="15854"/>
                </a:cubicBezTo>
                <a:cubicBezTo>
                  <a:pt x="13893" y="17034"/>
                  <a:pt x="12512" y="18156"/>
                  <a:pt x="11317" y="18987"/>
                </a:cubicBezTo>
                <a:cubicBezTo>
                  <a:pt x="10833" y="19324"/>
                  <a:pt x="11018" y="20913"/>
                  <a:pt x="11047" y="21599"/>
                </a:cubicBezTo>
                <a:cubicBezTo>
                  <a:pt x="13148" y="21314"/>
                  <a:pt x="15184" y="20293"/>
                  <a:pt x="16796" y="18515"/>
                </a:cubicBezTo>
                <a:cubicBezTo>
                  <a:pt x="20639" y="14279"/>
                  <a:pt x="20638" y="7412"/>
                  <a:pt x="16796" y="3176"/>
                </a:cubicBezTo>
                <a:cubicBezTo>
                  <a:pt x="14875" y="1058"/>
                  <a:pt x="12356" y="0"/>
                  <a:pt x="9839" y="0"/>
                </a:cubicBezTo>
                <a:close/>
              </a:path>
            </a:pathLst>
          </a:custGeom>
          <a:solidFill>
            <a:schemeClr val="accent5"/>
          </a:solidFill>
          <a:ln>
            <a:noFill/>
          </a:ln>
          <a:effectLst/>
        </p:spPr>
        <p:txBody>
          <a:bodyPr anchor="ctr"/>
          <a:lstStyle/>
          <a:p>
            <a:pPr algn="ctr"/>
            <a:endParaRPr/>
          </a:p>
        </p:txBody>
      </p:sp>
      <p:grpSp>
        <p:nvGrpSpPr>
          <p:cNvPr id="8" name="组合 7"/>
          <p:cNvGrpSpPr/>
          <p:nvPr/>
        </p:nvGrpSpPr>
        <p:grpSpPr>
          <a:xfrm>
            <a:off x="1132454" y="4132263"/>
            <a:ext cx="2050552" cy="1018168"/>
            <a:chOff x="7483989" y="3416082"/>
            <a:chExt cx="2050552" cy="1018168"/>
          </a:xfrm>
        </p:grpSpPr>
        <p:sp>
          <p:nvSpPr>
            <p:cNvPr id="9" name="矩形 8"/>
            <p:cNvSpPr/>
            <p:nvPr/>
          </p:nvSpPr>
          <p:spPr>
            <a:xfrm>
              <a:off x="7566685" y="3732519"/>
              <a:ext cx="1885161"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用户可以在投影仪或者计算机上进行演示也可的以将演示文稿打印出来制作成胶片</a:t>
              </a:r>
            </a:p>
          </p:txBody>
        </p:sp>
        <p:sp>
          <p:nvSpPr>
            <p:cNvPr id="10" name="矩形 9"/>
            <p:cNvSpPr/>
            <p:nvPr/>
          </p:nvSpPr>
          <p:spPr>
            <a:xfrm>
              <a:off x="7483989" y="341608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公司文化</a:t>
              </a:r>
            </a:p>
          </p:txBody>
        </p:sp>
      </p:grpSp>
      <p:grpSp>
        <p:nvGrpSpPr>
          <p:cNvPr id="11" name="组合 10"/>
          <p:cNvGrpSpPr/>
          <p:nvPr/>
        </p:nvGrpSpPr>
        <p:grpSpPr>
          <a:xfrm>
            <a:off x="3107754" y="4132263"/>
            <a:ext cx="2050552" cy="1018168"/>
            <a:chOff x="7483989" y="3416082"/>
            <a:chExt cx="2050552" cy="1018168"/>
          </a:xfrm>
        </p:grpSpPr>
        <p:sp>
          <p:nvSpPr>
            <p:cNvPr id="12" name="矩形 11"/>
            <p:cNvSpPr/>
            <p:nvPr/>
          </p:nvSpPr>
          <p:spPr>
            <a:xfrm>
              <a:off x="7566685" y="3732519"/>
              <a:ext cx="1885161"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用户可以在投影仪或者计算机上进行演示也可的以将演示文稿打印出来制作成胶片</a:t>
              </a:r>
            </a:p>
          </p:txBody>
        </p:sp>
        <p:sp>
          <p:nvSpPr>
            <p:cNvPr id="13" name="矩形 12"/>
            <p:cNvSpPr/>
            <p:nvPr/>
          </p:nvSpPr>
          <p:spPr>
            <a:xfrm>
              <a:off x="7483989" y="341608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公司文化</a:t>
              </a:r>
            </a:p>
          </p:txBody>
        </p:sp>
      </p:grpSp>
      <p:grpSp>
        <p:nvGrpSpPr>
          <p:cNvPr id="14" name="组合 13"/>
          <p:cNvGrpSpPr/>
          <p:nvPr/>
        </p:nvGrpSpPr>
        <p:grpSpPr>
          <a:xfrm>
            <a:off x="5083789" y="4132263"/>
            <a:ext cx="2050552" cy="1018168"/>
            <a:chOff x="7483989" y="3416082"/>
            <a:chExt cx="2050552" cy="1018168"/>
          </a:xfrm>
        </p:grpSpPr>
        <p:sp>
          <p:nvSpPr>
            <p:cNvPr id="15" name="矩形 14"/>
            <p:cNvSpPr/>
            <p:nvPr/>
          </p:nvSpPr>
          <p:spPr>
            <a:xfrm>
              <a:off x="7566685" y="3732519"/>
              <a:ext cx="1885161"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用户可以在投影仪或者计算机上进行演示也可的以将演示文稿打印出来制作成胶片</a:t>
              </a:r>
            </a:p>
          </p:txBody>
        </p:sp>
        <p:sp>
          <p:nvSpPr>
            <p:cNvPr id="16" name="矩形 15"/>
            <p:cNvSpPr/>
            <p:nvPr/>
          </p:nvSpPr>
          <p:spPr>
            <a:xfrm>
              <a:off x="7483989" y="341608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公司文化</a:t>
              </a:r>
            </a:p>
          </p:txBody>
        </p:sp>
      </p:grpSp>
      <p:grpSp>
        <p:nvGrpSpPr>
          <p:cNvPr id="17" name="组合 16"/>
          <p:cNvGrpSpPr/>
          <p:nvPr/>
        </p:nvGrpSpPr>
        <p:grpSpPr>
          <a:xfrm>
            <a:off x="7059090" y="4132263"/>
            <a:ext cx="2050552" cy="1018168"/>
            <a:chOff x="7483989" y="3416082"/>
            <a:chExt cx="2050552" cy="1018168"/>
          </a:xfrm>
        </p:grpSpPr>
        <p:sp>
          <p:nvSpPr>
            <p:cNvPr id="18" name="矩形 17"/>
            <p:cNvSpPr/>
            <p:nvPr/>
          </p:nvSpPr>
          <p:spPr>
            <a:xfrm>
              <a:off x="7566685" y="3732519"/>
              <a:ext cx="1885161"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用户可以在投影仪或者计算机上进行演示也可的以将演示文稿打印出来制作成胶片</a:t>
              </a:r>
            </a:p>
          </p:txBody>
        </p:sp>
        <p:sp>
          <p:nvSpPr>
            <p:cNvPr id="19" name="矩形 18"/>
            <p:cNvSpPr/>
            <p:nvPr/>
          </p:nvSpPr>
          <p:spPr>
            <a:xfrm>
              <a:off x="7483989" y="341608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公司文化</a:t>
              </a:r>
            </a:p>
          </p:txBody>
        </p:sp>
      </p:grpSp>
      <p:grpSp>
        <p:nvGrpSpPr>
          <p:cNvPr id="25" name="组合 24"/>
          <p:cNvGrpSpPr/>
          <p:nvPr/>
        </p:nvGrpSpPr>
        <p:grpSpPr>
          <a:xfrm>
            <a:off x="9035124" y="4132263"/>
            <a:ext cx="2050552" cy="1018168"/>
            <a:chOff x="7483989" y="3416082"/>
            <a:chExt cx="2050552" cy="1018168"/>
          </a:xfrm>
        </p:grpSpPr>
        <p:sp>
          <p:nvSpPr>
            <p:cNvPr id="26" name="矩形 25"/>
            <p:cNvSpPr/>
            <p:nvPr/>
          </p:nvSpPr>
          <p:spPr>
            <a:xfrm>
              <a:off x="7566685" y="3732519"/>
              <a:ext cx="1885161"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用户可以在投影仪或者计算机上进行演示也可的以将演示文稿打印出来制作成胶片</a:t>
              </a:r>
            </a:p>
          </p:txBody>
        </p:sp>
        <p:sp>
          <p:nvSpPr>
            <p:cNvPr id="27" name="矩形 26"/>
            <p:cNvSpPr/>
            <p:nvPr/>
          </p:nvSpPr>
          <p:spPr>
            <a:xfrm>
              <a:off x="7483989" y="3416082"/>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公司文化</a:t>
              </a:r>
            </a:p>
          </p:txBody>
        </p:sp>
      </p:grpSp>
      <p:sp>
        <p:nvSpPr>
          <p:cNvPr id="28" name="文本框 27"/>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团队成员介绍</a:t>
            </a:r>
          </a:p>
        </p:txBody>
      </p:sp>
      <p:sp>
        <p:nvSpPr>
          <p:cNvPr id="29" name="文本框 28"/>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30" name="直接连接符 29"/>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2529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4"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4"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4"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2552700"/>
            <a:ext cx="12192000" cy="2362380"/>
            <a:chOff x="0" y="2552700"/>
            <a:chExt cx="12192000" cy="2362380"/>
          </a:xfrm>
        </p:grpSpPr>
        <p:sp>
          <p:nvSpPr>
            <p:cNvPr id="2" name="任意多边形: 形状 1"/>
            <p:cNvSpPr/>
            <p:nvPr/>
          </p:nvSpPr>
          <p:spPr>
            <a:xfrm>
              <a:off x="0" y="2552700"/>
              <a:ext cx="12192000" cy="2114730"/>
            </a:xfrm>
            <a:custGeom>
              <a:avLst/>
              <a:gdLst>
                <a:gd name="connsiteX0" fmla="*/ 0 w 11544300"/>
                <a:gd name="connsiteY0" fmla="*/ 133350 h 2114730"/>
                <a:gd name="connsiteX1" fmla="*/ 1962150 w 11544300"/>
                <a:gd name="connsiteY1" fmla="*/ 2076450 h 2114730"/>
                <a:gd name="connsiteX2" fmla="*/ 3905250 w 11544300"/>
                <a:gd name="connsiteY2" fmla="*/ 628650 h 2114730"/>
                <a:gd name="connsiteX3" fmla="*/ 5734050 w 11544300"/>
                <a:gd name="connsiteY3" fmla="*/ 2114550 h 2114730"/>
                <a:gd name="connsiteX4" fmla="*/ 7620000 w 11544300"/>
                <a:gd name="connsiteY4" fmla="*/ 514350 h 2114730"/>
                <a:gd name="connsiteX5" fmla="*/ 9563100 w 11544300"/>
                <a:gd name="connsiteY5" fmla="*/ 2057400 h 2114730"/>
                <a:gd name="connsiteX6" fmla="*/ 11544300 w 11544300"/>
                <a:gd name="connsiteY6" fmla="*/ 0 h 211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4300" h="2114730">
                  <a:moveTo>
                    <a:pt x="0" y="133350"/>
                  </a:moveTo>
                  <a:cubicBezTo>
                    <a:pt x="655637" y="1063625"/>
                    <a:pt x="1311275" y="1993900"/>
                    <a:pt x="1962150" y="2076450"/>
                  </a:cubicBezTo>
                  <a:cubicBezTo>
                    <a:pt x="2613025" y="2159000"/>
                    <a:pt x="3276600" y="622300"/>
                    <a:pt x="3905250" y="628650"/>
                  </a:cubicBezTo>
                  <a:cubicBezTo>
                    <a:pt x="4533900" y="635000"/>
                    <a:pt x="5114925" y="2133600"/>
                    <a:pt x="5734050" y="2114550"/>
                  </a:cubicBezTo>
                  <a:cubicBezTo>
                    <a:pt x="6353175" y="2095500"/>
                    <a:pt x="6981825" y="523875"/>
                    <a:pt x="7620000" y="514350"/>
                  </a:cubicBezTo>
                  <a:cubicBezTo>
                    <a:pt x="8258175" y="504825"/>
                    <a:pt x="8909050" y="2143125"/>
                    <a:pt x="9563100" y="2057400"/>
                  </a:cubicBezTo>
                  <a:cubicBezTo>
                    <a:pt x="10217150" y="1971675"/>
                    <a:pt x="10880725" y="985837"/>
                    <a:pt x="11544300" y="0"/>
                  </a:cubicBezTo>
                </a:path>
              </a:pathLst>
            </a:cu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05000" y="4419780"/>
              <a:ext cx="495300" cy="495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85083" y="2943495"/>
              <a:ext cx="495300" cy="495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5166" y="4419780"/>
              <a:ext cx="495300" cy="495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845249" y="2943495"/>
              <a:ext cx="495300" cy="495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825331" y="4419780"/>
              <a:ext cx="495300" cy="495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cxnSpLocks/>
            </p:cNvCxnSpPr>
            <p:nvPr/>
          </p:nvCxnSpPr>
          <p:spPr>
            <a:xfrm>
              <a:off x="2152650" y="3376703"/>
              <a:ext cx="0" cy="985927"/>
            </a:xfrm>
            <a:prstGeom prst="line">
              <a:avLst/>
            </a:prstGeom>
            <a:ln>
              <a:solidFill>
                <a:schemeClr val="bg1">
                  <a:lumMod val="75000"/>
                </a:schemeClr>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a:off x="6112816" y="3376703"/>
              <a:ext cx="0" cy="985927"/>
            </a:xfrm>
            <a:prstGeom prst="line">
              <a:avLst/>
            </a:prstGeom>
            <a:ln>
              <a:solidFill>
                <a:schemeClr val="bg1">
                  <a:lumMod val="75000"/>
                </a:schemeClr>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a:cxnSpLocks/>
            </p:cNvCxnSpPr>
            <p:nvPr/>
          </p:nvCxnSpPr>
          <p:spPr>
            <a:xfrm>
              <a:off x="10070747" y="3376703"/>
              <a:ext cx="0" cy="985927"/>
            </a:xfrm>
            <a:prstGeom prst="line">
              <a:avLst/>
            </a:prstGeom>
            <a:ln>
              <a:solidFill>
                <a:schemeClr val="bg1">
                  <a:lumMod val="75000"/>
                </a:schemeClr>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p:cNvCxnSpPr>
            <p:nvPr/>
          </p:nvCxnSpPr>
          <p:spPr>
            <a:xfrm>
              <a:off x="8124296" y="3552915"/>
              <a:ext cx="0" cy="985927"/>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4132733" y="3552915"/>
              <a:ext cx="0" cy="985927"/>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87358" y="2004426"/>
            <a:ext cx="2730584" cy="1220554"/>
            <a:chOff x="6553880" y="1678126"/>
            <a:chExt cx="2730584" cy="1220554"/>
          </a:xfrm>
        </p:grpSpPr>
        <p:sp>
          <p:nvSpPr>
            <p:cNvPr id="22" name="矩形 21"/>
            <p:cNvSpPr/>
            <p:nvPr/>
          </p:nvSpPr>
          <p:spPr>
            <a:xfrm>
              <a:off x="6553880" y="2030750"/>
              <a:ext cx="273058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23" name="矩形 22"/>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公司发展历程</a:t>
              </a:r>
            </a:p>
          </p:txBody>
        </p:sp>
      </p:grpSp>
      <p:grpSp>
        <p:nvGrpSpPr>
          <p:cNvPr id="24" name="组合 23"/>
          <p:cNvGrpSpPr/>
          <p:nvPr/>
        </p:nvGrpSpPr>
        <p:grpSpPr>
          <a:xfrm>
            <a:off x="4730708" y="2004426"/>
            <a:ext cx="2730584" cy="1220554"/>
            <a:chOff x="6553880" y="1678126"/>
            <a:chExt cx="2730584" cy="1220554"/>
          </a:xfrm>
        </p:grpSpPr>
        <p:sp>
          <p:nvSpPr>
            <p:cNvPr id="25" name="矩形 24"/>
            <p:cNvSpPr/>
            <p:nvPr/>
          </p:nvSpPr>
          <p:spPr>
            <a:xfrm>
              <a:off x="6553880" y="2030750"/>
              <a:ext cx="273058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26" name="矩形 25"/>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公司发展历程</a:t>
              </a:r>
            </a:p>
          </p:txBody>
        </p:sp>
      </p:grpSp>
      <p:grpSp>
        <p:nvGrpSpPr>
          <p:cNvPr id="27" name="组合 26"/>
          <p:cNvGrpSpPr/>
          <p:nvPr/>
        </p:nvGrpSpPr>
        <p:grpSpPr>
          <a:xfrm>
            <a:off x="8705455" y="2004426"/>
            <a:ext cx="2730584" cy="1220554"/>
            <a:chOff x="6553880" y="1678126"/>
            <a:chExt cx="2730584" cy="1220554"/>
          </a:xfrm>
        </p:grpSpPr>
        <p:sp>
          <p:nvSpPr>
            <p:cNvPr id="28" name="矩形 27"/>
            <p:cNvSpPr/>
            <p:nvPr/>
          </p:nvSpPr>
          <p:spPr>
            <a:xfrm>
              <a:off x="6553880" y="2030750"/>
              <a:ext cx="273058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29" name="矩形 28"/>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公司发展历程</a:t>
              </a:r>
            </a:p>
          </p:txBody>
        </p:sp>
      </p:grpSp>
      <p:grpSp>
        <p:nvGrpSpPr>
          <p:cNvPr id="30" name="组合 29"/>
          <p:cNvGrpSpPr/>
          <p:nvPr/>
        </p:nvGrpSpPr>
        <p:grpSpPr>
          <a:xfrm>
            <a:off x="6759004" y="4687163"/>
            <a:ext cx="2730584" cy="1220554"/>
            <a:chOff x="6553880" y="1678126"/>
            <a:chExt cx="2730584" cy="1220554"/>
          </a:xfrm>
        </p:grpSpPr>
        <p:sp>
          <p:nvSpPr>
            <p:cNvPr id="31" name="矩形 30"/>
            <p:cNvSpPr/>
            <p:nvPr/>
          </p:nvSpPr>
          <p:spPr>
            <a:xfrm>
              <a:off x="6553880" y="2030750"/>
              <a:ext cx="273058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32" name="矩形 31"/>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公司发展历程</a:t>
              </a:r>
            </a:p>
          </p:txBody>
        </p:sp>
      </p:grpSp>
      <p:grpSp>
        <p:nvGrpSpPr>
          <p:cNvPr id="33" name="组合 32"/>
          <p:cNvGrpSpPr/>
          <p:nvPr/>
        </p:nvGrpSpPr>
        <p:grpSpPr>
          <a:xfrm>
            <a:off x="2767440" y="4687163"/>
            <a:ext cx="2730584" cy="1220554"/>
            <a:chOff x="6553880" y="1678126"/>
            <a:chExt cx="2730584" cy="1220554"/>
          </a:xfrm>
        </p:grpSpPr>
        <p:sp>
          <p:nvSpPr>
            <p:cNvPr id="34" name="矩形 33"/>
            <p:cNvSpPr/>
            <p:nvPr/>
          </p:nvSpPr>
          <p:spPr>
            <a:xfrm>
              <a:off x="6553880" y="2030750"/>
              <a:ext cx="273058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35" name="矩形 34"/>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公司发展历程</a:t>
              </a:r>
            </a:p>
          </p:txBody>
        </p:sp>
      </p:grpSp>
      <p:sp>
        <p:nvSpPr>
          <p:cNvPr id="37" name="文本框 36"/>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团队成员介绍</a:t>
            </a:r>
          </a:p>
        </p:txBody>
      </p:sp>
      <p:sp>
        <p:nvSpPr>
          <p:cNvPr id="38" name="文本框 37"/>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39" name="直接连接符 38"/>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0754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1000"/>
                                            <p:tgtEl>
                                              <p:spTgt spid="36"/>
                                            </p:tgtEl>
                                          </p:cBhvr>
                                        </p:animEffect>
                                      </p:childTnLst>
                                    </p:cTn>
                                  </p:par>
                                </p:childTnLst>
                              </p:cTn>
                            </p:par>
                            <p:par>
                              <p:cTn id="8" fill="hold">
                                <p:stCondLst>
                                  <p:cond delay="1000"/>
                                </p:stCondLst>
                                <p:childTnLst>
                                  <p:par>
                                    <p:cTn id="9" presetID="2" presetClass="entr" presetSubtype="2" fill="hold" nodeType="afterEffect" p14:presetBounceEnd="60000">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14:bounceEnd="60000">
                                          <p:cBhvr additive="base">
                                            <p:cTn id="11"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14:bounceEnd="60000">
                                          <p:cBhvr additive="base">
                                            <p:cTn id="19"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0000">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14:bounceEnd="60000">
                                          <p:cBhvr additive="base">
                                            <p:cTn id="23"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60000">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14:bounceEnd="60000">
                                          <p:cBhvr additive="base">
                                            <p:cTn id="27"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1000"/>
                                            <p:tgtEl>
                                              <p:spTgt spid="36"/>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1+#ppt_w/2"/>
                                              </p:val>
                                            </p:tav>
                                            <p:tav tm="100000">
                                              <p:val>
                                                <p:strVal val="#ppt_x"/>
                                              </p:val>
                                            </p:tav>
                                          </p:tavLst>
                                        </p:anim>
                                        <p:anim calcmode="lin" valueType="num">
                                          <p:cBhvr additive="base">
                                            <p:cTn id="20" dur="10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1000" fill="hold"/>
                                            <p:tgtEl>
                                              <p:spTgt spid="30"/>
                                            </p:tgtEl>
                                            <p:attrNameLst>
                                              <p:attrName>ppt_x</p:attrName>
                                            </p:attrNameLst>
                                          </p:cBhvr>
                                          <p:tavLst>
                                            <p:tav tm="0">
                                              <p:val>
                                                <p:strVal val="1+#ppt_w/2"/>
                                              </p:val>
                                            </p:tav>
                                            <p:tav tm="100000">
                                              <p:val>
                                                <p:strVal val="#ppt_x"/>
                                              </p:val>
                                            </p:tav>
                                          </p:tavLst>
                                        </p:anim>
                                        <p:anim calcmode="lin" valueType="num">
                                          <p:cBhvr additive="base">
                                            <p:cTn id="24" dur="100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000" fill="hold"/>
                                            <p:tgtEl>
                                              <p:spTgt spid="33"/>
                                            </p:tgtEl>
                                            <p:attrNameLst>
                                              <p:attrName>ppt_x</p:attrName>
                                            </p:attrNameLst>
                                          </p:cBhvr>
                                          <p:tavLst>
                                            <p:tav tm="0">
                                              <p:val>
                                                <p:strVal val="1+#ppt_w/2"/>
                                              </p:val>
                                            </p:tav>
                                            <p:tav tm="100000">
                                              <p:val>
                                                <p:strVal val="#ppt_x"/>
                                              </p:val>
                                            </p:tav>
                                          </p:tavLst>
                                        </p:anim>
                                        <p:anim calcmode="lin" valueType="num">
                                          <p:cBhvr additive="base">
                                            <p:cTn id="28"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02</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4464784" y="5037978"/>
            <a:ext cx="3262432"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项目背景研究</a:t>
            </a:r>
          </a:p>
        </p:txBody>
      </p:sp>
    </p:spTree>
    <p:extLst>
      <p:ext uri="{BB962C8B-B14F-4D97-AF65-F5344CB8AC3E}">
        <p14:creationId xmlns:p14="http://schemas.microsoft.com/office/powerpoint/2010/main" val="148079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ŝḷîḓé-Rectangle 2"/>
          <p:cNvSpPr/>
          <p:nvPr/>
        </p:nvSpPr>
        <p:spPr>
          <a:xfrm>
            <a:off x="2922377" y="2206625"/>
            <a:ext cx="1980309" cy="1980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62" name="图片占位符 61"/>
          <p:cNvPicPr>
            <a:picLocks noGrp="1" noChangeAspect="1"/>
          </p:cNvPicPr>
          <p:nvPr>
            <p:ph type="pic" sz="quarter" idx="10"/>
          </p:nvPr>
        </p:nvPicPr>
        <p:blipFill>
          <a:blip r:embed="rId4" cstate="screen">
            <a:grayscl/>
            <a:extLst>
              <a:ext uri="{28A0092B-C50C-407E-A947-70E740481C1C}">
                <a14:useLocalDpi xmlns:a14="http://schemas.microsoft.com/office/drawing/2010/main"/>
              </a:ext>
            </a:extLst>
          </a:blip>
          <a:srcRect/>
          <a:stretch>
            <a:fillRect/>
          </a:stretch>
        </p:blipFill>
        <p:spPr/>
      </p:pic>
      <p:sp>
        <p:nvSpPr>
          <p:cNvPr id="6" name="îŝḷîḓé-Rectangle 5"/>
          <p:cNvSpPr/>
          <p:nvPr/>
        </p:nvSpPr>
        <p:spPr>
          <a:xfrm>
            <a:off x="1348054" y="5168618"/>
            <a:ext cx="468555" cy="468555"/>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ŝḷîḓé-Rectangle 8"/>
          <p:cNvSpPr/>
          <p:nvPr/>
        </p:nvSpPr>
        <p:spPr>
          <a:xfrm>
            <a:off x="5523907" y="3973148"/>
            <a:ext cx="503918" cy="503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îŝḷîḓé-Rectangle 9"/>
          <p:cNvSpPr/>
          <p:nvPr/>
        </p:nvSpPr>
        <p:spPr>
          <a:xfrm>
            <a:off x="5523907" y="5034394"/>
            <a:ext cx="503918" cy="503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îŝḷîḓé-Rectangle 14"/>
          <p:cNvSpPr/>
          <p:nvPr/>
        </p:nvSpPr>
        <p:spPr>
          <a:xfrm>
            <a:off x="8455012" y="3973148"/>
            <a:ext cx="503918" cy="503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ŝḷîḓé-Rectangle 15"/>
          <p:cNvSpPr/>
          <p:nvPr/>
        </p:nvSpPr>
        <p:spPr>
          <a:xfrm>
            <a:off x="8455012" y="5034394"/>
            <a:ext cx="503918" cy="503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9" name="矩形 48"/>
          <p:cNvSpPr/>
          <p:nvPr/>
        </p:nvSpPr>
        <p:spPr>
          <a:xfrm>
            <a:off x="6037350" y="3861546"/>
            <a:ext cx="208865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tx1">
                    <a:lumMod val="50000"/>
                    <a:lumOff val="50000"/>
                  </a:schemeClr>
                </a:solidFill>
                <a:latin typeface="+mn-ea"/>
              </a:rPr>
              <a:t>用户可以在投影仪或者计算机上进行演示演示文稿打印出来制作成胶片用户可以在投影仪</a:t>
            </a:r>
          </a:p>
        </p:txBody>
      </p:sp>
      <p:sp>
        <p:nvSpPr>
          <p:cNvPr id="51" name="矩形 50"/>
          <p:cNvSpPr/>
          <p:nvPr/>
        </p:nvSpPr>
        <p:spPr>
          <a:xfrm>
            <a:off x="8968455" y="3861546"/>
            <a:ext cx="208865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tx1">
                    <a:lumMod val="50000"/>
                    <a:lumOff val="50000"/>
                  </a:schemeClr>
                </a:solidFill>
                <a:latin typeface="+mn-ea"/>
              </a:rPr>
              <a:t>用户可以在投影仪或者计算机上进行演示演示文稿打印出来制作成胶片用户可以在投影仪</a:t>
            </a:r>
          </a:p>
        </p:txBody>
      </p:sp>
      <p:sp>
        <p:nvSpPr>
          <p:cNvPr id="52" name="矩形 51"/>
          <p:cNvSpPr/>
          <p:nvPr/>
        </p:nvSpPr>
        <p:spPr>
          <a:xfrm>
            <a:off x="6037350" y="4910051"/>
            <a:ext cx="208865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tx1">
                    <a:lumMod val="50000"/>
                    <a:lumOff val="50000"/>
                  </a:schemeClr>
                </a:solidFill>
                <a:latin typeface="+mn-ea"/>
              </a:rPr>
              <a:t>用户可以在投影仪或者计算机上进行演示演示文稿打印出来制作成胶片用户可以在投影仪</a:t>
            </a:r>
          </a:p>
        </p:txBody>
      </p:sp>
      <p:sp>
        <p:nvSpPr>
          <p:cNvPr id="53" name="矩形 52"/>
          <p:cNvSpPr/>
          <p:nvPr/>
        </p:nvSpPr>
        <p:spPr>
          <a:xfrm>
            <a:off x="8968455" y="4910051"/>
            <a:ext cx="208865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schemeClr val="tx1">
                    <a:lumMod val="50000"/>
                    <a:lumOff val="50000"/>
                  </a:schemeClr>
                </a:solidFill>
                <a:latin typeface="+mn-ea"/>
              </a:rPr>
              <a:t>用户可以在投影仪或者计算机上进行演示演示文稿打印出来制作成胶片用户可以在投影仪</a:t>
            </a:r>
          </a:p>
        </p:txBody>
      </p:sp>
      <p:grpSp>
        <p:nvGrpSpPr>
          <p:cNvPr id="54" name="组合 53"/>
          <p:cNvGrpSpPr/>
          <p:nvPr/>
        </p:nvGrpSpPr>
        <p:grpSpPr>
          <a:xfrm>
            <a:off x="5407304" y="2279650"/>
            <a:ext cx="5555971" cy="1121305"/>
            <a:chOff x="7583812" y="3362125"/>
            <a:chExt cx="5555971" cy="1121305"/>
          </a:xfrm>
        </p:grpSpPr>
        <p:sp>
          <p:nvSpPr>
            <p:cNvPr id="55" name="矩形 54"/>
            <p:cNvSpPr/>
            <p:nvPr/>
          </p:nvSpPr>
          <p:spPr>
            <a:xfrm>
              <a:off x="7583812" y="3775608"/>
              <a:ext cx="5555971" cy="7078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用户可以在投影仪或者计算机上进行演示也可以将演示文稿打印出来制作成胶片用户可以在投影仪用户可以在投影仪或者计算机上进行演示也可以将演示文稿打印出来制作成胶片用户可以在投影仪</a:t>
              </a:r>
            </a:p>
          </p:txBody>
        </p:sp>
        <p:sp>
          <p:nvSpPr>
            <p:cNvPr id="56" name="矩形 55"/>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项目背景分析</a:t>
              </a:r>
            </a:p>
          </p:txBody>
        </p:sp>
      </p:grpSp>
      <p:sp>
        <p:nvSpPr>
          <p:cNvPr id="63" name="îŝḷîḓé-Rectangle 8"/>
          <p:cNvSpPr/>
          <p:nvPr/>
        </p:nvSpPr>
        <p:spPr>
          <a:xfrm>
            <a:off x="5641894" y="4095165"/>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îŝḷîḓé-Rectangle 9"/>
          <p:cNvSpPr/>
          <p:nvPr/>
        </p:nvSpPr>
        <p:spPr>
          <a:xfrm>
            <a:off x="5644809" y="5150978"/>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4" name="îŝḷîḓé-Rectangle 14"/>
          <p:cNvSpPr/>
          <p:nvPr/>
        </p:nvSpPr>
        <p:spPr>
          <a:xfrm>
            <a:off x="8572999" y="4090942"/>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6" name="îŝḷîḓé-Rectangle 15"/>
          <p:cNvSpPr/>
          <p:nvPr/>
        </p:nvSpPr>
        <p:spPr>
          <a:xfrm>
            <a:off x="8572999" y="5161387"/>
            <a:ext cx="267944" cy="247127"/>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0" name="文本框 19"/>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项目背景研究</a:t>
            </a:r>
          </a:p>
        </p:txBody>
      </p:sp>
      <p:sp>
        <p:nvSpPr>
          <p:cNvPr id="21" name="文本框 20"/>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2" name="直接连接符 2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8388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fill="hold"/>
                                        <p:tgtEl>
                                          <p:spTgt spid="54"/>
                                        </p:tgtEl>
                                        <p:attrNameLst>
                                          <p:attrName>ppt_x</p:attrName>
                                        </p:attrNameLst>
                                      </p:cBhvr>
                                      <p:tavLst>
                                        <p:tav tm="0">
                                          <p:val>
                                            <p:strVal val="1+#ppt_w/2"/>
                                          </p:val>
                                        </p:tav>
                                        <p:tav tm="100000">
                                          <p:val>
                                            <p:strVal val="#ppt_x"/>
                                          </p:val>
                                        </p:tav>
                                      </p:tavLst>
                                    </p:anim>
                                    <p:anim calcmode="lin" valueType="num">
                                      <p:cBhvr additive="base">
                                        <p:cTn id="21" dur="500" fill="hold"/>
                                        <p:tgtEl>
                                          <p:spTgt spid="5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 calcmode="lin" valueType="num">
                                      <p:cBhvr>
                                        <p:cTn id="40" dur="500" fill="hold"/>
                                        <p:tgtEl>
                                          <p:spTgt spid="65"/>
                                        </p:tgtEl>
                                        <p:attrNameLst>
                                          <p:attrName>ppt_w</p:attrName>
                                        </p:attrNameLst>
                                      </p:cBhvr>
                                      <p:tavLst>
                                        <p:tav tm="0">
                                          <p:val>
                                            <p:fltVal val="0"/>
                                          </p:val>
                                        </p:tav>
                                        <p:tav tm="100000">
                                          <p:val>
                                            <p:strVal val="#ppt_w"/>
                                          </p:val>
                                        </p:tav>
                                      </p:tavLst>
                                    </p:anim>
                                    <p:anim calcmode="lin" valueType="num">
                                      <p:cBhvr>
                                        <p:cTn id="41" dur="500" fill="hold"/>
                                        <p:tgtEl>
                                          <p:spTgt spid="65"/>
                                        </p:tgtEl>
                                        <p:attrNameLst>
                                          <p:attrName>ppt_h</p:attrName>
                                        </p:attrNameLst>
                                      </p:cBhvr>
                                      <p:tavLst>
                                        <p:tav tm="0">
                                          <p:val>
                                            <p:fltVal val="0"/>
                                          </p:val>
                                        </p:tav>
                                        <p:tav tm="100000">
                                          <p:val>
                                            <p:strVal val="#ppt_h"/>
                                          </p:val>
                                        </p:tav>
                                      </p:tavLst>
                                    </p:anim>
                                    <p:animEffect transition="in" filter="fade">
                                      <p:cBhvr>
                                        <p:cTn id="42" dur="500"/>
                                        <p:tgtEl>
                                          <p:spTgt spid="65"/>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p:cTn id="55" dur="500" fill="hold"/>
                                        <p:tgtEl>
                                          <p:spTgt spid="64"/>
                                        </p:tgtEl>
                                        <p:attrNameLst>
                                          <p:attrName>ppt_w</p:attrName>
                                        </p:attrNameLst>
                                      </p:cBhvr>
                                      <p:tavLst>
                                        <p:tav tm="0">
                                          <p:val>
                                            <p:fltVal val="0"/>
                                          </p:val>
                                        </p:tav>
                                        <p:tav tm="100000">
                                          <p:val>
                                            <p:strVal val="#ppt_w"/>
                                          </p:val>
                                        </p:tav>
                                      </p:tavLst>
                                    </p:anim>
                                    <p:anim calcmode="lin" valueType="num">
                                      <p:cBhvr>
                                        <p:cTn id="56" dur="500" fill="hold"/>
                                        <p:tgtEl>
                                          <p:spTgt spid="64"/>
                                        </p:tgtEl>
                                        <p:attrNameLst>
                                          <p:attrName>ppt_h</p:attrName>
                                        </p:attrNameLst>
                                      </p:cBhvr>
                                      <p:tavLst>
                                        <p:tav tm="0">
                                          <p:val>
                                            <p:fltVal val="0"/>
                                          </p:val>
                                        </p:tav>
                                        <p:tav tm="100000">
                                          <p:val>
                                            <p:strVal val="#ppt_h"/>
                                          </p:val>
                                        </p:tav>
                                      </p:tavLst>
                                    </p:anim>
                                    <p:animEffect transition="in" filter="fade">
                                      <p:cBhvr>
                                        <p:cTn id="57" dur="500"/>
                                        <p:tgtEl>
                                          <p:spTgt spid="6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 calcmode="lin" valueType="num">
                                      <p:cBhvr>
                                        <p:cTn id="60" dur="500" fill="hold"/>
                                        <p:tgtEl>
                                          <p:spTgt spid="66"/>
                                        </p:tgtEl>
                                        <p:attrNameLst>
                                          <p:attrName>ppt_w</p:attrName>
                                        </p:attrNameLst>
                                      </p:cBhvr>
                                      <p:tavLst>
                                        <p:tav tm="0">
                                          <p:val>
                                            <p:fltVal val="0"/>
                                          </p:val>
                                        </p:tav>
                                        <p:tav tm="100000">
                                          <p:val>
                                            <p:strVal val="#ppt_w"/>
                                          </p:val>
                                        </p:tav>
                                      </p:tavLst>
                                    </p:anim>
                                    <p:anim calcmode="lin" valueType="num">
                                      <p:cBhvr>
                                        <p:cTn id="61" dur="500" fill="hold"/>
                                        <p:tgtEl>
                                          <p:spTgt spid="66"/>
                                        </p:tgtEl>
                                        <p:attrNameLst>
                                          <p:attrName>ppt_h</p:attrName>
                                        </p:attrNameLst>
                                      </p:cBhvr>
                                      <p:tavLst>
                                        <p:tav tm="0">
                                          <p:val>
                                            <p:fltVal val="0"/>
                                          </p:val>
                                        </p:tav>
                                        <p:tav tm="100000">
                                          <p:val>
                                            <p:strVal val="#ppt_h"/>
                                          </p:val>
                                        </p:tav>
                                      </p:tavLst>
                                    </p:anim>
                                    <p:animEffect transition="in" filter="fade">
                                      <p:cBhvr>
                                        <p:cTn id="62" dur="500"/>
                                        <p:tgtEl>
                                          <p:spTgt spid="66"/>
                                        </p:tgtEl>
                                      </p:cBhvr>
                                    </p:animEffect>
                                  </p:childTnLst>
                                </p:cTn>
                              </p:par>
                            </p:childTnLst>
                          </p:cTn>
                        </p:par>
                        <p:par>
                          <p:cTn id="63" fill="hold">
                            <p:stCondLst>
                              <p:cond delay="2500"/>
                            </p:stCondLst>
                            <p:childTnLst>
                              <p:par>
                                <p:cTn id="64" presetID="14" presetClass="entr" presetSubtype="1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randombar(horizontal)">
                                      <p:cBhvr>
                                        <p:cTn id="66" dur="500"/>
                                        <p:tgtEl>
                                          <p:spTgt spid="49"/>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randombar(horizontal)">
                                      <p:cBhvr>
                                        <p:cTn id="69" dur="500"/>
                                        <p:tgtEl>
                                          <p:spTgt spid="51"/>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randombar(horizontal)">
                                      <p:cBhvr>
                                        <p:cTn id="72" dur="500"/>
                                        <p:tgtEl>
                                          <p:spTgt spid="5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randombar(horizontal)">
                                      <p:cBhvr>
                                        <p:cTn id="7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0" grpId="0" animBg="1"/>
      <p:bldP spid="15" grpId="0" animBg="1"/>
      <p:bldP spid="16" grpId="0" animBg="1"/>
      <p:bldP spid="49" grpId="0"/>
      <p:bldP spid="51" grpId="0"/>
      <p:bldP spid="52" grpId="0"/>
      <p:bldP spid="53" grpId="0"/>
      <p:bldP spid="63" grpId="0" animBg="1"/>
      <p:bldP spid="65" grpId="0" animBg="1"/>
      <p:bldP spid="64" grpId="0" animBg="1"/>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p:nvPr/>
        </p:nvGrpSpPr>
        <p:grpSpPr>
          <a:xfrm>
            <a:off x="4800600" y="2476578"/>
            <a:ext cx="2590800" cy="2828770"/>
            <a:chOff x="4870315" y="2376068"/>
            <a:chExt cx="2451372" cy="2676535"/>
          </a:xfrm>
        </p:grpSpPr>
        <p:sp>
          <p:nvSpPr>
            <p:cNvPr id="28" name="îṣļîḑé-Freeform: Shape 31"/>
            <p:cNvSpPr/>
            <p:nvPr/>
          </p:nvSpPr>
          <p:spPr>
            <a:xfrm>
              <a:off x="5609288" y="3644074"/>
              <a:ext cx="971845" cy="1408529"/>
            </a:xfrm>
            <a:custGeom>
              <a:avLst/>
              <a:gdLst/>
              <a:ahLst/>
              <a:cxnLst>
                <a:cxn ang="0">
                  <a:pos x="wd2" y="hd2"/>
                </a:cxn>
                <a:cxn ang="5400000">
                  <a:pos x="wd2" y="hd2"/>
                </a:cxn>
                <a:cxn ang="10800000">
                  <a:pos x="wd2" y="hd2"/>
                </a:cxn>
                <a:cxn ang="16200000">
                  <a:pos x="wd2" y="hd2"/>
                </a:cxn>
              </a:cxnLst>
              <a:rect l="0" t="0" r="r" b="b"/>
              <a:pathLst>
                <a:path w="21221" h="21560" extrusionOk="0">
                  <a:moveTo>
                    <a:pt x="14822" y="7771"/>
                  </a:moveTo>
                  <a:cubicBezTo>
                    <a:pt x="16702" y="9581"/>
                    <a:pt x="18651" y="11912"/>
                    <a:pt x="18041" y="14344"/>
                  </a:cubicBezTo>
                  <a:cubicBezTo>
                    <a:pt x="17605" y="16684"/>
                    <a:pt x="14610" y="19126"/>
                    <a:pt x="10611" y="19050"/>
                  </a:cubicBezTo>
                  <a:cubicBezTo>
                    <a:pt x="6612" y="19126"/>
                    <a:pt x="3617" y="16684"/>
                    <a:pt x="3181" y="14344"/>
                  </a:cubicBezTo>
                  <a:cubicBezTo>
                    <a:pt x="2572" y="11912"/>
                    <a:pt x="4521" y="9581"/>
                    <a:pt x="6401" y="7771"/>
                  </a:cubicBezTo>
                  <a:cubicBezTo>
                    <a:pt x="8423" y="5931"/>
                    <a:pt x="9579" y="4382"/>
                    <a:pt x="10089" y="3222"/>
                  </a:cubicBezTo>
                  <a:cubicBezTo>
                    <a:pt x="10624" y="2075"/>
                    <a:pt x="10514" y="1317"/>
                    <a:pt x="10611" y="1341"/>
                  </a:cubicBezTo>
                  <a:cubicBezTo>
                    <a:pt x="10708" y="1317"/>
                    <a:pt x="10598" y="2075"/>
                    <a:pt x="11134" y="3222"/>
                  </a:cubicBezTo>
                  <a:cubicBezTo>
                    <a:pt x="11644" y="4382"/>
                    <a:pt x="12800" y="5931"/>
                    <a:pt x="14822" y="7771"/>
                  </a:cubicBezTo>
                  <a:close/>
                  <a:moveTo>
                    <a:pt x="5485" y="7186"/>
                  </a:moveTo>
                  <a:cubicBezTo>
                    <a:pt x="4088" y="8206"/>
                    <a:pt x="2558" y="9222"/>
                    <a:pt x="1493" y="10503"/>
                  </a:cubicBezTo>
                  <a:cubicBezTo>
                    <a:pt x="420" y="11765"/>
                    <a:pt x="-189" y="13292"/>
                    <a:pt x="53" y="14894"/>
                  </a:cubicBezTo>
                  <a:cubicBezTo>
                    <a:pt x="278" y="16485"/>
                    <a:pt x="1353" y="18151"/>
                    <a:pt x="3244" y="19431"/>
                  </a:cubicBezTo>
                  <a:cubicBezTo>
                    <a:pt x="5108" y="20707"/>
                    <a:pt x="7786" y="21598"/>
                    <a:pt x="10611" y="21559"/>
                  </a:cubicBezTo>
                  <a:cubicBezTo>
                    <a:pt x="13436" y="21598"/>
                    <a:pt x="16115" y="20707"/>
                    <a:pt x="17979" y="19431"/>
                  </a:cubicBezTo>
                  <a:cubicBezTo>
                    <a:pt x="19869" y="18150"/>
                    <a:pt x="20944" y="16485"/>
                    <a:pt x="21169" y="14894"/>
                  </a:cubicBezTo>
                  <a:cubicBezTo>
                    <a:pt x="21411" y="13292"/>
                    <a:pt x="20803" y="11765"/>
                    <a:pt x="19729" y="10502"/>
                  </a:cubicBezTo>
                  <a:cubicBezTo>
                    <a:pt x="18664" y="9222"/>
                    <a:pt x="17134" y="8205"/>
                    <a:pt x="15737" y="7186"/>
                  </a:cubicBezTo>
                  <a:cubicBezTo>
                    <a:pt x="12805" y="5267"/>
                    <a:pt x="11324" y="3571"/>
                    <a:pt x="10914" y="2188"/>
                  </a:cubicBezTo>
                  <a:cubicBezTo>
                    <a:pt x="10501" y="805"/>
                    <a:pt x="10645" y="-2"/>
                    <a:pt x="10611" y="0"/>
                  </a:cubicBezTo>
                  <a:cubicBezTo>
                    <a:pt x="10578" y="-2"/>
                    <a:pt x="10721" y="805"/>
                    <a:pt x="10296" y="2182"/>
                  </a:cubicBezTo>
                  <a:cubicBezTo>
                    <a:pt x="9898" y="3571"/>
                    <a:pt x="8418" y="5267"/>
                    <a:pt x="5485" y="7186"/>
                  </a:cubicBezTo>
                  <a:close/>
                </a:path>
              </a:pathLst>
            </a:custGeom>
            <a:solidFill>
              <a:schemeClr val="accent5"/>
            </a:solidFill>
            <a:ln w="12700" cap="flat">
              <a:noFill/>
              <a:miter lim="400000"/>
            </a:ln>
            <a:effectLst/>
          </p:spPr>
          <p:txBody>
            <a:bodyPr anchor="ctr"/>
            <a:lstStyle/>
            <a:p>
              <a:pPr algn="ctr"/>
              <a:endParaRPr/>
            </a:p>
          </p:txBody>
        </p:sp>
        <p:sp>
          <p:nvSpPr>
            <p:cNvPr id="29" name="îṣļîḑé-Freeform: Shape 32"/>
            <p:cNvSpPr/>
            <p:nvPr/>
          </p:nvSpPr>
          <p:spPr>
            <a:xfrm>
              <a:off x="5929435" y="4392192"/>
              <a:ext cx="331552" cy="29656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chemeClr val="accent5"/>
            </a:solidFill>
            <a:ln w="12700" cap="flat">
              <a:noFill/>
              <a:miter lim="400000"/>
            </a:ln>
            <a:effectLst/>
          </p:spPr>
          <p:txBody>
            <a:bodyPr anchor="ctr"/>
            <a:lstStyle/>
            <a:p>
              <a:pPr algn="ctr"/>
              <a:endParaRPr/>
            </a:p>
          </p:txBody>
        </p:sp>
        <p:sp>
          <p:nvSpPr>
            <p:cNvPr id="30" name="îṣļîḑé-Freeform: Shape 34"/>
            <p:cNvSpPr/>
            <p:nvPr/>
          </p:nvSpPr>
          <p:spPr>
            <a:xfrm>
              <a:off x="5609288" y="2376068"/>
              <a:ext cx="971845" cy="1408515"/>
            </a:xfrm>
            <a:custGeom>
              <a:avLst/>
              <a:gdLst/>
              <a:ahLst/>
              <a:cxnLst>
                <a:cxn ang="0">
                  <a:pos x="wd2" y="hd2"/>
                </a:cxn>
                <a:cxn ang="5400000">
                  <a:pos x="wd2" y="hd2"/>
                </a:cxn>
                <a:cxn ang="10800000">
                  <a:pos x="wd2" y="hd2"/>
                </a:cxn>
                <a:cxn ang="16200000">
                  <a:pos x="wd2" y="hd2"/>
                </a:cxn>
              </a:cxnLst>
              <a:rect l="0" t="0" r="r" b="b"/>
              <a:pathLst>
                <a:path w="21221" h="21560" extrusionOk="0">
                  <a:moveTo>
                    <a:pt x="11134" y="18338"/>
                  </a:moveTo>
                  <a:cubicBezTo>
                    <a:pt x="10598" y="19485"/>
                    <a:pt x="10708" y="20243"/>
                    <a:pt x="10611" y="20219"/>
                  </a:cubicBezTo>
                  <a:cubicBezTo>
                    <a:pt x="10514" y="20243"/>
                    <a:pt x="10624" y="19485"/>
                    <a:pt x="10089" y="18338"/>
                  </a:cubicBezTo>
                  <a:cubicBezTo>
                    <a:pt x="9579" y="17179"/>
                    <a:pt x="8423" y="15629"/>
                    <a:pt x="6401" y="13789"/>
                  </a:cubicBezTo>
                  <a:cubicBezTo>
                    <a:pt x="4521" y="11980"/>
                    <a:pt x="2572" y="9649"/>
                    <a:pt x="3181" y="7216"/>
                  </a:cubicBezTo>
                  <a:cubicBezTo>
                    <a:pt x="3617" y="4876"/>
                    <a:pt x="6612" y="2434"/>
                    <a:pt x="10611" y="2510"/>
                  </a:cubicBezTo>
                  <a:cubicBezTo>
                    <a:pt x="14610" y="2434"/>
                    <a:pt x="17605" y="4876"/>
                    <a:pt x="18041" y="7216"/>
                  </a:cubicBezTo>
                  <a:cubicBezTo>
                    <a:pt x="18651" y="9649"/>
                    <a:pt x="16702" y="11980"/>
                    <a:pt x="14822" y="13789"/>
                  </a:cubicBezTo>
                  <a:cubicBezTo>
                    <a:pt x="12800" y="15629"/>
                    <a:pt x="11644" y="17179"/>
                    <a:pt x="11134" y="18338"/>
                  </a:cubicBezTo>
                  <a:close/>
                  <a:moveTo>
                    <a:pt x="10296" y="19378"/>
                  </a:moveTo>
                  <a:cubicBezTo>
                    <a:pt x="10721" y="20755"/>
                    <a:pt x="10578" y="21562"/>
                    <a:pt x="10611" y="21560"/>
                  </a:cubicBezTo>
                  <a:cubicBezTo>
                    <a:pt x="10645" y="21562"/>
                    <a:pt x="10501" y="20755"/>
                    <a:pt x="10914" y="19372"/>
                  </a:cubicBezTo>
                  <a:cubicBezTo>
                    <a:pt x="11324" y="17989"/>
                    <a:pt x="12805" y="16293"/>
                    <a:pt x="15737" y="14374"/>
                  </a:cubicBezTo>
                  <a:cubicBezTo>
                    <a:pt x="17134" y="13355"/>
                    <a:pt x="18664" y="12339"/>
                    <a:pt x="19729" y="11058"/>
                  </a:cubicBezTo>
                  <a:cubicBezTo>
                    <a:pt x="20803" y="9796"/>
                    <a:pt x="21411" y="8268"/>
                    <a:pt x="21169" y="6666"/>
                  </a:cubicBezTo>
                  <a:cubicBezTo>
                    <a:pt x="20944" y="5076"/>
                    <a:pt x="19869" y="3410"/>
                    <a:pt x="17979" y="2130"/>
                  </a:cubicBezTo>
                  <a:cubicBezTo>
                    <a:pt x="16115" y="853"/>
                    <a:pt x="13436" y="-38"/>
                    <a:pt x="10611" y="1"/>
                  </a:cubicBezTo>
                  <a:cubicBezTo>
                    <a:pt x="7786" y="-38"/>
                    <a:pt x="5108" y="853"/>
                    <a:pt x="3244" y="2129"/>
                  </a:cubicBezTo>
                  <a:cubicBezTo>
                    <a:pt x="1353" y="3410"/>
                    <a:pt x="278" y="5075"/>
                    <a:pt x="53" y="6666"/>
                  </a:cubicBezTo>
                  <a:cubicBezTo>
                    <a:pt x="-189" y="8268"/>
                    <a:pt x="420" y="9795"/>
                    <a:pt x="1493" y="11057"/>
                  </a:cubicBezTo>
                  <a:cubicBezTo>
                    <a:pt x="2558" y="12339"/>
                    <a:pt x="4088" y="13355"/>
                    <a:pt x="5485" y="14374"/>
                  </a:cubicBezTo>
                  <a:cubicBezTo>
                    <a:pt x="8418" y="16293"/>
                    <a:pt x="9898" y="17990"/>
                    <a:pt x="10296" y="19378"/>
                  </a:cubicBezTo>
                  <a:close/>
                </a:path>
              </a:pathLst>
            </a:custGeom>
            <a:solidFill>
              <a:schemeClr val="accent2"/>
            </a:solidFill>
            <a:ln w="12700" cap="flat">
              <a:noFill/>
              <a:miter lim="400000"/>
            </a:ln>
            <a:effectLst/>
          </p:spPr>
          <p:txBody>
            <a:bodyPr anchor="ctr"/>
            <a:lstStyle/>
            <a:p>
              <a:pPr algn="ctr"/>
              <a:endParaRPr/>
            </a:p>
          </p:txBody>
        </p:sp>
        <p:sp>
          <p:nvSpPr>
            <p:cNvPr id="31" name="îṣļîḑé-Freeform: Shape 37"/>
            <p:cNvSpPr/>
            <p:nvPr/>
          </p:nvSpPr>
          <p:spPr>
            <a:xfrm>
              <a:off x="6038158" y="2804939"/>
              <a:ext cx="1283529" cy="964599"/>
            </a:xfrm>
            <a:custGeom>
              <a:avLst/>
              <a:gdLst/>
              <a:ahLst/>
              <a:cxnLst>
                <a:cxn ang="0">
                  <a:pos x="wd2" y="hd2"/>
                </a:cxn>
                <a:cxn ang="5400000">
                  <a:pos x="wd2" y="hd2"/>
                </a:cxn>
                <a:cxn ang="10800000">
                  <a:pos x="wd2" y="hd2"/>
                </a:cxn>
                <a:cxn ang="16200000">
                  <a:pos x="wd2" y="hd2"/>
                </a:cxn>
              </a:cxnLst>
              <a:rect l="0" t="0" r="r" b="b"/>
              <a:pathLst>
                <a:path w="21352" h="21262" extrusionOk="0">
                  <a:moveTo>
                    <a:pt x="5710" y="11576"/>
                  </a:moveTo>
                  <a:cubicBezTo>
                    <a:pt x="6698" y="8629"/>
                    <a:pt x="8149" y="5247"/>
                    <a:pt x="10670" y="4029"/>
                  </a:cubicBezTo>
                  <a:cubicBezTo>
                    <a:pt x="13039" y="2724"/>
                    <a:pt x="16479" y="3585"/>
                    <a:pt x="17930" y="7135"/>
                  </a:cubicBezTo>
                  <a:cubicBezTo>
                    <a:pt x="19525" y="10576"/>
                    <a:pt x="18368" y="14953"/>
                    <a:pt x="16331" y="17019"/>
                  </a:cubicBezTo>
                  <a:cubicBezTo>
                    <a:pt x="14274" y="19303"/>
                    <a:pt x="11337" y="19277"/>
                    <a:pt x="8918" y="18937"/>
                  </a:cubicBezTo>
                  <a:cubicBezTo>
                    <a:pt x="6417" y="18494"/>
                    <a:pt x="4518" y="18599"/>
                    <a:pt x="3232" y="18989"/>
                  </a:cubicBezTo>
                  <a:cubicBezTo>
                    <a:pt x="1948" y="19346"/>
                    <a:pt x="1277" y="19988"/>
                    <a:pt x="1262" y="19886"/>
                  </a:cubicBezTo>
                  <a:cubicBezTo>
                    <a:pt x="1203" y="19818"/>
                    <a:pt x="1958" y="19369"/>
                    <a:pt x="2834" y="18074"/>
                  </a:cubicBezTo>
                  <a:cubicBezTo>
                    <a:pt x="3731" y="16794"/>
                    <a:pt x="4750" y="14668"/>
                    <a:pt x="5710" y="11576"/>
                  </a:cubicBezTo>
                  <a:close/>
                  <a:moveTo>
                    <a:pt x="8717" y="20158"/>
                  </a:moveTo>
                  <a:cubicBezTo>
                    <a:pt x="10208" y="20646"/>
                    <a:pt x="11747" y="21252"/>
                    <a:pt x="13358" y="21260"/>
                  </a:cubicBezTo>
                  <a:cubicBezTo>
                    <a:pt x="14955" y="21290"/>
                    <a:pt x="16625" y="20723"/>
                    <a:pt x="18040" y="19357"/>
                  </a:cubicBezTo>
                  <a:cubicBezTo>
                    <a:pt x="19452" y="18016"/>
                    <a:pt x="20610" y="15876"/>
                    <a:pt x="21095" y="13302"/>
                  </a:cubicBezTo>
                  <a:cubicBezTo>
                    <a:pt x="21586" y="10753"/>
                    <a:pt x="21404" y="7770"/>
                    <a:pt x="20291" y="5329"/>
                  </a:cubicBezTo>
                  <a:cubicBezTo>
                    <a:pt x="19252" y="2831"/>
                    <a:pt x="17393" y="1131"/>
                    <a:pt x="15482" y="421"/>
                  </a:cubicBezTo>
                  <a:cubicBezTo>
                    <a:pt x="13557" y="-310"/>
                    <a:pt x="11580" y="-51"/>
                    <a:pt x="9997" y="899"/>
                  </a:cubicBezTo>
                  <a:cubicBezTo>
                    <a:pt x="8397" y="1840"/>
                    <a:pt x="7191" y="3472"/>
                    <a:pt x="6412" y="5319"/>
                  </a:cubicBezTo>
                  <a:cubicBezTo>
                    <a:pt x="5612" y="7172"/>
                    <a:pt x="5239" y="9241"/>
                    <a:pt x="4812" y="11196"/>
                  </a:cubicBezTo>
                  <a:cubicBezTo>
                    <a:pt x="4122" y="15142"/>
                    <a:pt x="3090" y="17657"/>
                    <a:pt x="1944" y="19011"/>
                  </a:cubicBezTo>
                  <a:cubicBezTo>
                    <a:pt x="800" y="20368"/>
                    <a:pt x="-14" y="20823"/>
                    <a:pt x="1" y="20851"/>
                  </a:cubicBezTo>
                  <a:cubicBezTo>
                    <a:pt x="12" y="20882"/>
                    <a:pt x="716" y="20176"/>
                    <a:pt x="2174" y="19556"/>
                  </a:cubicBezTo>
                  <a:cubicBezTo>
                    <a:pt x="3633" y="18904"/>
                    <a:pt x="5793" y="18976"/>
                    <a:pt x="8717" y="20158"/>
                  </a:cubicBezTo>
                  <a:close/>
                </a:path>
              </a:pathLst>
            </a:custGeom>
            <a:solidFill>
              <a:schemeClr val="accent3"/>
            </a:solidFill>
            <a:ln w="12700" cap="flat">
              <a:noFill/>
              <a:miter lim="400000"/>
            </a:ln>
            <a:effectLst/>
          </p:spPr>
          <p:txBody>
            <a:bodyPr anchor="ctr"/>
            <a:lstStyle/>
            <a:p>
              <a:pPr algn="ctr"/>
              <a:endParaRPr/>
            </a:p>
          </p:txBody>
        </p:sp>
        <p:sp>
          <p:nvSpPr>
            <p:cNvPr id="32" name="îṣļîḑé-Freeform: Shape 38"/>
            <p:cNvSpPr/>
            <p:nvPr/>
          </p:nvSpPr>
          <p:spPr>
            <a:xfrm>
              <a:off x="6624066" y="3145719"/>
              <a:ext cx="289060" cy="283039"/>
            </a:xfrm>
            <a:custGeom>
              <a:avLst/>
              <a:gdLst/>
              <a:ahLst/>
              <a:cxnLst>
                <a:cxn ang="0">
                  <a:pos x="wd2" y="hd2"/>
                </a:cxn>
                <a:cxn ang="5400000">
                  <a:pos x="wd2" y="hd2"/>
                </a:cxn>
                <a:cxn ang="10800000">
                  <a:pos x="wd2" y="hd2"/>
                </a:cxn>
                <a:cxn ang="16200000">
                  <a:pos x="wd2" y="hd2"/>
                </a:cxn>
              </a:cxnLst>
              <a:rect l="0" t="0" r="r" b="b"/>
              <a:pathLst>
                <a:path w="20026" h="20334" extrusionOk="0">
                  <a:moveTo>
                    <a:pt x="19964" y="64"/>
                  </a:moveTo>
                  <a:cubicBezTo>
                    <a:pt x="19154" y="-762"/>
                    <a:pt x="10181" y="6693"/>
                    <a:pt x="7510" y="9416"/>
                  </a:cubicBezTo>
                  <a:cubicBezTo>
                    <a:pt x="6185" y="10767"/>
                    <a:pt x="5743" y="11492"/>
                    <a:pt x="5336" y="12034"/>
                  </a:cubicBezTo>
                  <a:cubicBezTo>
                    <a:pt x="5160" y="12268"/>
                    <a:pt x="5392" y="12341"/>
                    <a:pt x="5498" y="12397"/>
                  </a:cubicBezTo>
                  <a:cubicBezTo>
                    <a:pt x="6023" y="12675"/>
                    <a:pt x="6391" y="12933"/>
                    <a:pt x="6864" y="13417"/>
                  </a:cubicBezTo>
                  <a:cubicBezTo>
                    <a:pt x="7340" y="13900"/>
                    <a:pt x="7594" y="14275"/>
                    <a:pt x="7865" y="14809"/>
                  </a:cubicBezTo>
                  <a:cubicBezTo>
                    <a:pt x="7919" y="14917"/>
                    <a:pt x="7991" y="15156"/>
                    <a:pt x="8222" y="14975"/>
                  </a:cubicBezTo>
                  <a:cubicBezTo>
                    <a:pt x="8753" y="14561"/>
                    <a:pt x="9464" y="14110"/>
                    <a:pt x="10789" y="12758"/>
                  </a:cubicBezTo>
                  <a:cubicBezTo>
                    <a:pt x="13461" y="10036"/>
                    <a:pt x="20774" y="889"/>
                    <a:pt x="19964" y="64"/>
                  </a:cubicBezTo>
                  <a:close/>
                  <a:moveTo>
                    <a:pt x="2465" y="14020"/>
                  </a:moveTo>
                  <a:cubicBezTo>
                    <a:pt x="886" y="15630"/>
                    <a:pt x="2220" y="17281"/>
                    <a:pt x="121" y="19731"/>
                  </a:cubicBezTo>
                  <a:cubicBezTo>
                    <a:pt x="-826" y="20838"/>
                    <a:pt x="4021" y="20501"/>
                    <a:pt x="6421" y="18052"/>
                  </a:cubicBezTo>
                  <a:cubicBezTo>
                    <a:pt x="7439" y="17016"/>
                    <a:pt x="7152" y="15502"/>
                    <a:pt x="6060" y="14389"/>
                  </a:cubicBezTo>
                  <a:cubicBezTo>
                    <a:pt x="4968" y="13275"/>
                    <a:pt x="3483" y="12982"/>
                    <a:pt x="2465" y="14020"/>
                  </a:cubicBezTo>
                  <a:close/>
                </a:path>
              </a:pathLst>
            </a:custGeom>
            <a:solidFill>
              <a:schemeClr val="accent3"/>
            </a:solidFill>
            <a:ln w="12700" cap="flat">
              <a:noFill/>
              <a:miter lim="400000"/>
            </a:ln>
            <a:effectLst/>
          </p:spPr>
          <p:txBody>
            <a:bodyPr anchor="ctr"/>
            <a:lstStyle/>
            <a:p>
              <a:pPr algn="ctr"/>
              <a:endParaRPr/>
            </a:p>
          </p:txBody>
        </p:sp>
        <p:sp>
          <p:nvSpPr>
            <p:cNvPr id="33" name="îṣļîḑé-Freeform: Shape 40"/>
            <p:cNvSpPr/>
            <p:nvPr/>
          </p:nvSpPr>
          <p:spPr>
            <a:xfrm>
              <a:off x="6038157" y="3662673"/>
              <a:ext cx="1283523" cy="964603"/>
            </a:xfrm>
            <a:custGeom>
              <a:avLst/>
              <a:gdLst/>
              <a:ahLst/>
              <a:cxnLst>
                <a:cxn ang="0">
                  <a:pos x="wd2" y="hd2"/>
                </a:cxn>
                <a:cxn ang="5400000">
                  <a:pos x="wd2" y="hd2"/>
                </a:cxn>
                <a:cxn ang="10800000">
                  <a:pos x="wd2" y="hd2"/>
                </a:cxn>
                <a:cxn ang="16200000">
                  <a:pos x="wd2" y="hd2"/>
                </a:cxn>
              </a:cxnLst>
              <a:rect l="0" t="0" r="r" b="b"/>
              <a:pathLst>
                <a:path w="21352" h="21262" extrusionOk="0">
                  <a:moveTo>
                    <a:pt x="8917" y="2323"/>
                  </a:moveTo>
                  <a:cubicBezTo>
                    <a:pt x="11336" y="1983"/>
                    <a:pt x="14273" y="1957"/>
                    <a:pt x="16329" y="4241"/>
                  </a:cubicBezTo>
                  <a:cubicBezTo>
                    <a:pt x="18366" y="6308"/>
                    <a:pt x="19524" y="10685"/>
                    <a:pt x="17928" y="14126"/>
                  </a:cubicBezTo>
                  <a:cubicBezTo>
                    <a:pt x="16478" y="17676"/>
                    <a:pt x="13038" y="18536"/>
                    <a:pt x="10669" y="17232"/>
                  </a:cubicBezTo>
                  <a:cubicBezTo>
                    <a:pt x="8148" y="16014"/>
                    <a:pt x="6697" y="12631"/>
                    <a:pt x="5709" y="9685"/>
                  </a:cubicBezTo>
                  <a:cubicBezTo>
                    <a:pt x="4749" y="6593"/>
                    <a:pt x="3730" y="4467"/>
                    <a:pt x="2833" y="3186"/>
                  </a:cubicBezTo>
                  <a:cubicBezTo>
                    <a:pt x="1957" y="1892"/>
                    <a:pt x="1202" y="1442"/>
                    <a:pt x="1261" y="1375"/>
                  </a:cubicBezTo>
                  <a:cubicBezTo>
                    <a:pt x="1276" y="1273"/>
                    <a:pt x="1947" y="1914"/>
                    <a:pt x="3231" y="2272"/>
                  </a:cubicBezTo>
                  <a:cubicBezTo>
                    <a:pt x="4517" y="2661"/>
                    <a:pt x="6416" y="2767"/>
                    <a:pt x="8917" y="2323"/>
                  </a:cubicBezTo>
                  <a:close/>
                  <a:moveTo>
                    <a:pt x="4811" y="10065"/>
                  </a:moveTo>
                  <a:cubicBezTo>
                    <a:pt x="5238" y="12020"/>
                    <a:pt x="5611" y="14089"/>
                    <a:pt x="6411" y="15942"/>
                  </a:cubicBezTo>
                  <a:cubicBezTo>
                    <a:pt x="7190" y="17789"/>
                    <a:pt x="8396" y="19421"/>
                    <a:pt x="9996" y="20363"/>
                  </a:cubicBezTo>
                  <a:cubicBezTo>
                    <a:pt x="11578" y="21312"/>
                    <a:pt x="13556" y="21571"/>
                    <a:pt x="15481" y="20840"/>
                  </a:cubicBezTo>
                  <a:cubicBezTo>
                    <a:pt x="17392" y="20130"/>
                    <a:pt x="19251" y="18429"/>
                    <a:pt x="20290" y="15932"/>
                  </a:cubicBezTo>
                  <a:cubicBezTo>
                    <a:pt x="21403" y="13490"/>
                    <a:pt x="21585" y="10507"/>
                    <a:pt x="21093" y="7959"/>
                  </a:cubicBezTo>
                  <a:cubicBezTo>
                    <a:pt x="20609" y="5385"/>
                    <a:pt x="19450" y="3245"/>
                    <a:pt x="18039" y="1904"/>
                  </a:cubicBezTo>
                  <a:cubicBezTo>
                    <a:pt x="16623" y="538"/>
                    <a:pt x="14954" y="-29"/>
                    <a:pt x="13357" y="1"/>
                  </a:cubicBezTo>
                  <a:cubicBezTo>
                    <a:pt x="11746" y="9"/>
                    <a:pt x="10207" y="615"/>
                    <a:pt x="8716" y="1103"/>
                  </a:cubicBezTo>
                  <a:cubicBezTo>
                    <a:pt x="5792" y="2284"/>
                    <a:pt x="3632" y="2357"/>
                    <a:pt x="2174" y="1720"/>
                  </a:cubicBezTo>
                  <a:cubicBezTo>
                    <a:pt x="715" y="1085"/>
                    <a:pt x="11" y="378"/>
                    <a:pt x="0" y="409"/>
                  </a:cubicBezTo>
                  <a:cubicBezTo>
                    <a:pt x="-15" y="437"/>
                    <a:pt x="799" y="893"/>
                    <a:pt x="1933" y="2256"/>
                  </a:cubicBezTo>
                  <a:cubicBezTo>
                    <a:pt x="3089" y="3604"/>
                    <a:pt x="4121" y="6119"/>
                    <a:pt x="4811" y="10065"/>
                  </a:cubicBezTo>
                  <a:close/>
                </a:path>
              </a:pathLst>
            </a:custGeom>
            <a:solidFill>
              <a:schemeClr val="accent4"/>
            </a:solidFill>
            <a:ln w="12700" cap="flat">
              <a:noFill/>
              <a:miter lim="400000"/>
            </a:ln>
            <a:effectLst/>
          </p:spPr>
          <p:txBody>
            <a:bodyPr anchor="ctr"/>
            <a:lstStyle/>
            <a:p>
              <a:pPr algn="ctr"/>
              <a:endParaRPr/>
            </a:p>
          </p:txBody>
        </p:sp>
        <p:sp>
          <p:nvSpPr>
            <p:cNvPr id="34" name="îṣļîḑé-Freeform: Shape 41"/>
            <p:cNvSpPr/>
            <p:nvPr/>
          </p:nvSpPr>
          <p:spPr>
            <a:xfrm>
              <a:off x="6596324" y="3924886"/>
              <a:ext cx="344541" cy="344541"/>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accent4"/>
            </a:solidFill>
            <a:ln w="12700" cap="flat">
              <a:noFill/>
              <a:miter lim="400000"/>
            </a:ln>
            <a:effectLst/>
          </p:spPr>
          <p:txBody>
            <a:bodyPr anchor="ctr"/>
            <a:lstStyle/>
            <a:p>
              <a:pPr algn="ctr"/>
              <a:endParaRPr/>
            </a:p>
          </p:txBody>
        </p:sp>
        <p:sp>
          <p:nvSpPr>
            <p:cNvPr id="35" name="îṣļîḑé-Freeform: Shape 43"/>
            <p:cNvSpPr/>
            <p:nvPr/>
          </p:nvSpPr>
          <p:spPr>
            <a:xfrm>
              <a:off x="4870315" y="3662676"/>
              <a:ext cx="1283520" cy="964609"/>
            </a:xfrm>
            <a:custGeom>
              <a:avLst/>
              <a:gdLst/>
              <a:ahLst/>
              <a:cxnLst>
                <a:cxn ang="0">
                  <a:pos x="wd2" y="hd2"/>
                </a:cxn>
                <a:cxn ang="5400000">
                  <a:pos x="wd2" y="hd2"/>
                </a:cxn>
                <a:cxn ang="10800000">
                  <a:pos x="wd2" y="hd2"/>
                </a:cxn>
                <a:cxn ang="16200000">
                  <a:pos x="wd2" y="hd2"/>
                </a:cxn>
              </a:cxnLst>
              <a:rect l="0" t="0" r="r" b="b"/>
              <a:pathLst>
                <a:path w="21352" h="21262" extrusionOk="0">
                  <a:moveTo>
                    <a:pt x="18120" y="2272"/>
                  </a:moveTo>
                  <a:cubicBezTo>
                    <a:pt x="19404" y="1914"/>
                    <a:pt x="20075" y="1273"/>
                    <a:pt x="20090" y="1375"/>
                  </a:cubicBezTo>
                  <a:cubicBezTo>
                    <a:pt x="20149" y="1442"/>
                    <a:pt x="19394" y="1892"/>
                    <a:pt x="18518" y="3186"/>
                  </a:cubicBezTo>
                  <a:cubicBezTo>
                    <a:pt x="17621" y="4467"/>
                    <a:pt x="16602" y="6593"/>
                    <a:pt x="15642" y="9685"/>
                  </a:cubicBezTo>
                  <a:cubicBezTo>
                    <a:pt x="14654" y="12631"/>
                    <a:pt x="13203" y="16014"/>
                    <a:pt x="10682" y="17232"/>
                  </a:cubicBezTo>
                  <a:cubicBezTo>
                    <a:pt x="8313" y="18536"/>
                    <a:pt x="4873" y="17676"/>
                    <a:pt x="3422" y="14126"/>
                  </a:cubicBezTo>
                  <a:cubicBezTo>
                    <a:pt x="1827" y="10685"/>
                    <a:pt x="2985" y="6308"/>
                    <a:pt x="5021" y="4241"/>
                  </a:cubicBezTo>
                  <a:cubicBezTo>
                    <a:pt x="7078" y="1957"/>
                    <a:pt x="10015" y="1983"/>
                    <a:pt x="12434" y="2323"/>
                  </a:cubicBezTo>
                  <a:cubicBezTo>
                    <a:pt x="14935" y="2767"/>
                    <a:pt x="16834" y="2662"/>
                    <a:pt x="18120" y="2272"/>
                  </a:cubicBezTo>
                  <a:close/>
                  <a:moveTo>
                    <a:pt x="19418" y="2256"/>
                  </a:moveTo>
                  <a:cubicBezTo>
                    <a:pt x="20552" y="893"/>
                    <a:pt x="21366" y="437"/>
                    <a:pt x="21351" y="409"/>
                  </a:cubicBezTo>
                  <a:cubicBezTo>
                    <a:pt x="21341" y="378"/>
                    <a:pt x="20635" y="1085"/>
                    <a:pt x="19177" y="1720"/>
                  </a:cubicBezTo>
                  <a:cubicBezTo>
                    <a:pt x="17719" y="2357"/>
                    <a:pt x="15559" y="2284"/>
                    <a:pt x="12635" y="1103"/>
                  </a:cubicBezTo>
                  <a:cubicBezTo>
                    <a:pt x="11144" y="615"/>
                    <a:pt x="9605" y="9"/>
                    <a:pt x="7994" y="1"/>
                  </a:cubicBezTo>
                  <a:cubicBezTo>
                    <a:pt x="6397" y="-29"/>
                    <a:pt x="4728" y="538"/>
                    <a:pt x="3312" y="1904"/>
                  </a:cubicBezTo>
                  <a:cubicBezTo>
                    <a:pt x="1901" y="3245"/>
                    <a:pt x="742" y="5385"/>
                    <a:pt x="258" y="7959"/>
                  </a:cubicBezTo>
                  <a:cubicBezTo>
                    <a:pt x="-234" y="10507"/>
                    <a:pt x="-52" y="13490"/>
                    <a:pt x="1061" y="15932"/>
                  </a:cubicBezTo>
                  <a:cubicBezTo>
                    <a:pt x="2100" y="18429"/>
                    <a:pt x="3959" y="20130"/>
                    <a:pt x="5870" y="20840"/>
                  </a:cubicBezTo>
                  <a:cubicBezTo>
                    <a:pt x="7795" y="21571"/>
                    <a:pt x="9773" y="21312"/>
                    <a:pt x="11355" y="20363"/>
                  </a:cubicBezTo>
                  <a:cubicBezTo>
                    <a:pt x="12955" y="19421"/>
                    <a:pt x="14161" y="17789"/>
                    <a:pt x="14940" y="15942"/>
                  </a:cubicBezTo>
                  <a:cubicBezTo>
                    <a:pt x="15740" y="14089"/>
                    <a:pt x="16113" y="12020"/>
                    <a:pt x="16540" y="10065"/>
                  </a:cubicBezTo>
                  <a:cubicBezTo>
                    <a:pt x="17230" y="6119"/>
                    <a:pt x="18262" y="3604"/>
                    <a:pt x="19418" y="2256"/>
                  </a:cubicBezTo>
                  <a:close/>
                </a:path>
              </a:pathLst>
            </a:custGeom>
            <a:solidFill>
              <a:schemeClr val="accent6"/>
            </a:solidFill>
            <a:ln w="12700" cap="flat">
              <a:noFill/>
              <a:miter lim="400000"/>
            </a:ln>
            <a:effectLst/>
          </p:spPr>
          <p:txBody>
            <a:bodyPr anchor="ctr"/>
            <a:lstStyle/>
            <a:p>
              <a:pPr algn="ctr"/>
              <a:endParaRPr/>
            </a:p>
          </p:txBody>
        </p:sp>
        <p:sp>
          <p:nvSpPr>
            <p:cNvPr id="36" name="îṣļîḑé-Freeform: Shape 48"/>
            <p:cNvSpPr/>
            <p:nvPr/>
          </p:nvSpPr>
          <p:spPr>
            <a:xfrm>
              <a:off x="4870317" y="2804939"/>
              <a:ext cx="1283527" cy="964599"/>
            </a:xfrm>
            <a:custGeom>
              <a:avLst/>
              <a:gdLst/>
              <a:ahLst/>
              <a:cxnLst>
                <a:cxn ang="0">
                  <a:pos x="wd2" y="hd2"/>
                </a:cxn>
                <a:cxn ang="5400000">
                  <a:pos x="wd2" y="hd2"/>
                </a:cxn>
                <a:cxn ang="10800000">
                  <a:pos x="wd2" y="hd2"/>
                </a:cxn>
                <a:cxn ang="16200000">
                  <a:pos x="wd2" y="hd2"/>
                </a:cxn>
              </a:cxnLst>
              <a:rect l="0" t="0" r="r" b="b"/>
              <a:pathLst>
                <a:path w="21351" h="21262" extrusionOk="0">
                  <a:moveTo>
                    <a:pt x="18518" y="18074"/>
                  </a:moveTo>
                  <a:cubicBezTo>
                    <a:pt x="19394" y="19369"/>
                    <a:pt x="20148" y="19818"/>
                    <a:pt x="20089" y="19886"/>
                  </a:cubicBezTo>
                  <a:cubicBezTo>
                    <a:pt x="20075" y="19988"/>
                    <a:pt x="19404" y="19346"/>
                    <a:pt x="18119" y="18989"/>
                  </a:cubicBezTo>
                  <a:cubicBezTo>
                    <a:pt x="16834" y="18599"/>
                    <a:pt x="14935" y="18494"/>
                    <a:pt x="12434" y="18937"/>
                  </a:cubicBezTo>
                  <a:cubicBezTo>
                    <a:pt x="10015" y="19277"/>
                    <a:pt x="7078" y="19303"/>
                    <a:pt x="5021" y="17019"/>
                  </a:cubicBezTo>
                  <a:cubicBezTo>
                    <a:pt x="2985" y="14953"/>
                    <a:pt x="1827" y="10576"/>
                    <a:pt x="3422" y="7135"/>
                  </a:cubicBezTo>
                  <a:cubicBezTo>
                    <a:pt x="4873" y="3585"/>
                    <a:pt x="8313" y="2724"/>
                    <a:pt x="10682" y="4029"/>
                  </a:cubicBezTo>
                  <a:cubicBezTo>
                    <a:pt x="13203" y="5247"/>
                    <a:pt x="14654" y="8629"/>
                    <a:pt x="15642" y="11576"/>
                  </a:cubicBezTo>
                  <a:cubicBezTo>
                    <a:pt x="16602" y="14668"/>
                    <a:pt x="17621" y="16794"/>
                    <a:pt x="18518" y="18074"/>
                  </a:cubicBezTo>
                  <a:close/>
                  <a:moveTo>
                    <a:pt x="19178" y="19556"/>
                  </a:moveTo>
                  <a:cubicBezTo>
                    <a:pt x="20635" y="20176"/>
                    <a:pt x="21340" y="20882"/>
                    <a:pt x="21351" y="20851"/>
                  </a:cubicBezTo>
                  <a:cubicBezTo>
                    <a:pt x="21366" y="20823"/>
                    <a:pt x="20552" y="20368"/>
                    <a:pt x="19408" y="19011"/>
                  </a:cubicBezTo>
                  <a:cubicBezTo>
                    <a:pt x="18262" y="17657"/>
                    <a:pt x="17230" y="15142"/>
                    <a:pt x="16540" y="11196"/>
                  </a:cubicBezTo>
                  <a:cubicBezTo>
                    <a:pt x="16113" y="9241"/>
                    <a:pt x="15740" y="7172"/>
                    <a:pt x="14940" y="5319"/>
                  </a:cubicBezTo>
                  <a:cubicBezTo>
                    <a:pt x="14161" y="3472"/>
                    <a:pt x="12955" y="1840"/>
                    <a:pt x="11355" y="899"/>
                  </a:cubicBezTo>
                  <a:cubicBezTo>
                    <a:pt x="9773" y="-51"/>
                    <a:pt x="7795" y="-310"/>
                    <a:pt x="5870" y="421"/>
                  </a:cubicBezTo>
                  <a:cubicBezTo>
                    <a:pt x="3959" y="1131"/>
                    <a:pt x="2100" y="2831"/>
                    <a:pt x="1061" y="5329"/>
                  </a:cubicBezTo>
                  <a:cubicBezTo>
                    <a:pt x="-52" y="7770"/>
                    <a:pt x="-234" y="10753"/>
                    <a:pt x="257" y="13302"/>
                  </a:cubicBezTo>
                  <a:cubicBezTo>
                    <a:pt x="742" y="15876"/>
                    <a:pt x="1900" y="18016"/>
                    <a:pt x="3312" y="19357"/>
                  </a:cubicBezTo>
                  <a:cubicBezTo>
                    <a:pt x="4727" y="20723"/>
                    <a:pt x="6397" y="21290"/>
                    <a:pt x="7993" y="21260"/>
                  </a:cubicBezTo>
                  <a:cubicBezTo>
                    <a:pt x="9605" y="21252"/>
                    <a:pt x="11144" y="20646"/>
                    <a:pt x="12635" y="20158"/>
                  </a:cubicBezTo>
                  <a:cubicBezTo>
                    <a:pt x="15559" y="18976"/>
                    <a:pt x="17719" y="18904"/>
                    <a:pt x="19178" y="19556"/>
                  </a:cubicBezTo>
                  <a:close/>
                </a:path>
              </a:pathLst>
            </a:custGeom>
            <a:solidFill>
              <a:schemeClr val="accent1"/>
            </a:solidFill>
            <a:ln w="12700" cap="flat">
              <a:noFill/>
              <a:miter lim="400000"/>
            </a:ln>
            <a:effectLst/>
          </p:spPr>
          <p:txBody>
            <a:bodyPr anchor="ctr"/>
            <a:lstStyle/>
            <a:p>
              <a:pPr algn="ctr"/>
              <a:endParaRPr/>
            </a:p>
          </p:txBody>
        </p:sp>
        <p:sp>
          <p:nvSpPr>
            <p:cNvPr id="37" name="îṣļîḑé-Freeform: Shape 49"/>
            <p:cNvSpPr/>
            <p:nvPr/>
          </p:nvSpPr>
          <p:spPr>
            <a:xfrm>
              <a:off x="5236719" y="3104261"/>
              <a:ext cx="256168" cy="365952"/>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chemeClr val="accent1"/>
            </a:solidFill>
            <a:ln w="12700" cap="flat">
              <a:noFill/>
              <a:miter lim="400000"/>
            </a:ln>
            <a:effectLst/>
          </p:spPr>
          <p:txBody>
            <a:bodyPr anchor="ctr"/>
            <a:lstStyle/>
            <a:p>
              <a:pPr algn="ctr"/>
              <a:endParaRPr/>
            </a:p>
          </p:txBody>
        </p:sp>
        <p:sp>
          <p:nvSpPr>
            <p:cNvPr id="38" name="îṣļîḑé-Freeform: Shape 56"/>
            <p:cNvSpPr>
              <a:spLocks/>
            </p:cNvSpPr>
            <p:nvPr/>
          </p:nvSpPr>
          <p:spPr bwMode="auto">
            <a:xfrm>
              <a:off x="5928633" y="2795559"/>
              <a:ext cx="321103" cy="279599"/>
            </a:xfrm>
            <a:custGeom>
              <a:avLst/>
              <a:gdLst/>
              <a:ahLst/>
              <a:cxnLst>
                <a:cxn ang="0">
                  <a:pos x="68" y="24"/>
                </a:cxn>
                <a:cxn ang="0">
                  <a:pos x="64" y="29"/>
                </a:cxn>
                <a:cxn ang="0">
                  <a:pos x="64" y="43"/>
                </a:cxn>
                <a:cxn ang="0">
                  <a:pos x="59" y="48"/>
                </a:cxn>
                <a:cxn ang="0">
                  <a:pos x="28" y="34"/>
                </a:cxn>
                <a:cxn ang="0">
                  <a:pos x="25" y="44"/>
                </a:cxn>
                <a:cxn ang="0">
                  <a:pos x="30" y="54"/>
                </a:cxn>
                <a:cxn ang="0">
                  <a:pos x="14" y="56"/>
                </a:cxn>
                <a:cxn ang="0">
                  <a:pos x="11" y="34"/>
                </a:cxn>
                <a:cxn ang="0">
                  <a:pos x="7" y="34"/>
                </a:cxn>
                <a:cxn ang="0">
                  <a:pos x="0" y="27"/>
                </a:cxn>
                <a:cxn ang="0">
                  <a:pos x="0" y="20"/>
                </a:cxn>
                <a:cxn ang="0">
                  <a:pos x="7" y="14"/>
                </a:cxn>
                <a:cxn ang="0">
                  <a:pos x="25" y="14"/>
                </a:cxn>
                <a:cxn ang="0">
                  <a:pos x="59" y="0"/>
                </a:cxn>
                <a:cxn ang="0">
                  <a:pos x="64" y="4"/>
                </a:cxn>
                <a:cxn ang="0">
                  <a:pos x="64" y="19"/>
                </a:cxn>
                <a:cxn ang="0">
                  <a:pos x="68" y="24"/>
                </a:cxn>
                <a:cxn ang="0">
                  <a:pos x="59" y="6"/>
                </a:cxn>
                <a:cxn ang="0">
                  <a:pos x="30" y="19"/>
                </a:cxn>
                <a:cxn ang="0">
                  <a:pos x="30" y="29"/>
                </a:cxn>
                <a:cxn ang="0">
                  <a:pos x="59" y="42"/>
                </a:cxn>
                <a:cxn ang="0">
                  <a:pos x="59" y="6"/>
                </a:cxn>
              </a:cxnLst>
              <a:rect l="0" t="0" r="r" b="b"/>
              <a:pathLst>
                <a:path w="68" h="59">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chemeClr val="accent2"/>
            </a:solidFill>
            <a:ln w="9525">
              <a:noFill/>
              <a:round/>
              <a:headEnd/>
              <a:tailEnd/>
            </a:ln>
          </p:spPr>
          <p:txBody>
            <a:bodyPr anchor="ctr"/>
            <a:lstStyle/>
            <a:p>
              <a:pPr algn="ctr"/>
              <a:endParaRPr/>
            </a:p>
          </p:txBody>
        </p:sp>
        <p:sp>
          <p:nvSpPr>
            <p:cNvPr id="39" name="îṣļîḑé-Freeform: Shape 57"/>
            <p:cNvSpPr>
              <a:spLocks/>
            </p:cNvSpPr>
            <p:nvPr/>
          </p:nvSpPr>
          <p:spPr bwMode="auto">
            <a:xfrm>
              <a:off x="5224093" y="3986455"/>
              <a:ext cx="311892" cy="31438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accent6"/>
            </a:solidFill>
            <a:ln w="9525">
              <a:noFill/>
              <a:round/>
              <a:headEnd/>
              <a:tailEnd/>
            </a:ln>
          </p:spPr>
          <p:txBody>
            <a:bodyPr anchor="ctr"/>
            <a:lstStyle/>
            <a:p>
              <a:pPr algn="ctr"/>
              <a:endParaRPr/>
            </a:p>
          </p:txBody>
        </p:sp>
      </p:grpSp>
      <p:grpSp>
        <p:nvGrpSpPr>
          <p:cNvPr id="67" name="组合 66"/>
          <p:cNvGrpSpPr/>
          <p:nvPr/>
        </p:nvGrpSpPr>
        <p:grpSpPr>
          <a:xfrm>
            <a:off x="7915964" y="2193978"/>
            <a:ext cx="2494173" cy="871859"/>
            <a:chOff x="7583812" y="3362125"/>
            <a:chExt cx="2494173" cy="871859"/>
          </a:xfrm>
        </p:grpSpPr>
        <p:sp>
          <p:nvSpPr>
            <p:cNvPr id="68" name="矩形 67"/>
            <p:cNvSpPr/>
            <p:nvPr/>
          </p:nvSpPr>
          <p:spPr>
            <a:xfrm>
              <a:off x="7583812" y="3718458"/>
              <a:ext cx="2494173"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a:t>
              </a:r>
            </a:p>
          </p:txBody>
        </p:sp>
        <p:sp>
          <p:nvSpPr>
            <p:cNvPr id="69" name="矩形 68"/>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产品形式</a:t>
              </a:r>
            </a:p>
          </p:txBody>
        </p:sp>
      </p:grpSp>
      <p:grpSp>
        <p:nvGrpSpPr>
          <p:cNvPr id="70" name="组合 69"/>
          <p:cNvGrpSpPr/>
          <p:nvPr/>
        </p:nvGrpSpPr>
        <p:grpSpPr>
          <a:xfrm>
            <a:off x="7915964" y="3453241"/>
            <a:ext cx="2494173" cy="871859"/>
            <a:chOff x="7583812" y="3362125"/>
            <a:chExt cx="2494173" cy="871859"/>
          </a:xfrm>
        </p:grpSpPr>
        <p:sp>
          <p:nvSpPr>
            <p:cNvPr id="71" name="矩形 70"/>
            <p:cNvSpPr/>
            <p:nvPr/>
          </p:nvSpPr>
          <p:spPr>
            <a:xfrm>
              <a:off x="7583812" y="3718458"/>
              <a:ext cx="2494173"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a:t>
              </a:r>
            </a:p>
          </p:txBody>
        </p:sp>
        <p:sp>
          <p:nvSpPr>
            <p:cNvPr id="72" name="矩形 71"/>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产品形式</a:t>
              </a:r>
            </a:p>
          </p:txBody>
        </p:sp>
      </p:grpSp>
      <p:grpSp>
        <p:nvGrpSpPr>
          <p:cNvPr id="73" name="组合 72"/>
          <p:cNvGrpSpPr/>
          <p:nvPr/>
        </p:nvGrpSpPr>
        <p:grpSpPr>
          <a:xfrm>
            <a:off x="1655968" y="2193978"/>
            <a:ext cx="2494173" cy="871859"/>
            <a:chOff x="7583812" y="3362125"/>
            <a:chExt cx="2494173" cy="871859"/>
          </a:xfrm>
        </p:grpSpPr>
        <p:sp>
          <p:nvSpPr>
            <p:cNvPr id="74" name="矩形 73"/>
            <p:cNvSpPr/>
            <p:nvPr/>
          </p:nvSpPr>
          <p:spPr>
            <a:xfrm>
              <a:off x="7583812" y="3718458"/>
              <a:ext cx="2494173"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a:t>
              </a:r>
            </a:p>
          </p:txBody>
        </p:sp>
        <p:sp>
          <p:nvSpPr>
            <p:cNvPr id="75" name="矩形 74"/>
            <p:cNvSpPr/>
            <p:nvPr/>
          </p:nvSpPr>
          <p:spPr>
            <a:xfrm>
              <a:off x="8027433" y="3362125"/>
              <a:ext cx="2050552"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n-ea"/>
                </a:rPr>
                <a:t>产品形式</a:t>
              </a:r>
            </a:p>
          </p:txBody>
        </p:sp>
      </p:grpSp>
      <p:grpSp>
        <p:nvGrpSpPr>
          <p:cNvPr id="76" name="组合 75"/>
          <p:cNvGrpSpPr/>
          <p:nvPr/>
        </p:nvGrpSpPr>
        <p:grpSpPr>
          <a:xfrm>
            <a:off x="1655968" y="3453241"/>
            <a:ext cx="2494173" cy="871859"/>
            <a:chOff x="7583812" y="3362125"/>
            <a:chExt cx="2494173" cy="871859"/>
          </a:xfrm>
        </p:grpSpPr>
        <p:sp>
          <p:nvSpPr>
            <p:cNvPr id="77" name="矩形 76"/>
            <p:cNvSpPr/>
            <p:nvPr/>
          </p:nvSpPr>
          <p:spPr>
            <a:xfrm>
              <a:off x="7583812" y="3718458"/>
              <a:ext cx="2494173"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a:t>
              </a:r>
            </a:p>
          </p:txBody>
        </p:sp>
        <p:sp>
          <p:nvSpPr>
            <p:cNvPr id="78" name="矩形 77"/>
            <p:cNvSpPr/>
            <p:nvPr/>
          </p:nvSpPr>
          <p:spPr>
            <a:xfrm>
              <a:off x="8027433" y="3362125"/>
              <a:ext cx="2050552"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n-ea"/>
                </a:rPr>
                <a:t>产品形式</a:t>
              </a:r>
            </a:p>
          </p:txBody>
        </p:sp>
      </p:grpSp>
      <p:grpSp>
        <p:nvGrpSpPr>
          <p:cNvPr id="79" name="组合 78"/>
          <p:cNvGrpSpPr/>
          <p:nvPr/>
        </p:nvGrpSpPr>
        <p:grpSpPr>
          <a:xfrm>
            <a:off x="7915964" y="4712504"/>
            <a:ext cx="2494173" cy="871859"/>
            <a:chOff x="7583812" y="3362125"/>
            <a:chExt cx="2494173" cy="871859"/>
          </a:xfrm>
        </p:grpSpPr>
        <p:sp>
          <p:nvSpPr>
            <p:cNvPr id="80" name="矩形 79"/>
            <p:cNvSpPr/>
            <p:nvPr/>
          </p:nvSpPr>
          <p:spPr>
            <a:xfrm>
              <a:off x="7583812" y="3718458"/>
              <a:ext cx="2494173"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a:t>
              </a:r>
            </a:p>
          </p:txBody>
        </p:sp>
        <p:sp>
          <p:nvSpPr>
            <p:cNvPr id="81" name="矩形 80"/>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产品形式</a:t>
              </a:r>
            </a:p>
          </p:txBody>
        </p:sp>
      </p:grpSp>
      <p:grpSp>
        <p:nvGrpSpPr>
          <p:cNvPr id="82" name="组合 81"/>
          <p:cNvGrpSpPr/>
          <p:nvPr/>
        </p:nvGrpSpPr>
        <p:grpSpPr>
          <a:xfrm>
            <a:off x="1655968" y="4712504"/>
            <a:ext cx="2494173" cy="871859"/>
            <a:chOff x="7583812" y="3362125"/>
            <a:chExt cx="2494173" cy="871859"/>
          </a:xfrm>
        </p:grpSpPr>
        <p:sp>
          <p:nvSpPr>
            <p:cNvPr id="83" name="矩形 82"/>
            <p:cNvSpPr/>
            <p:nvPr/>
          </p:nvSpPr>
          <p:spPr>
            <a:xfrm>
              <a:off x="7583812" y="3718458"/>
              <a:ext cx="2494173"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a:t>
              </a:r>
            </a:p>
          </p:txBody>
        </p:sp>
        <p:sp>
          <p:nvSpPr>
            <p:cNvPr id="84" name="矩形 83"/>
            <p:cNvSpPr/>
            <p:nvPr/>
          </p:nvSpPr>
          <p:spPr>
            <a:xfrm>
              <a:off x="8027433" y="3362125"/>
              <a:ext cx="2050552"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n-ea"/>
                </a:rPr>
                <a:t>产品形式</a:t>
              </a:r>
            </a:p>
          </p:txBody>
        </p:sp>
      </p:grpSp>
      <p:sp>
        <p:nvSpPr>
          <p:cNvPr id="40" name="文本框 39"/>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项目背景研究</a:t>
            </a:r>
          </a:p>
        </p:txBody>
      </p:sp>
      <p:sp>
        <p:nvSpPr>
          <p:cNvPr id="41" name="文本框 40"/>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42" name="直接连接符 4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8852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73"/>
                                        </p:tgtEl>
                                        <p:attrNameLst>
                                          <p:attrName>style.visibility</p:attrName>
                                        </p:attrNameLst>
                                      </p:cBhvr>
                                      <p:to>
                                        <p:strVal val="visible"/>
                                      </p:to>
                                    </p:set>
                                    <p:anim calcmode="lin" valueType="num">
                                      <p:cBhvr additive="base">
                                        <p:cTn id="14" dur="500" fill="hold"/>
                                        <p:tgtEl>
                                          <p:spTgt spid="73"/>
                                        </p:tgtEl>
                                        <p:attrNameLst>
                                          <p:attrName>ppt_x</p:attrName>
                                        </p:attrNameLst>
                                      </p:cBhvr>
                                      <p:tavLst>
                                        <p:tav tm="0">
                                          <p:val>
                                            <p:strVal val="0-#ppt_w/2"/>
                                          </p:val>
                                        </p:tav>
                                        <p:tav tm="100000">
                                          <p:val>
                                            <p:strVal val="#ppt_x"/>
                                          </p:val>
                                        </p:tav>
                                      </p:tavLst>
                                    </p:anim>
                                    <p:anim calcmode="lin" valueType="num">
                                      <p:cBhvr additive="base">
                                        <p:cTn id="15" dur="500" fill="hold"/>
                                        <p:tgtEl>
                                          <p:spTgt spid="73"/>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additive="base">
                                        <p:cTn id="18" dur="500" fill="hold"/>
                                        <p:tgtEl>
                                          <p:spTgt spid="76"/>
                                        </p:tgtEl>
                                        <p:attrNameLst>
                                          <p:attrName>ppt_x</p:attrName>
                                        </p:attrNameLst>
                                      </p:cBhvr>
                                      <p:tavLst>
                                        <p:tav tm="0">
                                          <p:val>
                                            <p:strVal val="0-#ppt_w/2"/>
                                          </p:val>
                                        </p:tav>
                                        <p:tav tm="100000">
                                          <p:val>
                                            <p:strVal val="#ppt_x"/>
                                          </p:val>
                                        </p:tav>
                                      </p:tavLst>
                                    </p:anim>
                                    <p:anim calcmode="lin" valueType="num">
                                      <p:cBhvr additive="base">
                                        <p:cTn id="19" dur="500" fill="hold"/>
                                        <p:tgtEl>
                                          <p:spTgt spid="7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 calcmode="lin" valueType="num">
                                      <p:cBhvr additive="base">
                                        <p:cTn id="22" dur="500" fill="hold"/>
                                        <p:tgtEl>
                                          <p:spTgt spid="82"/>
                                        </p:tgtEl>
                                        <p:attrNameLst>
                                          <p:attrName>ppt_x</p:attrName>
                                        </p:attrNameLst>
                                      </p:cBhvr>
                                      <p:tavLst>
                                        <p:tav tm="0">
                                          <p:val>
                                            <p:strVal val="0-#ppt_w/2"/>
                                          </p:val>
                                        </p:tav>
                                        <p:tav tm="100000">
                                          <p:val>
                                            <p:strVal val="#ppt_x"/>
                                          </p:val>
                                        </p:tav>
                                      </p:tavLst>
                                    </p:anim>
                                    <p:anim calcmode="lin" valueType="num">
                                      <p:cBhvr additive="base">
                                        <p:cTn id="23" dur="500" fill="hold"/>
                                        <p:tgtEl>
                                          <p:spTgt spid="8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67"/>
                                        </p:tgtEl>
                                        <p:attrNameLst>
                                          <p:attrName>style.visibility</p:attrName>
                                        </p:attrNameLst>
                                      </p:cBhvr>
                                      <p:to>
                                        <p:strVal val="visible"/>
                                      </p:to>
                                    </p:set>
                                    <p:anim calcmode="lin" valueType="num">
                                      <p:cBhvr additive="base">
                                        <p:cTn id="26" dur="500" fill="hold"/>
                                        <p:tgtEl>
                                          <p:spTgt spid="67"/>
                                        </p:tgtEl>
                                        <p:attrNameLst>
                                          <p:attrName>ppt_x</p:attrName>
                                        </p:attrNameLst>
                                      </p:cBhvr>
                                      <p:tavLst>
                                        <p:tav tm="0">
                                          <p:val>
                                            <p:strVal val="1+#ppt_w/2"/>
                                          </p:val>
                                        </p:tav>
                                        <p:tav tm="100000">
                                          <p:val>
                                            <p:strVal val="#ppt_x"/>
                                          </p:val>
                                        </p:tav>
                                      </p:tavLst>
                                    </p:anim>
                                    <p:anim calcmode="lin" valueType="num">
                                      <p:cBhvr additive="base">
                                        <p:cTn id="27" dur="500" fill="hold"/>
                                        <p:tgtEl>
                                          <p:spTgt spid="6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70"/>
                                        </p:tgtEl>
                                        <p:attrNameLst>
                                          <p:attrName>style.visibility</p:attrName>
                                        </p:attrNameLst>
                                      </p:cBhvr>
                                      <p:to>
                                        <p:strVal val="visible"/>
                                      </p:to>
                                    </p:set>
                                    <p:anim calcmode="lin" valueType="num">
                                      <p:cBhvr additive="base">
                                        <p:cTn id="30" dur="500" fill="hold"/>
                                        <p:tgtEl>
                                          <p:spTgt spid="70"/>
                                        </p:tgtEl>
                                        <p:attrNameLst>
                                          <p:attrName>ppt_x</p:attrName>
                                        </p:attrNameLst>
                                      </p:cBhvr>
                                      <p:tavLst>
                                        <p:tav tm="0">
                                          <p:val>
                                            <p:strVal val="1+#ppt_w/2"/>
                                          </p:val>
                                        </p:tav>
                                        <p:tav tm="100000">
                                          <p:val>
                                            <p:strVal val="#ppt_x"/>
                                          </p:val>
                                        </p:tav>
                                      </p:tavLst>
                                    </p:anim>
                                    <p:anim calcmode="lin" valueType="num">
                                      <p:cBhvr additive="base">
                                        <p:cTn id="31" dur="500" fill="hold"/>
                                        <p:tgtEl>
                                          <p:spTgt spid="70"/>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79"/>
                                        </p:tgtEl>
                                        <p:attrNameLst>
                                          <p:attrName>style.visibility</p:attrName>
                                        </p:attrNameLst>
                                      </p:cBhvr>
                                      <p:to>
                                        <p:strVal val="visible"/>
                                      </p:to>
                                    </p:set>
                                    <p:anim calcmode="lin" valueType="num">
                                      <p:cBhvr additive="base">
                                        <p:cTn id="34" dur="500" fill="hold"/>
                                        <p:tgtEl>
                                          <p:spTgt spid="79"/>
                                        </p:tgtEl>
                                        <p:attrNameLst>
                                          <p:attrName>ppt_x</p:attrName>
                                        </p:attrNameLst>
                                      </p:cBhvr>
                                      <p:tavLst>
                                        <p:tav tm="0">
                                          <p:val>
                                            <p:strVal val="1+#ppt_w/2"/>
                                          </p:val>
                                        </p:tav>
                                        <p:tav tm="100000">
                                          <p:val>
                                            <p:strVal val="#ppt_x"/>
                                          </p:val>
                                        </p:tav>
                                      </p:tavLst>
                                    </p:anim>
                                    <p:anim calcmode="lin" valueType="num">
                                      <p:cBhvr additive="base">
                                        <p:cTn id="35"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六边形 29"/>
          <p:cNvSpPr/>
          <p:nvPr/>
        </p:nvSpPr>
        <p:spPr>
          <a:xfrm rot="5400000">
            <a:off x="5013472" y="2016349"/>
            <a:ext cx="1035789" cy="892922"/>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a:off x="5013472" y="3389762"/>
            <a:ext cx="1035789" cy="892922"/>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a:off x="5013472" y="4763176"/>
            <a:ext cx="1035789" cy="89292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11"/>
          <p:cNvSpPr/>
          <p:nvPr/>
        </p:nvSpPr>
        <p:spPr>
          <a:xfrm>
            <a:off x="5312826" y="2244560"/>
            <a:ext cx="437080" cy="436505"/>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六边形 12"/>
          <p:cNvSpPr/>
          <p:nvPr/>
        </p:nvSpPr>
        <p:spPr>
          <a:xfrm>
            <a:off x="5312826" y="3618016"/>
            <a:ext cx="437080" cy="436420"/>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六边形 13"/>
          <p:cNvSpPr/>
          <p:nvPr/>
        </p:nvSpPr>
        <p:spPr>
          <a:xfrm>
            <a:off x="5317581" y="4991100"/>
            <a:ext cx="427571" cy="437080"/>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36" name="图片占位符 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701020" y="2225217"/>
            <a:ext cx="2696808" cy="3128294"/>
          </a:xfrm>
          <a:custGeom>
            <a:avLst/>
            <a:gdLst>
              <a:gd name="connsiteX0" fmla="*/ 1348404 w 2696808"/>
              <a:gd name="connsiteY0" fmla="*/ 0 h 3128294"/>
              <a:gd name="connsiteX1" fmla="*/ 2696808 w 2696808"/>
              <a:gd name="connsiteY1" fmla="*/ 674203 h 3128294"/>
              <a:gd name="connsiteX2" fmla="*/ 2696808 w 2696808"/>
              <a:gd name="connsiteY2" fmla="*/ 2454092 h 3128294"/>
              <a:gd name="connsiteX3" fmla="*/ 1348404 w 2696808"/>
              <a:gd name="connsiteY3" fmla="*/ 3128294 h 3128294"/>
              <a:gd name="connsiteX4" fmla="*/ 0 w 2696808"/>
              <a:gd name="connsiteY4" fmla="*/ 2454092 h 3128294"/>
              <a:gd name="connsiteX5" fmla="*/ 0 w 2696808"/>
              <a:gd name="connsiteY5" fmla="*/ 674203 h 312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6808" h="3128294">
                <a:moveTo>
                  <a:pt x="1348404" y="0"/>
                </a:moveTo>
                <a:lnTo>
                  <a:pt x="2696808" y="674203"/>
                </a:lnTo>
                <a:lnTo>
                  <a:pt x="2696808" y="2454092"/>
                </a:lnTo>
                <a:lnTo>
                  <a:pt x="1348404" y="3128294"/>
                </a:lnTo>
                <a:lnTo>
                  <a:pt x="0" y="2454092"/>
                </a:lnTo>
                <a:lnTo>
                  <a:pt x="0" y="674203"/>
                </a:lnTo>
                <a:close/>
              </a:path>
            </a:pathLst>
          </a:custGeom>
          <a:ln w="38100">
            <a:solidFill>
              <a:schemeClr val="accent1"/>
            </a:solidFill>
          </a:ln>
        </p:spPr>
      </p:pic>
      <p:grpSp>
        <p:nvGrpSpPr>
          <p:cNvPr id="37" name="组合 36"/>
          <p:cNvGrpSpPr/>
          <p:nvPr/>
        </p:nvGrpSpPr>
        <p:grpSpPr>
          <a:xfrm>
            <a:off x="6235892" y="2013019"/>
            <a:ext cx="4707879" cy="899582"/>
            <a:chOff x="7885240" y="3362977"/>
            <a:chExt cx="4707879" cy="899582"/>
          </a:xfrm>
        </p:grpSpPr>
        <p:sp>
          <p:nvSpPr>
            <p:cNvPr id="38" name="矩形 37"/>
            <p:cNvSpPr/>
            <p:nvPr/>
          </p:nvSpPr>
          <p:spPr>
            <a:xfrm>
              <a:off x="7885240" y="3747033"/>
              <a:ext cx="4707879"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用户可以在投影仪或者计算演示文稿打印出来制作成胶片用户可以在投影仪用户可以在投影仪或者打印出来制作成胶片用户可以在投影仪</a:t>
              </a:r>
            </a:p>
          </p:txBody>
        </p:sp>
        <p:sp>
          <p:nvSpPr>
            <p:cNvPr id="39" name="矩形 38"/>
            <p:cNvSpPr/>
            <p:nvPr/>
          </p:nvSpPr>
          <p:spPr>
            <a:xfrm>
              <a:off x="7885240" y="3362977"/>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项目宗旨</a:t>
              </a:r>
            </a:p>
          </p:txBody>
        </p:sp>
      </p:grpSp>
      <p:grpSp>
        <p:nvGrpSpPr>
          <p:cNvPr id="40" name="组合 39"/>
          <p:cNvGrpSpPr/>
          <p:nvPr/>
        </p:nvGrpSpPr>
        <p:grpSpPr>
          <a:xfrm>
            <a:off x="6235892" y="3386432"/>
            <a:ext cx="4707879" cy="899582"/>
            <a:chOff x="7885240" y="3362977"/>
            <a:chExt cx="4707879" cy="899582"/>
          </a:xfrm>
        </p:grpSpPr>
        <p:sp>
          <p:nvSpPr>
            <p:cNvPr id="41" name="矩形 40"/>
            <p:cNvSpPr/>
            <p:nvPr/>
          </p:nvSpPr>
          <p:spPr>
            <a:xfrm>
              <a:off x="7885240" y="3747033"/>
              <a:ext cx="4707879"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用户可以在投影仪或者计算演示文稿打印出来制作成胶片用户可以在投影仪用户可以在投影仪或者打印出来制作成胶片用户可以在投影仪</a:t>
              </a:r>
            </a:p>
          </p:txBody>
        </p:sp>
        <p:sp>
          <p:nvSpPr>
            <p:cNvPr id="42" name="矩形 41"/>
            <p:cNvSpPr/>
            <p:nvPr/>
          </p:nvSpPr>
          <p:spPr>
            <a:xfrm>
              <a:off x="7885240" y="3362977"/>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项目宗旨</a:t>
              </a:r>
            </a:p>
          </p:txBody>
        </p:sp>
      </p:grpSp>
      <p:grpSp>
        <p:nvGrpSpPr>
          <p:cNvPr id="43" name="组合 42"/>
          <p:cNvGrpSpPr/>
          <p:nvPr/>
        </p:nvGrpSpPr>
        <p:grpSpPr>
          <a:xfrm>
            <a:off x="6235892" y="4759846"/>
            <a:ext cx="4707879" cy="899582"/>
            <a:chOff x="7885240" y="3362977"/>
            <a:chExt cx="4707879" cy="899582"/>
          </a:xfrm>
        </p:grpSpPr>
        <p:sp>
          <p:nvSpPr>
            <p:cNvPr id="44" name="矩形 43"/>
            <p:cNvSpPr/>
            <p:nvPr/>
          </p:nvSpPr>
          <p:spPr>
            <a:xfrm>
              <a:off x="7885240" y="3747033"/>
              <a:ext cx="4707879"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用户可以在投影仪或者计算演示文稿打印出来制作成胶片用户可以在投影仪用户可以在投影仪或者打印出来制作成胶片用户可以在投影仪</a:t>
              </a:r>
            </a:p>
          </p:txBody>
        </p:sp>
        <p:sp>
          <p:nvSpPr>
            <p:cNvPr id="45" name="矩形 44"/>
            <p:cNvSpPr/>
            <p:nvPr/>
          </p:nvSpPr>
          <p:spPr>
            <a:xfrm>
              <a:off x="7885240" y="3362977"/>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项目宗旨</a:t>
              </a:r>
            </a:p>
          </p:txBody>
        </p:sp>
      </p:grpSp>
      <p:sp>
        <p:nvSpPr>
          <p:cNvPr id="18" name="文本框 17"/>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项目背景研究</a:t>
            </a:r>
          </a:p>
        </p:txBody>
      </p:sp>
      <p:sp>
        <p:nvSpPr>
          <p:cNvPr id="19" name="文本框 18"/>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0" name="直接连接符 19"/>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05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1000"/>
                                        <p:tgtEl>
                                          <p:spTgt spid="34"/>
                                        </p:tgtEl>
                                      </p:cBhvr>
                                    </p:animEffect>
                                    <p:anim calcmode="lin" valueType="num">
                                      <p:cBhvr>
                                        <p:cTn id="34" dur="1000" fill="hold"/>
                                        <p:tgtEl>
                                          <p:spTgt spid="34"/>
                                        </p:tgtEl>
                                        <p:attrNameLst>
                                          <p:attrName>ppt_x</p:attrName>
                                        </p:attrNameLst>
                                      </p:cBhvr>
                                      <p:tavLst>
                                        <p:tav tm="0">
                                          <p:val>
                                            <p:strVal val="#ppt_x"/>
                                          </p:val>
                                        </p:tav>
                                        <p:tav tm="100000">
                                          <p:val>
                                            <p:strVal val="#ppt_x"/>
                                          </p:val>
                                        </p:tav>
                                      </p:tavLst>
                                    </p:anim>
                                    <p:anim calcmode="lin" valueType="num">
                                      <p:cBhvr>
                                        <p:cTn id="35" dur="1000" fill="hold"/>
                                        <p:tgtEl>
                                          <p:spTgt spid="3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1000"/>
                                        <p:tgtEl>
                                          <p:spTgt spid="35"/>
                                        </p:tgtEl>
                                      </p:cBhvr>
                                    </p:animEffect>
                                    <p:anim calcmode="lin" valueType="num">
                                      <p:cBhvr>
                                        <p:cTn id="39" dur="1000" fill="hold"/>
                                        <p:tgtEl>
                                          <p:spTgt spid="35"/>
                                        </p:tgtEl>
                                        <p:attrNameLst>
                                          <p:attrName>ppt_x</p:attrName>
                                        </p:attrNameLst>
                                      </p:cBhvr>
                                      <p:tavLst>
                                        <p:tav tm="0">
                                          <p:val>
                                            <p:strVal val="#ppt_x"/>
                                          </p:val>
                                        </p:tav>
                                        <p:tav tm="100000">
                                          <p:val>
                                            <p:strVal val="#ppt_x"/>
                                          </p:val>
                                        </p:tav>
                                      </p:tavLst>
                                    </p:anim>
                                    <p:anim calcmode="lin" valueType="num">
                                      <p:cBhvr>
                                        <p:cTn id="40" dur="1000" fill="hold"/>
                                        <p:tgtEl>
                                          <p:spTgt spid="35"/>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2" presetClass="entr" presetSubtype="2"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2" presetClass="entr" presetSubtype="2"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1+#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childTnLst>
                          </p:cTn>
                        </p:par>
                        <p:par>
                          <p:cTn id="51" fill="hold">
                            <p:stCondLst>
                              <p:cond delay="2500"/>
                            </p:stCondLst>
                            <p:childTnLst>
                              <p:par>
                                <p:cTn id="52" presetID="2" presetClass="entr" presetSubtype="2"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500" fill="hold"/>
                                        <p:tgtEl>
                                          <p:spTgt spid="43"/>
                                        </p:tgtEl>
                                        <p:attrNameLst>
                                          <p:attrName>ppt_x</p:attrName>
                                        </p:attrNameLst>
                                      </p:cBhvr>
                                      <p:tavLst>
                                        <p:tav tm="0">
                                          <p:val>
                                            <p:strVal val="1+#ppt_w/2"/>
                                          </p:val>
                                        </p:tav>
                                        <p:tav tm="100000">
                                          <p:val>
                                            <p:strVal val="#ppt_x"/>
                                          </p:val>
                                        </p:tav>
                                      </p:tavLst>
                                    </p:anim>
                                    <p:anim calcmode="lin" valueType="num">
                                      <p:cBhvr additive="base">
                                        <p:cTn id="55"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1ide-Freeform: Shape 95"/>
          <p:cNvSpPr>
            <a:spLocks noChangeAspect="1"/>
          </p:cNvSpPr>
          <p:nvPr/>
        </p:nvSpPr>
        <p:spPr bwMode="auto">
          <a:xfrm>
            <a:off x="3132770" y="2307710"/>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1"/>
          </a:solidFill>
          <a:ln>
            <a:noFill/>
          </a:ln>
        </p:spPr>
        <p:txBody>
          <a:bodyPr anchor="ctr"/>
          <a:lstStyle/>
          <a:p>
            <a:pPr algn="ctr"/>
            <a:endParaRPr/>
          </a:p>
        </p:txBody>
      </p:sp>
      <p:sp>
        <p:nvSpPr>
          <p:cNvPr id="30" name="iS1ide-Freeform: Shape 98"/>
          <p:cNvSpPr>
            <a:spLocks noChangeAspect="1"/>
          </p:cNvSpPr>
          <p:nvPr/>
        </p:nvSpPr>
        <p:spPr bwMode="auto">
          <a:xfrm>
            <a:off x="8641655" y="2307710"/>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2"/>
          </a:solidFill>
          <a:ln>
            <a:noFill/>
          </a:ln>
        </p:spPr>
        <p:txBody>
          <a:bodyPr anchor="ctr"/>
          <a:lstStyle/>
          <a:p>
            <a:pPr algn="ctr"/>
            <a:endParaRPr/>
          </a:p>
        </p:txBody>
      </p:sp>
      <p:sp>
        <p:nvSpPr>
          <p:cNvPr id="31" name="iS1ide-Freeform: Shape 99"/>
          <p:cNvSpPr>
            <a:spLocks noChangeAspect="1"/>
          </p:cNvSpPr>
          <p:nvPr/>
        </p:nvSpPr>
        <p:spPr bwMode="auto">
          <a:xfrm>
            <a:off x="3132770" y="5195543"/>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4"/>
          </a:solidFill>
          <a:ln>
            <a:noFill/>
          </a:ln>
        </p:spPr>
        <p:txBody>
          <a:bodyPr anchor="ctr"/>
          <a:lstStyle/>
          <a:p>
            <a:pPr algn="ctr"/>
            <a:endParaRPr/>
          </a:p>
        </p:txBody>
      </p:sp>
      <p:sp>
        <p:nvSpPr>
          <p:cNvPr id="32" name="iS1ide-Freeform: Shape 100"/>
          <p:cNvSpPr>
            <a:spLocks noChangeAspect="1"/>
          </p:cNvSpPr>
          <p:nvPr/>
        </p:nvSpPr>
        <p:spPr bwMode="auto">
          <a:xfrm>
            <a:off x="8641655" y="5195543"/>
            <a:ext cx="235136" cy="303540"/>
          </a:xfrm>
          <a:custGeom>
            <a:avLst/>
            <a:gdLst>
              <a:gd name="connsiteX0" fmla="*/ 99219 w 261937"/>
              <a:gd name="connsiteY0" fmla="*/ 295275 h 338138"/>
              <a:gd name="connsiteX1" fmla="*/ 85725 w 261937"/>
              <a:gd name="connsiteY1" fmla="*/ 308769 h 338138"/>
              <a:gd name="connsiteX2" fmla="*/ 99219 w 261937"/>
              <a:gd name="connsiteY2" fmla="*/ 322263 h 338138"/>
              <a:gd name="connsiteX3" fmla="*/ 112713 w 261937"/>
              <a:gd name="connsiteY3" fmla="*/ 308769 h 338138"/>
              <a:gd name="connsiteX4" fmla="*/ 99219 w 261937"/>
              <a:gd name="connsiteY4" fmla="*/ 295275 h 338138"/>
              <a:gd name="connsiteX5" fmla="*/ 186862 w 261937"/>
              <a:gd name="connsiteY5" fmla="*/ 84523 h 338138"/>
              <a:gd name="connsiteX6" fmla="*/ 195791 w 261937"/>
              <a:gd name="connsiteY6" fmla="*/ 87811 h 338138"/>
              <a:gd name="connsiteX7" fmla="*/ 190500 w 261937"/>
              <a:gd name="connsiteY7" fmla="*/ 106226 h 338138"/>
              <a:gd name="connsiteX8" fmla="*/ 178593 w 261937"/>
              <a:gd name="connsiteY8" fmla="*/ 116749 h 338138"/>
              <a:gd name="connsiteX9" fmla="*/ 251354 w 261937"/>
              <a:gd name="connsiteY9" fmla="*/ 116749 h 338138"/>
              <a:gd name="connsiteX10" fmla="*/ 261937 w 261937"/>
              <a:gd name="connsiteY10" fmla="*/ 128587 h 338138"/>
              <a:gd name="connsiteX11" fmla="*/ 251354 w 261937"/>
              <a:gd name="connsiteY11" fmla="*/ 139110 h 338138"/>
              <a:gd name="connsiteX12" fmla="*/ 177270 w 261937"/>
              <a:gd name="connsiteY12" fmla="*/ 139110 h 338138"/>
              <a:gd name="connsiteX13" fmla="*/ 190500 w 261937"/>
              <a:gd name="connsiteY13" fmla="*/ 150948 h 338138"/>
              <a:gd name="connsiteX14" fmla="*/ 195791 w 261937"/>
              <a:gd name="connsiteY14" fmla="*/ 169363 h 338138"/>
              <a:gd name="connsiteX15" fmla="*/ 175948 w 261937"/>
              <a:gd name="connsiteY15" fmla="*/ 168048 h 338138"/>
              <a:gd name="connsiteX16" fmla="*/ 142875 w 261937"/>
              <a:gd name="connsiteY16" fmla="*/ 140425 h 338138"/>
              <a:gd name="connsiteX17" fmla="*/ 137583 w 261937"/>
              <a:gd name="connsiteY17" fmla="*/ 135164 h 338138"/>
              <a:gd name="connsiteX18" fmla="*/ 134937 w 261937"/>
              <a:gd name="connsiteY18" fmla="*/ 128587 h 338138"/>
              <a:gd name="connsiteX19" fmla="*/ 138906 w 261937"/>
              <a:gd name="connsiteY19" fmla="*/ 119380 h 338138"/>
              <a:gd name="connsiteX20" fmla="*/ 142875 w 261937"/>
              <a:gd name="connsiteY20" fmla="*/ 115434 h 338138"/>
              <a:gd name="connsiteX21" fmla="*/ 175948 w 261937"/>
              <a:gd name="connsiteY21" fmla="*/ 89127 h 338138"/>
              <a:gd name="connsiteX22" fmla="*/ 186862 w 261937"/>
              <a:gd name="connsiteY22" fmla="*/ 84523 h 338138"/>
              <a:gd name="connsiteX23" fmla="*/ 22490 w 261937"/>
              <a:gd name="connsiteY23" fmla="*/ 0 h 338138"/>
              <a:gd name="connsiteX24" fmla="*/ 175948 w 261937"/>
              <a:gd name="connsiteY24" fmla="*/ 0 h 338138"/>
              <a:gd name="connsiteX25" fmla="*/ 198438 w 261937"/>
              <a:gd name="connsiteY25" fmla="*/ 22454 h 338138"/>
              <a:gd name="connsiteX26" fmla="*/ 198438 w 261937"/>
              <a:gd name="connsiteY26" fmla="*/ 79251 h 338138"/>
              <a:gd name="connsiteX27" fmla="*/ 187855 w 261937"/>
              <a:gd name="connsiteY27" fmla="*/ 75288 h 338138"/>
              <a:gd name="connsiteX28" fmla="*/ 170657 w 261937"/>
              <a:gd name="connsiteY28" fmla="*/ 81893 h 338138"/>
              <a:gd name="connsiteX29" fmla="*/ 168011 w 261937"/>
              <a:gd name="connsiteY29" fmla="*/ 84534 h 338138"/>
              <a:gd name="connsiteX30" fmla="*/ 168011 w 261937"/>
              <a:gd name="connsiteY30" fmla="*/ 43588 h 338138"/>
              <a:gd name="connsiteX31" fmla="*/ 161396 w 261937"/>
              <a:gd name="connsiteY31" fmla="*/ 38304 h 338138"/>
              <a:gd name="connsiteX32" fmla="*/ 37042 w 261937"/>
              <a:gd name="connsiteY32" fmla="*/ 38304 h 338138"/>
              <a:gd name="connsiteX33" fmla="*/ 30427 w 261937"/>
              <a:gd name="connsiteY33" fmla="*/ 43588 h 338138"/>
              <a:gd name="connsiteX34" fmla="*/ 30427 w 261937"/>
              <a:gd name="connsiteY34" fmla="*/ 269453 h 338138"/>
              <a:gd name="connsiteX35" fmla="*/ 37042 w 261937"/>
              <a:gd name="connsiteY35" fmla="*/ 274737 h 338138"/>
              <a:gd name="connsiteX36" fmla="*/ 161396 w 261937"/>
              <a:gd name="connsiteY36" fmla="*/ 274737 h 338138"/>
              <a:gd name="connsiteX37" fmla="*/ 168011 w 261937"/>
              <a:gd name="connsiteY37" fmla="*/ 269453 h 338138"/>
              <a:gd name="connsiteX38" fmla="*/ 168011 w 261937"/>
              <a:gd name="connsiteY38" fmla="*/ 171710 h 338138"/>
              <a:gd name="connsiteX39" fmla="*/ 170657 w 261937"/>
              <a:gd name="connsiteY39" fmla="*/ 174352 h 338138"/>
              <a:gd name="connsiteX40" fmla="*/ 187855 w 261937"/>
              <a:gd name="connsiteY40" fmla="*/ 180956 h 338138"/>
              <a:gd name="connsiteX41" fmla="*/ 198438 w 261937"/>
              <a:gd name="connsiteY41" fmla="*/ 176994 h 338138"/>
              <a:gd name="connsiteX42" fmla="*/ 198438 w 261937"/>
              <a:gd name="connsiteY42" fmla="*/ 315684 h 338138"/>
              <a:gd name="connsiteX43" fmla="*/ 175948 w 261937"/>
              <a:gd name="connsiteY43" fmla="*/ 338138 h 338138"/>
              <a:gd name="connsiteX44" fmla="*/ 22490 w 261937"/>
              <a:gd name="connsiteY44" fmla="*/ 338138 h 338138"/>
              <a:gd name="connsiteX45" fmla="*/ 0 w 261937"/>
              <a:gd name="connsiteY45" fmla="*/ 315684 h 338138"/>
              <a:gd name="connsiteX46" fmla="*/ 0 w 261937"/>
              <a:gd name="connsiteY46" fmla="*/ 22454 h 338138"/>
              <a:gd name="connsiteX47" fmla="*/ 22490 w 261937"/>
              <a:gd name="connsiteY47"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1937" h="338138">
                <a:moveTo>
                  <a:pt x="99219" y="295275"/>
                </a:moveTo>
                <a:cubicBezTo>
                  <a:pt x="91766" y="295275"/>
                  <a:pt x="85725" y="301316"/>
                  <a:pt x="85725" y="308769"/>
                </a:cubicBezTo>
                <a:cubicBezTo>
                  <a:pt x="85725" y="316222"/>
                  <a:pt x="91766" y="322263"/>
                  <a:pt x="99219" y="322263"/>
                </a:cubicBezTo>
                <a:cubicBezTo>
                  <a:pt x="106672" y="322263"/>
                  <a:pt x="112713" y="316222"/>
                  <a:pt x="112713" y="308769"/>
                </a:cubicBezTo>
                <a:cubicBezTo>
                  <a:pt x="112713" y="301316"/>
                  <a:pt x="106672" y="295275"/>
                  <a:pt x="99219" y="295275"/>
                </a:cubicBezTo>
                <a:close/>
                <a:moveTo>
                  <a:pt x="186862" y="84523"/>
                </a:moveTo>
                <a:cubicBezTo>
                  <a:pt x="190500" y="84194"/>
                  <a:pt x="193807" y="85181"/>
                  <a:pt x="195791" y="87811"/>
                </a:cubicBezTo>
                <a:cubicBezTo>
                  <a:pt x="199760" y="93073"/>
                  <a:pt x="197114" y="100965"/>
                  <a:pt x="190500" y="106226"/>
                </a:cubicBezTo>
                <a:cubicBezTo>
                  <a:pt x="190500" y="106226"/>
                  <a:pt x="190500" y="106226"/>
                  <a:pt x="178593" y="116749"/>
                </a:cubicBezTo>
                <a:cubicBezTo>
                  <a:pt x="178593" y="116749"/>
                  <a:pt x="178593" y="116749"/>
                  <a:pt x="251354" y="116749"/>
                </a:cubicBezTo>
                <a:cubicBezTo>
                  <a:pt x="257968" y="116749"/>
                  <a:pt x="261937" y="122010"/>
                  <a:pt x="261937" y="128587"/>
                </a:cubicBezTo>
                <a:cubicBezTo>
                  <a:pt x="261937" y="133849"/>
                  <a:pt x="257968" y="139110"/>
                  <a:pt x="251354" y="139110"/>
                </a:cubicBezTo>
                <a:cubicBezTo>
                  <a:pt x="251354" y="139110"/>
                  <a:pt x="251354" y="139110"/>
                  <a:pt x="177270" y="139110"/>
                </a:cubicBezTo>
                <a:cubicBezTo>
                  <a:pt x="177270" y="139110"/>
                  <a:pt x="177270" y="139110"/>
                  <a:pt x="190500" y="150948"/>
                </a:cubicBezTo>
                <a:cubicBezTo>
                  <a:pt x="197114" y="156210"/>
                  <a:pt x="199760" y="164102"/>
                  <a:pt x="195791" y="169363"/>
                </a:cubicBezTo>
                <a:cubicBezTo>
                  <a:pt x="191823" y="174625"/>
                  <a:pt x="182562" y="173309"/>
                  <a:pt x="175948" y="168048"/>
                </a:cubicBezTo>
                <a:cubicBezTo>
                  <a:pt x="175948" y="168048"/>
                  <a:pt x="175948" y="168048"/>
                  <a:pt x="142875" y="140425"/>
                </a:cubicBezTo>
                <a:cubicBezTo>
                  <a:pt x="140229" y="139110"/>
                  <a:pt x="138906" y="137795"/>
                  <a:pt x="137583" y="135164"/>
                </a:cubicBezTo>
                <a:cubicBezTo>
                  <a:pt x="136260" y="133849"/>
                  <a:pt x="134937" y="131218"/>
                  <a:pt x="134937" y="128587"/>
                </a:cubicBezTo>
                <a:cubicBezTo>
                  <a:pt x="134937" y="124641"/>
                  <a:pt x="136260" y="120695"/>
                  <a:pt x="138906" y="119380"/>
                </a:cubicBezTo>
                <a:cubicBezTo>
                  <a:pt x="140229" y="118064"/>
                  <a:pt x="141552" y="116749"/>
                  <a:pt x="142875" y="115434"/>
                </a:cubicBezTo>
                <a:cubicBezTo>
                  <a:pt x="142875" y="115434"/>
                  <a:pt x="142875" y="115434"/>
                  <a:pt x="175948" y="89127"/>
                </a:cubicBezTo>
                <a:cubicBezTo>
                  <a:pt x="179255" y="86496"/>
                  <a:pt x="183224" y="84852"/>
                  <a:pt x="186862" y="84523"/>
                </a:cubicBezTo>
                <a:close/>
                <a:moveTo>
                  <a:pt x="22490" y="0"/>
                </a:moveTo>
                <a:cubicBezTo>
                  <a:pt x="22490" y="0"/>
                  <a:pt x="22490" y="0"/>
                  <a:pt x="175948" y="0"/>
                </a:cubicBezTo>
                <a:cubicBezTo>
                  <a:pt x="187855" y="0"/>
                  <a:pt x="198438" y="10567"/>
                  <a:pt x="198438" y="22454"/>
                </a:cubicBezTo>
                <a:cubicBezTo>
                  <a:pt x="198438" y="22454"/>
                  <a:pt x="198438" y="22454"/>
                  <a:pt x="198438" y="79251"/>
                </a:cubicBezTo>
                <a:cubicBezTo>
                  <a:pt x="195792" y="76609"/>
                  <a:pt x="191824" y="75288"/>
                  <a:pt x="187855" y="75288"/>
                </a:cubicBezTo>
                <a:cubicBezTo>
                  <a:pt x="181240" y="75288"/>
                  <a:pt x="175948" y="77930"/>
                  <a:pt x="170657" y="81893"/>
                </a:cubicBezTo>
                <a:lnTo>
                  <a:pt x="168011" y="84534"/>
                </a:lnTo>
                <a:cubicBezTo>
                  <a:pt x="168011" y="84534"/>
                  <a:pt x="168011" y="84534"/>
                  <a:pt x="168011" y="43588"/>
                </a:cubicBezTo>
                <a:cubicBezTo>
                  <a:pt x="168011" y="40946"/>
                  <a:pt x="165365" y="38304"/>
                  <a:pt x="161396" y="38304"/>
                </a:cubicBezTo>
                <a:cubicBezTo>
                  <a:pt x="161396" y="38304"/>
                  <a:pt x="161396" y="38304"/>
                  <a:pt x="37042" y="38304"/>
                </a:cubicBezTo>
                <a:cubicBezTo>
                  <a:pt x="33073" y="38304"/>
                  <a:pt x="30427" y="40946"/>
                  <a:pt x="30427" y="43588"/>
                </a:cubicBezTo>
                <a:cubicBezTo>
                  <a:pt x="30427" y="43588"/>
                  <a:pt x="30427" y="43588"/>
                  <a:pt x="30427" y="269453"/>
                </a:cubicBezTo>
                <a:cubicBezTo>
                  <a:pt x="30427" y="272095"/>
                  <a:pt x="33073" y="274737"/>
                  <a:pt x="37042" y="274737"/>
                </a:cubicBezTo>
                <a:cubicBezTo>
                  <a:pt x="37042" y="274737"/>
                  <a:pt x="37042" y="274737"/>
                  <a:pt x="161396" y="274737"/>
                </a:cubicBezTo>
                <a:cubicBezTo>
                  <a:pt x="165365" y="274737"/>
                  <a:pt x="168011" y="272095"/>
                  <a:pt x="168011" y="269453"/>
                </a:cubicBezTo>
                <a:cubicBezTo>
                  <a:pt x="168011" y="269453"/>
                  <a:pt x="168011" y="269453"/>
                  <a:pt x="168011" y="171710"/>
                </a:cubicBezTo>
                <a:cubicBezTo>
                  <a:pt x="168011" y="171710"/>
                  <a:pt x="168011" y="171710"/>
                  <a:pt x="170657" y="174352"/>
                </a:cubicBezTo>
                <a:cubicBezTo>
                  <a:pt x="175948" y="178315"/>
                  <a:pt x="181240" y="180956"/>
                  <a:pt x="187855" y="180956"/>
                </a:cubicBezTo>
                <a:cubicBezTo>
                  <a:pt x="191824" y="180956"/>
                  <a:pt x="195792" y="179636"/>
                  <a:pt x="198438" y="176994"/>
                </a:cubicBezTo>
                <a:cubicBezTo>
                  <a:pt x="198438" y="176994"/>
                  <a:pt x="198438" y="176994"/>
                  <a:pt x="198438" y="315684"/>
                </a:cubicBezTo>
                <a:cubicBezTo>
                  <a:pt x="198438" y="327571"/>
                  <a:pt x="187855" y="338138"/>
                  <a:pt x="175948" y="338138"/>
                </a:cubicBezTo>
                <a:cubicBezTo>
                  <a:pt x="175948" y="338138"/>
                  <a:pt x="175948" y="338138"/>
                  <a:pt x="22490" y="338138"/>
                </a:cubicBezTo>
                <a:cubicBezTo>
                  <a:pt x="9260" y="338138"/>
                  <a:pt x="0" y="327571"/>
                  <a:pt x="0" y="315684"/>
                </a:cubicBezTo>
                <a:cubicBezTo>
                  <a:pt x="0" y="315684"/>
                  <a:pt x="0" y="315684"/>
                  <a:pt x="0" y="22454"/>
                </a:cubicBezTo>
                <a:cubicBezTo>
                  <a:pt x="0" y="10567"/>
                  <a:pt x="9260" y="0"/>
                  <a:pt x="22490" y="0"/>
                </a:cubicBezTo>
                <a:close/>
              </a:path>
            </a:pathLst>
          </a:custGeom>
          <a:solidFill>
            <a:schemeClr val="accent3"/>
          </a:solidFill>
          <a:ln>
            <a:noFill/>
          </a:ln>
        </p:spPr>
        <p:txBody>
          <a:bodyPr anchor="ctr"/>
          <a:lstStyle/>
          <a:p>
            <a:pPr algn="ctr"/>
            <a:endParaRPr/>
          </a:p>
        </p:txBody>
      </p:sp>
      <p:grpSp>
        <p:nvGrpSpPr>
          <p:cNvPr id="53" name="组合 52"/>
          <p:cNvGrpSpPr/>
          <p:nvPr/>
        </p:nvGrpSpPr>
        <p:grpSpPr>
          <a:xfrm>
            <a:off x="8475369" y="2364294"/>
            <a:ext cx="2841919" cy="1107594"/>
            <a:chOff x="874713" y="1114425"/>
            <a:chExt cx="2841919" cy="1107594"/>
          </a:xfrm>
        </p:grpSpPr>
        <p:sp>
          <p:nvSpPr>
            <p:cNvPr id="54" name="矩形 53"/>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5" name="矩形 54"/>
            <p:cNvSpPr/>
            <p:nvPr/>
          </p:nvSpPr>
          <p:spPr>
            <a:xfrm>
              <a:off x="1632245" y="1114425"/>
              <a:ext cx="2084387"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t>主要产品</a:t>
              </a:r>
            </a:p>
          </p:txBody>
        </p:sp>
      </p:grpSp>
      <p:grpSp>
        <p:nvGrpSpPr>
          <p:cNvPr id="56" name="组合 55"/>
          <p:cNvGrpSpPr/>
          <p:nvPr/>
        </p:nvGrpSpPr>
        <p:grpSpPr>
          <a:xfrm>
            <a:off x="8475369" y="4080969"/>
            <a:ext cx="2841919" cy="1107594"/>
            <a:chOff x="874713" y="1114425"/>
            <a:chExt cx="2841919" cy="1107594"/>
          </a:xfrm>
        </p:grpSpPr>
        <p:sp>
          <p:nvSpPr>
            <p:cNvPr id="57" name="矩形 56"/>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8" name="矩形 57"/>
            <p:cNvSpPr/>
            <p:nvPr/>
          </p:nvSpPr>
          <p:spPr>
            <a:xfrm>
              <a:off x="1632245" y="1114425"/>
              <a:ext cx="2084387"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t>主要产品</a:t>
              </a:r>
            </a:p>
          </p:txBody>
        </p:sp>
      </p:grpSp>
      <p:grpSp>
        <p:nvGrpSpPr>
          <p:cNvPr id="59" name="组合 58"/>
          <p:cNvGrpSpPr/>
          <p:nvPr/>
        </p:nvGrpSpPr>
        <p:grpSpPr>
          <a:xfrm>
            <a:off x="1019116" y="2364294"/>
            <a:ext cx="2841919" cy="1107594"/>
            <a:chOff x="874713" y="1114425"/>
            <a:chExt cx="2841919" cy="1107594"/>
          </a:xfrm>
        </p:grpSpPr>
        <p:sp>
          <p:nvSpPr>
            <p:cNvPr id="60" name="矩形 59"/>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61" name="矩形 60"/>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主要产品</a:t>
              </a:r>
            </a:p>
          </p:txBody>
        </p:sp>
      </p:grpSp>
      <p:grpSp>
        <p:nvGrpSpPr>
          <p:cNvPr id="62" name="组合 61"/>
          <p:cNvGrpSpPr/>
          <p:nvPr/>
        </p:nvGrpSpPr>
        <p:grpSpPr>
          <a:xfrm>
            <a:off x="1019116" y="4080969"/>
            <a:ext cx="2841919" cy="1107594"/>
            <a:chOff x="874713" y="1114425"/>
            <a:chExt cx="2841919" cy="1107594"/>
          </a:xfrm>
        </p:grpSpPr>
        <p:sp>
          <p:nvSpPr>
            <p:cNvPr id="63" name="矩形 62"/>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64" name="矩形 63"/>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主要产品</a:t>
              </a:r>
            </a:p>
          </p:txBody>
        </p:sp>
      </p:grpSp>
      <p:grpSp>
        <p:nvGrpSpPr>
          <p:cNvPr id="69" name="组合 68"/>
          <p:cNvGrpSpPr/>
          <p:nvPr/>
        </p:nvGrpSpPr>
        <p:grpSpPr>
          <a:xfrm>
            <a:off x="3443625" y="2422882"/>
            <a:ext cx="5090115" cy="3023999"/>
            <a:chOff x="3443625" y="2422882"/>
            <a:chExt cx="5090115" cy="3023999"/>
          </a:xfrm>
        </p:grpSpPr>
        <p:grpSp>
          <p:nvGrpSpPr>
            <p:cNvPr id="3" name="Group 2"/>
            <p:cNvGrpSpPr>
              <a:grpSpLocks noChangeAspect="1"/>
            </p:cNvGrpSpPr>
            <p:nvPr/>
          </p:nvGrpSpPr>
          <p:grpSpPr bwMode="auto">
            <a:xfrm>
              <a:off x="4584358" y="2422882"/>
              <a:ext cx="3023284" cy="3023999"/>
              <a:chOff x="943" y="1000"/>
              <a:chExt cx="2696" cy="2695"/>
            </a:xfrm>
          </p:grpSpPr>
          <p:sp>
            <p:nvSpPr>
              <p:cNvPr id="35" name="iS1ide-Freeform: Shape 41"/>
              <p:cNvSpPr>
                <a:spLocks/>
              </p:cNvSpPr>
              <p:nvPr/>
            </p:nvSpPr>
            <p:spPr bwMode="auto">
              <a:xfrm>
                <a:off x="2362" y="1002"/>
                <a:ext cx="1277" cy="1544"/>
              </a:xfrm>
              <a:custGeom>
                <a:avLst/>
                <a:gdLst>
                  <a:gd name="T0" fmla="*/ 0 w 539"/>
                  <a:gd name="T1" fmla="*/ 322 h 652"/>
                  <a:gd name="T2" fmla="*/ 218 w 539"/>
                  <a:gd name="T3" fmla="*/ 564 h 652"/>
                  <a:gd name="T4" fmla="*/ 379 w 539"/>
                  <a:gd name="T5" fmla="*/ 652 h 652"/>
                  <a:gd name="T6" fmla="*/ 539 w 539"/>
                  <a:gd name="T7" fmla="*/ 564 h 652"/>
                  <a:gd name="T8" fmla="*/ 2 w 539"/>
                  <a:gd name="T9" fmla="*/ 0 h 652"/>
                  <a:gd name="T10" fmla="*/ 89 w 539"/>
                  <a:gd name="T11" fmla="*/ 158 h 652"/>
                  <a:gd name="T12" fmla="*/ 0 w 539"/>
                  <a:gd name="T13" fmla="*/ 322 h 652"/>
                </a:gdLst>
                <a:ahLst/>
                <a:cxnLst>
                  <a:cxn ang="0">
                    <a:pos x="T0" y="T1"/>
                  </a:cxn>
                  <a:cxn ang="0">
                    <a:pos x="T2" y="T3"/>
                  </a:cxn>
                  <a:cxn ang="0">
                    <a:pos x="T4" y="T5"/>
                  </a:cxn>
                  <a:cxn ang="0">
                    <a:pos x="T6" y="T7"/>
                  </a:cxn>
                  <a:cxn ang="0">
                    <a:pos x="T8" y="T9"/>
                  </a:cxn>
                  <a:cxn ang="0">
                    <a:pos x="T10" y="T11"/>
                  </a:cxn>
                  <a:cxn ang="0">
                    <a:pos x="T12" y="T13"/>
                  </a:cxn>
                </a:cxnLst>
                <a:rect l="0" t="0" r="r" b="b"/>
                <a:pathLst>
                  <a:path w="539" h="652">
                    <a:moveTo>
                      <a:pt x="0" y="322"/>
                    </a:moveTo>
                    <a:cubicBezTo>
                      <a:pt x="122" y="337"/>
                      <a:pt x="216" y="439"/>
                      <a:pt x="218" y="564"/>
                    </a:cubicBezTo>
                    <a:cubicBezTo>
                      <a:pt x="379" y="652"/>
                      <a:pt x="379" y="652"/>
                      <a:pt x="379" y="652"/>
                    </a:cubicBezTo>
                    <a:cubicBezTo>
                      <a:pt x="539" y="564"/>
                      <a:pt x="539" y="564"/>
                      <a:pt x="539" y="564"/>
                    </a:cubicBezTo>
                    <a:cubicBezTo>
                      <a:pt x="536" y="263"/>
                      <a:pt x="300" y="17"/>
                      <a:pt x="2" y="0"/>
                    </a:cubicBezTo>
                    <a:cubicBezTo>
                      <a:pt x="89" y="158"/>
                      <a:pt x="89" y="158"/>
                      <a:pt x="89" y="158"/>
                    </a:cubicBezTo>
                    <a:lnTo>
                      <a:pt x="0"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S1ide-Freeform: Shape 42"/>
              <p:cNvSpPr>
                <a:spLocks/>
              </p:cNvSpPr>
              <p:nvPr/>
            </p:nvSpPr>
            <p:spPr bwMode="auto">
              <a:xfrm>
                <a:off x="943" y="1000"/>
                <a:ext cx="1545" cy="1276"/>
              </a:xfrm>
              <a:custGeom>
                <a:avLst/>
                <a:gdLst>
                  <a:gd name="T0" fmla="*/ 322 w 652"/>
                  <a:gd name="T1" fmla="*/ 539 h 539"/>
                  <a:gd name="T2" fmla="*/ 564 w 652"/>
                  <a:gd name="T3" fmla="*/ 321 h 539"/>
                  <a:gd name="T4" fmla="*/ 652 w 652"/>
                  <a:gd name="T5" fmla="*/ 160 h 539"/>
                  <a:gd name="T6" fmla="*/ 564 w 652"/>
                  <a:gd name="T7" fmla="*/ 0 h 539"/>
                  <a:gd name="T8" fmla="*/ 0 w 652"/>
                  <a:gd name="T9" fmla="*/ 537 h 539"/>
                  <a:gd name="T10" fmla="*/ 159 w 652"/>
                  <a:gd name="T11" fmla="*/ 450 h 539"/>
                  <a:gd name="T12" fmla="*/ 322 w 652"/>
                  <a:gd name="T13" fmla="*/ 539 h 539"/>
                </a:gdLst>
                <a:ahLst/>
                <a:cxnLst>
                  <a:cxn ang="0">
                    <a:pos x="T0" y="T1"/>
                  </a:cxn>
                  <a:cxn ang="0">
                    <a:pos x="T2" y="T3"/>
                  </a:cxn>
                  <a:cxn ang="0">
                    <a:pos x="T4" y="T5"/>
                  </a:cxn>
                  <a:cxn ang="0">
                    <a:pos x="T6" y="T7"/>
                  </a:cxn>
                  <a:cxn ang="0">
                    <a:pos x="T8" y="T9"/>
                  </a:cxn>
                  <a:cxn ang="0">
                    <a:pos x="T10" y="T11"/>
                  </a:cxn>
                  <a:cxn ang="0">
                    <a:pos x="T12" y="T13"/>
                  </a:cxn>
                </a:cxnLst>
                <a:rect l="0" t="0" r="r" b="b"/>
                <a:pathLst>
                  <a:path w="652" h="539">
                    <a:moveTo>
                      <a:pt x="322" y="539"/>
                    </a:moveTo>
                    <a:cubicBezTo>
                      <a:pt x="337" y="417"/>
                      <a:pt x="439" y="323"/>
                      <a:pt x="564" y="321"/>
                    </a:cubicBezTo>
                    <a:cubicBezTo>
                      <a:pt x="652" y="160"/>
                      <a:pt x="652" y="160"/>
                      <a:pt x="652" y="160"/>
                    </a:cubicBezTo>
                    <a:cubicBezTo>
                      <a:pt x="564" y="0"/>
                      <a:pt x="564" y="0"/>
                      <a:pt x="564" y="0"/>
                    </a:cubicBezTo>
                    <a:cubicBezTo>
                      <a:pt x="263" y="3"/>
                      <a:pt x="17" y="239"/>
                      <a:pt x="0" y="537"/>
                    </a:cubicBezTo>
                    <a:cubicBezTo>
                      <a:pt x="159" y="450"/>
                      <a:pt x="159" y="450"/>
                      <a:pt x="159" y="450"/>
                    </a:cubicBezTo>
                    <a:lnTo>
                      <a:pt x="322" y="53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S1ide-Freeform: Shape 43"/>
              <p:cNvSpPr>
                <a:spLocks/>
              </p:cNvSpPr>
              <p:nvPr/>
            </p:nvSpPr>
            <p:spPr bwMode="auto">
              <a:xfrm>
                <a:off x="2092" y="2421"/>
                <a:ext cx="1544" cy="1274"/>
              </a:xfrm>
              <a:custGeom>
                <a:avLst/>
                <a:gdLst>
                  <a:gd name="T0" fmla="*/ 652 w 652"/>
                  <a:gd name="T1" fmla="*/ 2 h 538"/>
                  <a:gd name="T2" fmla="*/ 494 w 652"/>
                  <a:gd name="T3" fmla="*/ 89 h 538"/>
                  <a:gd name="T4" fmla="*/ 330 w 652"/>
                  <a:gd name="T5" fmla="*/ 0 h 538"/>
                  <a:gd name="T6" fmla="*/ 88 w 652"/>
                  <a:gd name="T7" fmla="*/ 218 h 538"/>
                  <a:gd name="T8" fmla="*/ 0 w 652"/>
                  <a:gd name="T9" fmla="*/ 379 h 538"/>
                  <a:gd name="T10" fmla="*/ 88 w 652"/>
                  <a:gd name="T11" fmla="*/ 538 h 538"/>
                  <a:gd name="T12" fmla="*/ 652 w 652"/>
                  <a:gd name="T13" fmla="*/ 2 h 538"/>
                </a:gdLst>
                <a:ahLst/>
                <a:cxnLst>
                  <a:cxn ang="0">
                    <a:pos x="T0" y="T1"/>
                  </a:cxn>
                  <a:cxn ang="0">
                    <a:pos x="T2" y="T3"/>
                  </a:cxn>
                  <a:cxn ang="0">
                    <a:pos x="T4" y="T5"/>
                  </a:cxn>
                  <a:cxn ang="0">
                    <a:pos x="T6" y="T7"/>
                  </a:cxn>
                  <a:cxn ang="0">
                    <a:pos x="T8" y="T9"/>
                  </a:cxn>
                  <a:cxn ang="0">
                    <a:pos x="T10" y="T11"/>
                  </a:cxn>
                  <a:cxn ang="0">
                    <a:pos x="T12" y="T13"/>
                  </a:cxn>
                </a:cxnLst>
                <a:rect l="0" t="0" r="r" b="b"/>
                <a:pathLst>
                  <a:path w="652" h="538">
                    <a:moveTo>
                      <a:pt x="652" y="2"/>
                    </a:moveTo>
                    <a:cubicBezTo>
                      <a:pt x="494" y="89"/>
                      <a:pt x="494" y="89"/>
                      <a:pt x="494" y="89"/>
                    </a:cubicBezTo>
                    <a:cubicBezTo>
                      <a:pt x="330" y="0"/>
                      <a:pt x="330" y="0"/>
                      <a:pt x="330" y="0"/>
                    </a:cubicBezTo>
                    <a:cubicBezTo>
                      <a:pt x="315" y="122"/>
                      <a:pt x="213" y="216"/>
                      <a:pt x="88" y="218"/>
                    </a:cubicBezTo>
                    <a:cubicBezTo>
                      <a:pt x="0" y="379"/>
                      <a:pt x="0" y="379"/>
                      <a:pt x="0" y="379"/>
                    </a:cubicBezTo>
                    <a:cubicBezTo>
                      <a:pt x="88" y="538"/>
                      <a:pt x="88" y="538"/>
                      <a:pt x="88" y="538"/>
                    </a:cubicBezTo>
                    <a:cubicBezTo>
                      <a:pt x="389" y="536"/>
                      <a:pt x="635" y="300"/>
                      <a:pt x="652"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1ide-Freeform: Shape 44"/>
              <p:cNvSpPr>
                <a:spLocks/>
              </p:cNvSpPr>
              <p:nvPr/>
            </p:nvSpPr>
            <p:spPr bwMode="auto">
              <a:xfrm>
                <a:off x="943" y="2151"/>
                <a:ext cx="1275" cy="1544"/>
              </a:xfrm>
              <a:custGeom>
                <a:avLst/>
                <a:gdLst>
                  <a:gd name="T0" fmla="*/ 538 w 538"/>
                  <a:gd name="T1" fmla="*/ 330 h 652"/>
                  <a:gd name="T2" fmla="*/ 320 w 538"/>
                  <a:gd name="T3" fmla="*/ 88 h 652"/>
                  <a:gd name="T4" fmla="*/ 159 w 538"/>
                  <a:gd name="T5" fmla="*/ 0 h 652"/>
                  <a:gd name="T6" fmla="*/ 0 w 538"/>
                  <a:gd name="T7" fmla="*/ 88 h 652"/>
                  <a:gd name="T8" fmla="*/ 536 w 538"/>
                  <a:gd name="T9" fmla="*/ 652 h 652"/>
                  <a:gd name="T10" fmla="*/ 449 w 538"/>
                  <a:gd name="T11" fmla="*/ 493 h 652"/>
                  <a:gd name="T12" fmla="*/ 538 w 538"/>
                  <a:gd name="T13" fmla="*/ 330 h 652"/>
                </a:gdLst>
                <a:ahLst/>
                <a:cxnLst>
                  <a:cxn ang="0">
                    <a:pos x="T0" y="T1"/>
                  </a:cxn>
                  <a:cxn ang="0">
                    <a:pos x="T2" y="T3"/>
                  </a:cxn>
                  <a:cxn ang="0">
                    <a:pos x="T4" y="T5"/>
                  </a:cxn>
                  <a:cxn ang="0">
                    <a:pos x="T6" y="T7"/>
                  </a:cxn>
                  <a:cxn ang="0">
                    <a:pos x="T8" y="T9"/>
                  </a:cxn>
                  <a:cxn ang="0">
                    <a:pos x="T10" y="T11"/>
                  </a:cxn>
                  <a:cxn ang="0">
                    <a:pos x="T12" y="T13"/>
                  </a:cxn>
                </a:cxnLst>
                <a:rect l="0" t="0" r="r" b="b"/>
                <a:pathLst>
                  <a:path w="538" h="652">
                    <a:moveTo>
                      <a:pt x="538" y="330"/>
                    </a:moveTo>
                    <a:cubicBezTo>
                      <a:pt x="416" y="315"/>
                      <a:pt x="322" y="213"/>
                      <a:pt x="320" y="88"/>
                    </a:cubicBezTo>
                    <a:cubicBezTo>
                      <a:pt x="159" y="0"/>
                      <a:pt x="159" y="0"/>
                      <a:pt x="159" y="0"/>
                    </a:cubicBezTo>
                    <a:cubicBezTo>
                      <a:pt x="0" y="88"/>
                      <a:pt x="0" y="88"/>
                      <a:pt x="0" y="88"/>
                    </a:cubicBezTo>
                    <a:cubicBezTo>
                      <a:pt x="2" y="389"/>
                      <a:pt x="238" y="635"/>
                      <a:pt x="536" y="652"/>
                    </a:cubicBezTo>
                    <a:cubicBezTo>
                      <a:pt x="449" y="493"/>
                      <a:pt x="449" y="493"/>
                      <a:pt x="449" y="493"/>
                    </a:cubicBezTo>
                    <a:lnTo>
                      <a:pt x="538" y="33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5" name="iS1ide-Straight Connector 46"/>
            <p:cNvCxnSpPr/>
            <p:nvPr/>
          </p:nvCxnSpPr>
          <p:spPr>
            <a:xfrm flipV="1">
              <a:off x="6950945" y="2454581"/>
              <a:ext cx="281165" cy="3463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iS1ide-Straight Connector 47"/>
            <p:cNvCxnSpPr/>
            <p:nvPr/>
          </p:nvCxnSpPr>
          <p:spPr>
            <a:xfrm>
              <a:off x="7232110" y="2454582"/>
              <a:ext cx="1301630"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iS1ide-Straight Connector 49"/>
            <p:cNvCxnSpPr/>
            <p:nvPr/>
          </p:nvCxnSpPr>
          <p:spPr>
            <a:xfrm>
              <a:off x="6823184" y="4963860"/>
              <a:ext cx="376247" cy="3874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iS1ide-Straight Connector 50"/>
            <p:cNvCxnSpPr/>
            <p:nvPr/>
          </p:nvCxnSpPr>
          <p:spPr>
            <a:xfrm>
              <a:off x="7199431" y="5351264"/>
              <a:ext cx="1334309"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iS1ide-Straight Connector 52"/>
            <p:cNvCxnSpPr/>
            <p:nvPr/>
          </p:nvCxnSpPr>
          <p:spPr>
            <a:xfrm flipH="1" flipV="1">
              <a:off x="4867312" y="2454582"/>
              <a:ext cx="340964" cy="4166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iS1ide-Straight Connector 53"/>
            <p:cNvCxnSpPr/>
            <p:nvPr/>
          </p:nvCxnSpPr>
          <p:spPr>
            <a:xfrm flipH="1">
              <a:off x="3443625" y="2454582"/>
              <a:ext cx="1423689"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iS1ide-Straight Connector 55"/>
            <p:cNvCxnSpPr/>
            <p:nvPr/>
          </p:nvCxnSpPr>
          <p:spPr>
            <a:xfrm flipH="1">
              <a:off x="4940640" y="4963860"/>
              <a:ext cx="373520" cy="3874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iS1ide-Straight Connector 56"/>
            <p:cNvCxnSpPr/>
            <p:nvPr/>
          </p:nvCxnSpPr>
          <p:spPr>
            <a:xfrm flipH="1">
              <a:off x="3443625" y="5351264"/>
              <a:ext cx="1497016"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rot="19606375">
              <a:off x="5036639" y="2984337"/>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01</a:t>
              </a:r>
            </a:p>
          </p:txBody>
        </p:sp>
        <p:sp>
          <p:nvSpPr>
            <p:cNvPr id="66" name="文本框 65"/>
            <p:cNvSpPr txBox="1"/>
            <p:nvPr/>
          </p:nvSpPr>
          <p:spPr>
            <a:xfrm rot="3036447">
              <a:off x="6154096" y="3261647"/>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02</a:t>
              </a:r>
            </a:p>
          </p:txBody>
        </p:sp>
        <p:sp>
          <p:nvSpPr>
            <p:cNvPr id="67" name="文本框 66"/>
            <p:cNvSpPr txBox="1"/>
            <p:nvPr/>
          </p:nvSpPr>
          <p:spPr>
            <a:xfrm rot="8702632">
              <a:off x="5835765" y="4252312"/>
              <a:ext cx="1217305" cy="579936"/>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03</a:t>
              </a:r>
            </a:p>
          </p:txBody>
        </p:sp>
        <p:sp>
          <p:nvSpPr>
            <p:cNvPr id="68" name="文本框 67"/>
            <p:cNvSpPr txBox="1"/>
            <p:nvPr/>
          </p:nvSpPr>
          <p:spPr>
            <a:xfrm rot="13716171">
              <a:off x="4816475" y="4102050"/>
              <a:ext cx="1217305" cy="460364"/>
            </a:xfrm>
            <a:prstGeom prst="rect">
              <a:avLst/>
            </a:prstGeom>
            <a:noFill/>
          </p:spPr>
          <p:txBody>
            <a:bodyPr wrap="square" rtlCol="0">
              <a:prstTxWarp prst="textArchUp">
                <a:avLst>
                  <a:gd name="adj" fmla="val 9909187"/>
                </a:avLst>
              </a:prstTxWarp>
              <a:spAutoFit/>
              <a:scene3d>
                <a:camera prst="orthographicFront"/>
                <a:lightRig rig="threePt" dir="t"/>
              </a:scene3d>
              <a:sp3d contourW="12700"/>
            </a:bodyPr>
            <a:lstStyle/>
            <a:p>
              <a:pPr algn="ctr"/>
              <a:r>
                <a:rPr lang="en-US" altLang="zh-CN" sz="2400" dirty="0">
                  <a:solidFill>
                    <a:schemeClr val="bg1"/>
                  </a:solidFill>
                  <a:latin typeface="Century Gothic" panose="020B0502020202020204" pitchFamily="34" charset="0"/>
                </a:rPr>
                <a:t>PART 04</a:t>
              </a:r>
            </a:p>
          </p:txBody>
        </p:sp>
      </p:grpSp>
      <p:sp>
        <p:nvSpPr>
          <p:cNvPr id="39" name="文本框 38"/>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项目背景研究</a:t>
            </a:r>
          </a:p>
        </p:txBody>
      </p:sp>
      <p:sp>
        <p:nvSpPr>
          <p:cNvPr id="40" name="文本框 39"/>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41" name="直接连接符 4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5650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1000" fill="hold"/>
                                        <p:tgtEl>
                                          <p:spTgt spid="69"/>
                                        </p:tgtEl>
                                        <p:attrNameLst>
                                          <p:attrName>ppt_w</p:attrName>
                                        </p:attrNameLst>
                                      </p:cBhvr>
                                      <p:tavLst>
                                        <p:tav tm="0">
                                          <p:val>
                                            <p:fltVal val="0"/>
                                          </p:val>
                                        </p:tav>
                                        <p:tav tm="100000">
                                          <p:val>
                                            <p:strVal val="#ppt_w"/>
                                          </p:val>
                                        </p:tav>
                                      </p:tavLst>
                                    </p:anim>
                                    <p:anim calcmode="lin" valueType="num">
                                      <p:cBhvr>
                                        <p:cTn id="8" dur="1000" fill="hold"/>
                                        <p:tgtEl>
                                          <p:spTgt spid="69"/>
                                        </p:tgtEl>
                                        <p:attrNameLst>
                                          <p:attrName>ppt_h</p:attrName>
                                        </p:attrNameLst>
                                      </p:cBhvr>
                                      <p:tavLst>
                                        <p:tav tm="0">
                                          <p:val>
                                            <p:fltVal val="0"/>
                                          </p:val>
                                        </p:tav>
                                        <p:tav tm="100000">
                                          <p:val>
                                            <p:strVal val="#ppt_h"/>
                                          </p:val>
                                        </p:tav>
                                      </p:tavLst>
                                    </p:anim>
                                    <p:anim calcmode="lin" valueType="num">
                                      <p:cBhvr>
                                        <p:cTn id="9" dur="1000" fill="hold"/>
                                        <p:tgtEl>
                                          <p:spTgt spid="69"/>
                                        </p:tgtEl>
                                        <p:attrNameLst>
                                          <p:attrName>style.rotation</p:attrName>
                                        </p:attrNameLst>
                                      </p:cBhvr>
                                      <p:tavLst>
                                        <p:tav tm="0">
                                          <p:val>
                                            <p:fltVal val="90"/>
                                          </p:val>
                                        </p:tav>
                                        <p:tav tm="100000">
                                          <p:val>
                                            <p:fltVal val="0"/>
                                          </p:val>
                                        </p:tav>
                                      </p:tavLst>
                                    </p:anim>
                                    <p:animEffect transition="in" filter="fade">
                                      <p:cBhvr>
                                        <p:cTn id="10" dur="1000"/>
                                        <p:tgtEl>
                                          <p:spTgt spid="69"/>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fltVal val="0"/>
                                          </p:val>
                                        </p:tav>
                                        <p:tav tm="100000">
                                          <p:val>
                                            <p:strVal val="#ppt_w"/>
                                          </p:val>
                                        </p:tav>
                                      </p:tavLst>
                                    </p:anim>
                                    <p:anim calcmode="lin" valueType="num">
                                      <p:cBhvr>
                                        <p:cTn id="25" dur="500" fill="hold"/>
                                        <p:tgtEl>
                                          <p:spTgt spid="30"/>
                                        </p:tgtEl>
                                        <p:attrNameLst>
                                          <p:attrName>ppt_h</p:attrName>
                                        </p:attrNameLst>
                                      </p:cBhvr>
                                      <p:tavLst>
                                        <p:tav tm="0">
                                          <p:val>
                                            <p:fltVal val="0"/>
                                          </p:val>
                                        </p:tav>
                                        <p:tav tm="100000">
                                          <p:val>
                                            <p:strVal val="#ppt_h"/>
                                          </p:val>
                                        </p:tav>
                                      </p:tavLst>
                                    </p:anim>
                                    <p:animEffect transition="in" filter="fade">
                                      <p:cBhvr>
                                        <p:cTn id="26" dur="500"/>
                                        <p:tgtEl>
                                          <p:spTgt spid="3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1500"/>
                            </p:stCondLst>
                            <p:childTnLst>
                              <p:par>
                                <p:cTn id="33" presetID="2" presetClass="entr" presetSubtype="8"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0-#ppt_w/2"/>
                                          </p:val>
                                        </p:tav>
                                        <p:tav tm="100000">
                                          <p:val>
                                            <p:strVal val="#ppt_x"/>
                                          </p:val>
                                        </p:tav>
                                      </p:tavLst>
                                    </p:anim>
                                    <p:anim calcmode="lin" valueType="num">
                                      <p:cBhvr additive="base">
                                        <p:cTn id="36" dur="500" fill="hold"/>
                                        <p:tgtEl>
                                          <p:spTgt spid="5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0-#ppt_w/2"/>
                                          </p:val>
                                        </p:tav>
                                        <p:tav tm="100000">
                                          <p:val>
                                            <p:strVal val="#ppt_x"/>
                                          </p:val>
                                        </p:tav>
                                      </p:tavLst>
                                    </p:anim>
                                    <p:anim calcmode="lin" valueType="num">
                                      <p:cBhvr additive="base">
                                        <p:cTn id="40" dur="500" fill="hold"/>
                                        <p:tgtEl>
                                          <p:spTgt spid="6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1+#ppt_w/2"/>
                                          </p:val>
                                        </p:tav>
                                        <p:tav tm="100000">
                                          <p:val>
                                            <p:strVal val="#ppt_x"/>
                                          </p:val>
                                        </p:tav>
                                      </p:tavLst>
                                    </p:anim>
                                    <p:anim calcmode="lin" valueType="num">
                                      <p:cBhvr additive="base">
                                        <p:cTn id="44" dur="500" fill="hold"/>
                                        <p:tgtEl>
                                          <p:spTgt spid="53"/>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03</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4464784" y="5037978"/>
            <a:ext cx="3262432"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市场评估分析</a:t>
            </a:r>
          </a:p>
        </p:txBody>
      </p:sp>
    </p:spTree>
    <p:extLst>
      <p:ext uri="{BB962C8B-B14F-4D97-AF65-F5344CB8AC3E}">
        <p14:creationId xmlns:p14="http://schemas.microsoft.com/office/powerpoint/2010/main" val="202038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5"/>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74712" y="1547813"/>
            <a:ext cx="10442576" cy="2704854"/>
          </a:xfrm>
          <a:custGeom>
            <a:avLst/>
            <a:gdLst>
              <a:gd name="connsiteX0" fmla="*/ 0 w 10442576"/>
              <a:gd name="connsiteY0" fmla="*/ 0 h 2704854"/>
              <a:gd name="connsiteX1" fmla="*/ 10442576 w 10442576"/>
              <a:gd name="connsiteY1" fmla="*/ 0 h 2704854"/>
              <a:gd name="connsiteX2" fmla="*/ 10442576 w 10442576"/>
              <a:gd name="connsiteY2" fmla="*/ 2704854 h 2704854"/>
              <a:gd name="connsiteX3" fmla="*/ 0 w 10442576"/>
              <a:gd name="connsiteY3" fmla="*/ 2704854 h 2704854"/>
            </a:gdLst>
            <a:ahLst/>
            <a:cxnLst>
              <a:cxn ang="0">
                <a:pos x="connsiteX0" y="connsiteY0"/>
              </a:cxn>
              <a:cxn ang="0">
                <a:pos x="connsiteX1" y="connsiteY1"/>
              </a:cxn>
              <a:cxn ang="0">
                <a:pos x="connsiteX2" y="connsiteY2"/>
              </a:cxn>
              <a:cxn ang="0">
                <a:pos x="connsiteX3" y="connsiteY3"/>
              </a:cxn>
            </a:cxnLst>
            <a:rect l="l" t="t" r="r" b="b"/>
            <a:pathLst>
              <a:path w="10442576" h="2704854">
                <a:moveTo>
                  <a:pt x="0" y="0"/>
                </a:moveTo>
                <a:lnTo>
                  <a:pt x="10442576" y="0"/>
                </a:lnTo>
                <a:lnTo>
                  <a:pt x="10442576" y="2704854"/>
                </a:lnTo>
                <a:lnTo>
                  <a:pt x="0" y="2704854"/>
                </a:lnTo>
                <a:close/>
              </a:path>
            </a:pathLst>
          </a:custGeom>
          <a:ln>
            <a:solidFill>
              <a:schemeClr val="bg1">
                <a:lumMod val="75000"/>
              </a:schemeClr>
            </a:solidFill>
          </a:ln>
        </p:spPr>
      </p:pic>
      <p:sp>
        <p:nvSpPr>
          <p:cNvPr id="34" name="i$liḋe-Rectangle 49"/>
          <p:cNvSpPr/>
          <p:nvPr/>
        </p:nvSpPr>
        <p:spPr>
          <a:xfrm>
            <a:off x="1680815" y="3780878"/>
            <a:ext cx="897097" cy="897097"/>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5" name="i$liḋe-Rectangle 49"/>
          <p:cNvSpPr/>
          <p:nvPr/>
        </p:nvSpPr>
        <p:spPr>
          <a:xfrm>
            <a:off x="1863882" y="3957803"/>
            <a:ext cx="530963" cy="532391"/>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sp>
        <p:nvSpPr>
          <p:cNvPr id="36" name="i$liḋe-Rectangle 67"/>
          <p:cNvSpPr/>
          <p:nvPr/>
        </p:nvSpPr>
        <p:spPr>
          <a:xfrm rot="10800000">
            <a:off x="6982155" y="3780878"/>
            <a:ext cx="897097" cy="897097"/>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7" name="i$liḋe-Rectangle 49"/>
          <p:cNvSpPr/>
          <p:nvPr/>
        </p:nvSpPr>
        <p:spPr>
          <a:xfrm>
            <a:off x="7165221" y="3957803"/>
            <a:ext cx="530963" cy="532391"/>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sp>
        <p:nvSpPr>
          <p:cNvPr id="38" name="i$liḋe-Rectangle 61"/>
          <p:cNvSpPr/>
          <p:nvPr/>
        </p:nvSpPr>
        <p:spPr>
          <a:xfrm rot="16200000">
            <a:off x="9632826" y="3780878"/>
            <a:ext cx="897097" cy="8970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9" name="i$liḋe-Rectangle 49"/>
          <p:cNvSpPr/>
          <p:nvPr/>
        </p:nvSpPr>
        <p:spPr>
          <a:xfrm>
            <a:off x="9823848" y="3957803"/>
            <a:ext cx="530963" cy="532391"/>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sp>
        <p:nvSpPr>
          <p:cNvPr id="40" name="i$liḋe-Rectangle 55"/>
          <p:cNvSpPr/>
          <p:nvPr/>
        </p:nvSpPr>
        <p:spPr>
          <a:xfrm rot="5400000">
            <a:off x="4331485" y="3780878"/>
            <a:ext cx="897097" cy="897097"/>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1" name="i$liḋe-Rectangle 49"/>
          <p:cNvSpPr/>
          <p:nvPr/>
        </p:nvSpPr>
        <p:spPr>
          <a:xfrm>
            <a:off x="4514551" y="3957803"/>
            <a:ext cx="530963" cy="532391"/>
          </a:xfrm>
          <a:custGeom>
            <a:avLst/>
            <a:gdLst>
              <a:gd name="T0" fmla="*/ 916 w 955"/>
              <a:gd name="T1" fmla="*/ 717 h 959"/>
              <a:gd name="T2" fmla="*/ 878 w 955"/>
              <a:gd name="T3" fmla="*/ 690 h 959"/>
              <a:gd name="T4" fmla="*/ 654 w 955"/>
              <a:gd name="T5" fmla="*/ 618 h 959"/>
              <a:gd name="T6" fmla="*/ 627 w 955"/>
              <a:gd name="T7" fmla="*/ 564 h 959"/>
              <a:gd name="T8" fmla="*/ 606 w 955"/>
              <a:gd name="T9" fmla="*/ 541 h 959"/>
              <a:gd name="T10" fmla="*/ 600 w 955"/>
              <a:gd name="T11" fmla="*/ 529 h 959"/>
              <a:gd name="T12" fmla="*/ 597 w 955"/>
              <a:gd name="T13" fmla="*/ 469 h 959"/>
              <a:gd name="T14" fmla="*/ 606 w 955"/>
              <a:gd name="T15" fmla="*/ 457 h 959"/>
              <a:gd name="T16" fmla="*/ 639 w 955"/>
              <a:gd name="T17" fmla="*/ 352 h 959"/>
              <a:gd name="T18" fmla="*/ 648 w 955"/>
              <a:gd name="T19" fmla="*/ 340 h 959"/>
              <a:gd name="T20" fmla="*/ 660 w 955"/>
              <a:gd name="T21" fmla="*/ 302 h 959"/>
              <a:gd name="T22" fmla="*/ 648 w 955"/>
              <a:gd name="T23" fmla="*/ 257 h 959"/>
              <a:gd name="T24" fmla="*/ 639 w 955"/>
              <a:gd name="T25" fmla="*/ 245 h 959"/>
              <a:gd name="T26" fmla="*/ 639 w 955"/>
              <a:gd name="T27" fmla="*/ 143 h 959"/>
              <a:gd name="T28" fmla="*/ 597 w 955"/>
              <a:gd name="T29" fmla="*/ 75 h 959"/>
              <a:gd name="T30" fmla="*/ 552 w 955"/>
              <a:gd name="T31" fmla="*/ 45 h 959"/>
              <a:gd name="T32" fmla="*/ 552 w 955"/>
              <a:gd name="T33" fmla="*/ 15 h 959"/>
              <a:gd name="T34" fmla="*/ 570 w 955"/>
              <a:gd name="T35" fmla="*/ 0 h 959"/>
              <a:gd name="T36" fmla="*/ 564 w 955"/>
              <a:gd name="T37" fmla="*/ 0 h 959"/>
              <a:gd name="T38" fmla="*/ 480 w 955"/>
              <a:gd name="T39" fmla="*/ 15 h 959"/>
              <a:gd name="T40" fmla="*/ 358 w 955"/>
              <a:gd name="T41" fmla="*/ 69 h 959"/>
              <a:gd name="T42" fmla="*/ 313 w 955"/>
              <a:gd name="T43" fmla="*/ 143 h 959"/>
              <a:gd name="T44" fmla="*/ 313 w 955"/>
              <a:gd name="T45" fmla="*/ 245 h 959"/>
              <a:gd name="T46" fmla="*/ 301 w 955"/>
              <a:gd name="T47" fmla="*/ 257 h 959"/>
              <a:gd name="T48" fmla="*/ 292 w 955"/>
              <a:gd name="T49" fmla="*/ 299 h 959"/>
              <a:gd name="T50" fmla="*/ 307 w 955"/>
              <a:gd name="T51" fmla="*/ 343 h 959"/>
              <a:gd name="T52" fmla="*/ 316 w 955"/>
              <a:gd name="T53" fmla="*/ 355 h 959"/>
              <a:gd name="T54" fmla="*/ 355 w 955"/>
              <a:gd name="T55" fmla="*/ 460 h 959"/>
              <a:gd name="T56" fmla="*/ 361 w 955"/>
              <a:gd name="T57" fmla="*/ 475 h 959"/>
              <a:gd name="T58" fmla="*/ 355 w 955"/>
              <a:gd name="T59" fmla="*/ 535 h 959"/>
              <a:gd name="T60" fmla="*/ 346 w 955"/>
              <a:gd name="T61" fmla="*/ 547 h 959"/>
              <a:gd name="T62" fmla="*/ 328 w 955"/>
              <a:gd name="T63" fmla="*/ 570 h 959"/>
              <a:gd name="T64" fmla="*/ 301 w 955"/>
              <a:gd name="T65" fmla="*/ 624 h 959"/>
              <a:gd name="T66" fmla="*/ 83 w 955"/>
              <a:gd name="T67" fmla="*/ 696 h 959"/>
              <a:gd name="T68" fmla="*/ 38 w 955"/>
              <a:gd name="T69" fmla="*/ 726 h 959"/>
              <a:gd name="T70" fmla="*/ 0 w 955"/>
              <a:gd name="T71" fmla="*/ 824 h 959"/>
              <a:gd name="T72" fmla="*/ 433 w 955"/>
              <a:gd name="T73" fmla="*/ 959 h 959"/>
              <a:gd name="T74" fmla="*/ 436 w 955"/>
              <a:gd name="T75" fmla="*/ 959 h 959"/>
              <a:gd name="T76" fmla="*/ 388 w 955"/>
              <a:gd name="T77" fmla="*/ 875 h 959"/>
              <a:gd name="T78" fmla="*/ 480 w 955"/>
              <a:gd name="T79" fmla="*/ 618 h 959"/>
              <a:gd name="T80" fmla="*/ 450 w 955"/>
              <a:gd name="T81" fmla="*/ 556 h 959"/>
              <a:gd name="T82" fmla="*/ 510 w 955"/>
              <a:gd name="T83" fmla="*/ 556 h 959"/>
              <a:gd name="T84" fmla="*/ 480 w 955"/>
              <a:gd name="T85" fmla="*/ 618 h 959"/>
              <a:gd name="T86" fmla="*/ 573 w 955"/>
              <a:gd name="T87" fmla="*/ 875 h 959"/>
              <a:gd name="T88" fmla="*/ 516 w 955"/>
              <a:gd name="T89" fmla="*/ 953 h 959"/>
              <a:gd name="T90" fmla="*/ 522 w 955"/>
              <a:gd name="T91" fmla="*/ 953 h 959"/>
              <a:gd name="T92" fmla="*/ 955 w 955"/>
              <a:gd name="T93" fmla="*/ 818 h 959"/>
              <a:gd name="T94" fmla="*/ 916 w 955"/>
              <a:gd name="T95" fmla="*/ 717 h 959"/>
              <a:gd name="T96" fmla="*/ 806 w 955"/>
              <a:gd name="T97" fmla="*/ 768 h 959"/>
              <a:gd name="T98" fmla="*/ 669 w 955"/>
              <a:gd name="T99" fmla="*/ 768 h 959"/>
              <a:gd name="T100" fmla="*/ 669 w 955"/>
              <a:gd name="T101" fmla="*/ 744 h 959"/>
              <a:gd name="T102" fmla="*/ 806 w 955"/>
              <a:gd name="T103" fmla="*/ 744 h 959"/>
              <a:gd name="T104" fmla="*/ 806 w 955"/>
              <a:gd name="T105" fmla="*/ 768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5" h="959">
                <a:moveTo>
                  <a:pt x="916" y="717"/>
                </a:moveTo>
                <a:cubicBezTo>
                  <a:pt x="907" y="699"/>
                  <a:pt x="896" y="696"/>
                  <a:pt x="878" y="690"/>
                </a:cubicBezTo>
                <a:cubicBezTo>
                  <a:pt x="800" y="660"/>
                  <a:pt x="731" y="645"/>
                  <a:pt x="654" y="618"/>
                </a:cubicBezTo>
                <a:cubicBezTo>
                  <a:pt x="648" y="615"/>
                  <a:pt x="627" y="603"/>
                  <a:pt x="627" y="564"/>
                </a:cubicBezTo>
                <a:cubicBezTo>
                  <a:pt x="627" y="550"/>
                  <a:pt x="624" y="541"/>
                  <a:pt x="606" y="541"/>
                </a:cubicBezTo>
                <a:cubicBezTo>
                  <a:pt x="600" y="541"/>
                  <a:pt x="603" y="541"/>
                  <a:pt x="600" y="529"/>
                </a:cubicBezTo>
                <a:cubicBezTo>
                  <a:pt x="594" y="493"/>
                  <a:pt x="597" y="475"/>
                  <a:pt x="597" y="469"/>
                </a:cubicBezTo>
                <a:cubicBezTo>
                  <a:pt x="597" y="463"/>
                  <a:pt x="603" y="460"/>
                  <a:pt x="606" y="457"/>
                </a:cubicBezTo>
                <a:cubicBezTo>
                  <a:pt x="633" y="421"/>
                  <a:pt x="639" y="376"/>
                  <a:pt x="639" y="352"/>
                </a:cubicBezTo>
                <a:cubicBezTo>
                  <a:pt x="639" y="352"/>
                  <a:pt x="645" y="355"/>
                  <a:pt x="648" y="340"/>
                </a:cubicBezTo>
                <a:cubicBezTo>
                  <a:pt x="654" y="326"/>
                  <a:pt x="654" y="320"/>
                  <a:pt x="660" y="302"/>
                </a:cubicBezTo>
                <a:cubicBezTo>
                  <a:pt x="666" y="287"/>
                  <a:pt x="666" y="257"/>
                  <a:pt x="648" y="257"/>
                </a:cubicBezTo>
                <a:cubicBezTo>
                  <a:pt x="636" y="260"/>
                  <a:pt x="639" y="257"/>
                  <a:pt x="639" y="245"/>
                </a:cubicBezTo>
                <a:lnTo>
                  <a:pt x="639" y="143"/>
                </a:lnTo>
                <a:cubicBezTo>
                  <a:pt x="636" y="108"/>
                  <a:pt x="615" y="87"/>
                  <a:pt x="597" y="75"/>
                </a:cubicBezTo>
                <a:cubicBezTo>
                  <a:pt x="573" y="60"/>
                  <a:pt x="564" y="54"/>
                  <a:pt x="552" y="45"/>
                </a:cubicBezTo>
                <a:cubicBezTo>
                  <a:pt x="540" y="36"/>
                  <a:pt x="543" y="27"/>
                  <a:pt x="552" y="15"/>
                </a:cubicBezTo>
                <a:cubicBezTo>
                  <a:pt x="558" y="9"/>
                  <a:pt x="567" y="3"/>
                  <a:pt x="570" y="0"/>
                </a:cubicBezTo>
                <a:lnTo>
                  <a:pt x="564" y="0"/>
                </a:lnTo>
                <a:cubicBezTo>
                  <a:pt x="558" y="0"/>
                  <a:pt x="501" y="9"/>
                  <a:pt x="480" y="15"/>
                </a:cubicBezTo>
                <a:cubicBezTo>
                  <a:pt x="436" y="27"/>
                  <a:pt x="394" y="39"/>
                  <a:pt x="358" y="69"/>
                </a:cubicBezTo>
                <a:cubicBezTo>
                  <a:pt x="334" y="87"/>
                  <a:pt x="313" y="113"/>
                  <a:pt x="313" y="143"/>
                </a:cubicBezTo>
                <a:lnTo>
                  <a:pt x="313" y="245"/>
                </a:lnTo>
                <a:cubicBezTo>
                  <a:pt x="313" y="254"/>
                  <a:pt x="313" y="260"/>
                  <a:pt x="301" y="257"/>
                </a:cubicBezTo>
                <a:cubicBezTo>
                  <a:pt x="280" y="254"/>
                  <a:pt x="292" y="296"/>
                  <a:pt x="292" y="299"/>
                </a:cubicBezTo>
                <a:cubicBezTo>
                  <a:pt x="295" y="314"/>
                  <a:pt x="301" y="326"/>
                  <a:pt x="307" y="343"/>
                </a:cubicBezTo>
                <a:cubicBezTo>
                  <a:pt x="310" y="355"/>
                  <a:pt x="316" y="355"/>
                  <a:pt x="316" y="355"/>
                </a:cubicBezTo>
                <a:cubicBezTo>
                  <a:pt x="322" y="382"/>
                  <a:pt x="331" y="430"/>
                  <a:pt x="355" y="460"/>
                </a:cubicBezTo>
                <a:cubicBezTo>
                  <a:pt x="358" y="463"/>
                  <a:pt x="361" y="469"/>
                  <a:pt x="361" y="475"/>
                </a:cubicBezTo>
                <a:cubicBezTo>
                  <a:pt x="358" y="493"/>
                  <a:pt x="358" y="517"/>
                  <a:pt x="355" y="535"/>
                </a:cubicBezTo>
                <a:cubicBezTo>
                  <a:pt x="355" y="538"/>
                  <a:pt x="352" y="547"/>
                  <a:pt x="346" y="547"/>
                </a:cubicBezTo>
                <a:cubicBezTo>
                  <a:pt x="331" y="547"/>
                  <a:pt x="325" y="558"/>
                  <a:pt x="328" y="570"/>
                </a:cubicBezTo>
                <a:cubicBezTo>
                  <a:pt x="328" y="597"/>
                  <a:pt x="310" y="618"/>
                  <a:pt x="301" y="624"/>
                </a:cubicBezTo>
                <a:cubicBezTo>
                  <a:pt x="262" y="642"/>
                  <a:pt x="128" y="681"/>
                  <a:pt x="83" y="696"/>
                </a:cubicBezTo>
                <a:cubicBezTo>
                  <a:pt x="53" y="705"/>
                  <a:pt x="44" y="714"/>
                  <a:pt x="38" y="726"/>
                </a:cubicBezTo>
                <a:lnTo>
                  <a:pt x="0" y="824"/>
                </a:lnTo>
                <a:cubicBezTo>
                  <a:pt x="170" y="824"/>
                  <a:pt x="256" y="929"/>
                  <a:pt x="433" y="959"/>
                </a:cubicBezTo>
                <a:lnTo>
                  <a:pt x="436" y="959"/>
                </a:lnTo>
                <a:lnTo>
                  <a:pt x="388" y="875"/>
                </a:lnTo>
                <a:lnTo>
                  <a:pt x="480" y="618"/>
                </a:lnTo>
                <a:lnTo>
                  <a:pt x="450" y="556"/>
                </a:lnTo>
                <a:lnTo>
                  <a:pt x="510" y="556"/>
                </a:lnTo>
                <a:lnTo>
                  <a:pt x="480" y="618"/>
                </a:lnTo>
                <a:lnTo>
                  <a:pt x="573" y="875"/>
                </a:lnTo>
                <a:lnTo>
                  <a:pt x="516" y="953"/>
                </a:lnTo>
                <a:lnTo>
                  <a:pt x="522" y="953"/>
                </a:lnTo>
                <a:cubicBezTo>
                  <a:pt x="704" y="923"/>
                  <a:pt x="830" y="818"/>
                  <a:pt x="955" y="818"/>
                </a:cubicBezTo>
                <a:lnTo>
                  <a:pt x="916" y="717"/>
                </a:lnTo>
                <a:close/>
                <a:moveTo>
                  <a:pt x="806" y="768"/>
                </a:moveTo>
                <a:lnTo>
                  <a:pt x="669" y="768"/>
                </a:lnTo>
                <a:lnTo>
                  <a:pt x="669" y="744"/>
                </a:lnTo>
                <a:lnTo>
                  <a:pt x="806" y="744"/>
                </a:lnTo>
                <a:lnTo>
                  <a:pt x="806" y="7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grpSp>
        <p:nvGrpSpPr>
          <p:cNvPr id="42" name="组合 41"/>
          <p:cNvGrpSpPr/>
          <p:nvPr/>
        </p:nvGrpSpPr>
        <p:grpSpPr>
          <a:xfrm>
            <a:off x="1104086" y="4789425"/>
            <a:ext cx="2050553" cy="1094368"/>
            <a:chOff x="7606303" y="3339882"/>
            <a:chExt cx="2050553" cy="1094368"/>
          </a:xfrm>
        </p:grpSpPr>
        <p:sp>
          <p:nvSpPr>
            <p:cNvPr id="43" name="矩形 42"/>
            <p:cNvSpPr/>
            <p:nvPr/>
          </p:nvSpPr>
          <p:spPr>
            <a:xfrm>
              <a:off x="7606304" y="3732519"/>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44" name="矩形 43"/>
            <p:cNvSpPr/>
            <p:nvPr/>
          </p:nvSpPr>
          <p:spPr>
            <a:xfrm>
              <a:off x="7606303" y="3339882"/>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市场概述</a:t>
              </a:r>
            </a:p>
          </p:txBody>
        </p:sp>
      </p:grpSp>
      <p:grpSp>
        <p:nvGrpSpPr>
          <p:cNvPr id="45" name="组合 44"/>
          <p:cNvGrpSpPr/>
          <p:nvPr/>
        </p:nvGrpSpPr>
        <p:grpSpPr>
          <a:xfrm>
            <a:off x="3754755" y="4789425"/>
            <a:ext cx="2050553" cy="1094368"/>
            <a:chOff x="7606303" y="3339882"/>
            <a:chExt cx="2050553" cy="1094368"/>
          </a:xfrm>
        </p:grpSpPr>
        <p:sp>
          <p:nvSpPr>
            <p:cNvPr id="46" name="矩形 45"/>
            <p:cNvSpPr/>
            <p:nvPr/>
          </p:nvSpPr>
          <p:spPr>
            <a:xfrm>
              <a:off x="7606304" y="3732519"/>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47" name="矩形 46"/>
            <p:cNvSpPr/>
            <p:nvPr/>
          </p:nvSpPr>
          <p:spPr>
            <a:xfrm>
              <a:off x="7606303" y="3339882"/>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市场概述</a:t>
              </a:r>
            </a:p>
          </p:txBody>
        </p:sp>
      </p:grpSp>
      <p:grpSp>
        <p:nvGrpSpPr>
          <p:cNvPr id="48" name="组合 47"/>
          <p:cNvGrpSpPr/>
          <p:nvPr/>
        </p:nvGrpSpPr>
        <p:grpSpPr>
          <a:xfrm>
            <a:off x="6405425" y="4789425"/>
            <a:ext cx="2050553" cy="1094368"/>
            <a:chOff x="7606303" y="3339882"/>
            <a:chExt cx="2050553" cy="1094368"/>
          </a:xfrm>
        </p:grpSpPr>
        <p:sp>
          <p:nvSpPr>
            <p:cNvPr id="49" name="矩形 48"/>
            <p:cNvSpPr/>
            <p:nvPr/>
          </p:nvSpPr>
          <p:spPr>
            <a:xfrm>
              <a:off x="7606304" y="3732519"/>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50" name="矩形 49"/>
            <p:cNvSpPr/>
            <p:nvPr/>
          </p:nvSpPr>
          <p:spPr>
            <a:xfrm>
              <a:off x="7606303" y="3339882"/>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市场概述</a:t>
              </a:r>
            </a:p>
          </p:txBody>
        </p:sp>
      </p:grpSp>
      <p:grpSp>
        <p:nvGrpSpPr>
          <p:cNvPr id="51" name="组合 50"/>
          <p:cNvGrpSpPr/>
          <p:nvPr/>
        </p:nvGrpSpPr>
        <p:grpSpPr>
          <a:xfrm>
            <a:off x="9064052" y="4789425"/>
            <a:ext cx="2050553" cy="1094368"/>
            <a:chOff x="7606303" y="3339882"/>
            <a:chExt cx="2050553" cy="1094368"/>
          </a:xfrm>
        </p:grpSpPr>
        <p:sp>
          <p:nvSpPr>
            <p:cNvPr id="52" name="矩形 51"/>
            <p:cNvSpPr/>
            <p:nvPr/>
          </p:nvSpPr>
          <p:spPr>
            <a:xfrm>
              <a:off x="7606304" y="3732519"/>
              <a:ext cx="2050552" cy="7017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用户可以在投影仪或者计算机上进行演示也可以将演示文稿打印出来制作成胶片</a:t>
              </a:r>
            </a:p>
          </p:txBody>
        </p:sp>
        <p:sp>
          <p:nvSpPr>
            <p:cNvPr id="53" name="矩形 52"/>
            <p:cNvSpPr/>
            <p:nvPr/>
          </p:nvSpPr>
          <p:spPr>
            <a:xfrm>
              <a:off x="7606303" y="3339882"/>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n-ea"/>
                </a:rPr>
                <a:t>市场概述</a:t>
              </a:r>
            </a:p>
          </p:txBody>
        </p:sp>
      </p:grpSp>
      <p:sp>
        <p:nvSpPr>
          <p:cNvPr id="23" name="文本框 22"/>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市场评估分析</a:t>
            </a:r>
          </a:p>
        </p:txBody>
      </p:sp>
      <p:sp>
        <p:nvSpPr>
          <p:cNvPr id="24" name="文本框 23"/>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5" name="直接连接符 24"/>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52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Effect transition="in" filter="fade">
                                      <p:cBhvr>
                                        <p:cTn id="25" dur="500"/>
                                        <p:tgtEl>
                                          <p:spTgt spid="3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500" fill="hold"/>
                                        <p:tgtEl>
                                          <p:spTgt spid="39"/>
                                        </p:tgtEl>
                                        <p:attrNameLst>
                                          <p:attrName>ppt_w</p:attrName>
                                        </p:attrNameLst>
                                      </p:cBhvr>
                                      <p:tavLst>
                                        <p:tav tm="0">
                                          <p:val>
                                            <p:fltVal val="0"/>
                                          </p:val>
                                        </p:tav>
                                        <p:tav tm="100000">
                                          <p:val>
                                            <p:strVal val="#ppt_w"/>
                                          </p:val>
                                        </p:tav>
                                      </p:tavLst>
                                    </p:anim>
                                    <p:anim calcmode="lin" valueType="num">
                                      <p:cBhvr>
                                        <p:cTn id="39" dur="500" fill="hold"/>
                                        <p:tgtEl>
                                          <p:spTgt spid="39"/>
                                        </p:tgtEl>
                                        <p:attrNameLst>
                                          <p:attrName>ppt_h</p:attrName>
                                        </p:attrNameLst>
                                      </p:cBhvr>
                                      <p:tavLst>
                                        <p:tav tm="0">
                                          <p:val>
                                            <p:fltVal val="0"/>
                                          </p:val>
                                        </p:tav>
                                        <p:tav tm="100000">
                                          <p:val>
                                            <p:strVal val="#ppt_h"/>
                                          </p:val>
                                        </p:tav>
                                      </p:tavLst>
                                    </p:anim>
                                    <p:animEffect transition="in" filter="fade">
                                      <p:cBhvr>
                                        <p:cTn id="40" dur="500"/>
                                        <p:tgtEl>
                                          <p:spTgt spid="3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tm="0">
                                          <p:val>
                                            <p:fltVal val="0"/>
                                          </p:val>
                                        </p:tav>
                                        <p:tav tm="100000">
                                          <p:val>
                                            <p:strVal val="#ppt_w"/>
                                          </p:val>
                                        </p:tav>
                                      </p:tavLst>
                                    </p:anim>
                                    <p:anim calcmode="lin" valueType="num">
                                      <p:cBhvr>
                                        <p:cTn id="44" dur="500" fill="hold"/>
                                        <p:tgtEl>
                                          <p:spTgt spid="40"/>
                                        </p:tgtEl>
                                        <p:attrNameLst>
                                          <p:attrName>ppt_h</p:attrName>
                                        </p:attrNameLst>
                                      </p:cBhvr>
                                      <p:tavLst>
                                        <p:tav tm="0">
                                          <p:val>
                                            <p:fltVal val="0"/>
                                          </p:val>
                                        </p:tav>
                                        <p:tav tm="100000">
                                          <p:val>
                                            <p:strVal val="#ppt_h"/>
                                          </p:val>
                                        </p:tav>
                                      </p:tavLst>
                                    </p:anim>
                                    <p:animEffect transition="in" filter="fade">
                                      <p:cBhvr>
                                        <p:cTn id="45" dur="500"/>
                                        <p:tgtEl>
                                          <p:spTgt spid="4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par>
                          <p:cTn id="51" fill="hold">
                            <p:stCondLst>
                              <p:cond delay="1500"/>
                            </p:stCondLst>
                            <p:childTnLst>
                              <p:par>
                                <p:cTn id="52" presetID="12" presetClass="entr" presetSubtype="1"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500"/>
                                        <p:tgtEl>
                                          <p:spTgt spid="42"/>
                                        </p:tgtEl>
                                        <p:attrNameLst>
                                          <p:attrName>ppt_y</p:attrName>
                                        </p:attrNameLst>
                                      </p:cBhvr>
                                      <p:tavLst>
                                        <p:tav tm="0">
                                          <p:val>
                                            <p:strVal val="#ppt_y-#ppt_h*1.125000"/>
                                          </p:val>
                                        </p:tav>
                                        <p:tav tm="100000">
                                          <p:val>
                                            <p:strVal val="#ppt_y"/>
                                          </p:val>
                                        </p:tav>
                                      </p:tavLst>
                                    </p:anim>
                                    <p:animEffect transition="in" filter="wipe(down)">
                                      <p:cBhvr>
                                        <p:cTn id="55" dur="500"/>
                                        <p:tgtEl>
                                          <p:spTgt spid="42"/>
                                        </p:tgtEl>
                                      </p:cBhvr>
                                    </p:animEffect>
                                  </p:childTnLst>
                                </p:cTn>
                              </p:par>
                            </p:childTnLst>
                          </p:cTn>
                        </p:par>
                        <p:par>
                          <p:cTn id="56" fill="hold">
                            <p:stCondLst>
                              <p:cond delay="2000"/>
                            </p:stCondLst>
                            <p:childTnLst>
                              <p:par>
                                <p:cTn id="57" presetID="12" presetClass="entr" presetSubtype="1" fill="hold" nodeType="after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p:tgtEl>
                                          <p:spTgt spid="45"/>
                                        </p:tgtEl>
                                        <p:attrNameLst>
                                          <p:attrName>ppt_y</p:attrName>
                                        </p:attrNameLst>
                                      </p:cBhvr>
                                      <p:tavLst>
                                        <p:tav tm="0">
                                          <p:val>
                                            <p:strVal val="#ppt_y-#ppt_h*1.125000"/>
                                          </p:val>
                                        </p:tav>
                                        <p:tav tm="100000">
                                          <p:val>
                                            <p:strVal val="#ppt_y"/>
                                          </p:val>
                                        </p:tav>
                                      </p:tavLst>
                                    </p:anim>
                                    <p:animEffect transition="in" filter="wipe(down)">
                                      <p:cBhvr>
                                        <p:cTn id="60" dur="500"/>
                                        <p:tgtEl>
                                          <p:spTgt spid="45"/>
                                        </p:tgtEl>
                                      </p:cBhvr>
                                    </p:animEffect>
                                  </p:childTnLst>
                                </p:cTn>
                              </p:par>
                            </p:childTnLst>
                          </p:cTn>
                        </p:par>
                        <p:par>
                          <p:cTn id="61" fill="hold">
                            <p:stCondLst>
                              <p:cond delay="2500"/>
                            </p:stCondLst>
                            <p:childTnLst>
                              <p:par>
                                <p:cTn id="62" presetID="12" presetClass="entr" presetSubtype="1" fill="hold"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p:tgtEl>
                                          <p:spTgt spid="48"/>
                                        </p:tgtEl>
                                        <p:attrNameLst>
                                          <p:attrName>ppt_y</p:attrName>
                                        </p:attrNameLst>
                                      </p:cBhvr>
                                      <p:tavLst>
                                        <p:tav tm="0">
                                          <p:val>
                                            <p:strVal val="#ppt_y-#ppt_h*1.125000"/>
                                          </p:val>
                                        </p:tav>
                                        <p:tav tm="100000">
                                          <p:val>
                                            <p:strVal val="#ppt_y"/>
                                          </p:val>
                                        </p:tav>
                                      </p:tavLst>
                                    </p:anim>
                                    <p:animEffect transition="in" filter="wipe(down)">
                                      <p:cBhvr>
                                        <p:cTn id="65" dur="500"/>
                                        <p:tgtEl>
                                          <p:spTgt spid="48"/>
                                        </p:tgtEl>
                                      </p:cBhvr>
                                    </p:animEffect>
                                  </p:childTnLst>
                                </p:cTn>
                              </p:par>
                            </p:childTnLst>
                          </p:cTn>
                        </p:par>
                        <p:par>
                          <p:cTn id="66" fill="hold">
                            <p:stCondLst>
                              <p:cond delay="3000"/>
                            </p:stCondLst>
                            <p:childTnLst>
                              <p:par>
                                <p:cTn id="67" presetID="12" presetClass="entr" presetSubtype="1" fill="hold" nodeType="after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p:tgtEl>
                                          <p:spTgt spid="51"/>
                                        </p:tgtEl>
                                        <p:attrNameLst>
                                          <p:attrName>ppt_y</p:attrName>
                                        </p:attrNameLst>
                                      </p:cBhvr>
                                      <p:tavLst>
                                        <p:tav tm="0">
                                          <p:val>
                                            <p:strVal val="#ppt_y-#ppt_h*1.125000"/>
                                          </p:val>
                                        </p:tav>
                                        <p:tav tm="100000">
                                          <p:val>
                                            <p:strVal val="#ppt_y"/>
                                          </p:val>
                                        </p:tav>
                                      </p:tavLst>
                                    </p:anim>
                                    <p:animEffect transition="in" filter="wipe(down)">
                                      <p:cBhvr>
                                        <p:cTn id="7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0" y="0"/>
            <a:ext cx="4337254" cy="6858000"/>
          </a:xfrm>
          <a:prstGeom prst="rect">
            <a:avLst/>
          </a:prstGeom>
        </p:spPr>
      </p:pic>
      <p:grpSp>
        <p:nvGrpSpPr>
          <p:cNvPr id="3" name="组合 2"/>
          <p:cNvGrpSpPr/>
          <p:nvPr/>
        </p:nvGrpSpPr>
        <p:grpSpPr>
          <a:xfrm>
            <a:off x="5914701" y="1499036"/>
            <a:ext cx="4843224" cy="671613"/>
            <a:chOff x="3797607" y="424476"/>
            <a:chExt cx="3807891" cy="671613"/>
          </a:xfrm>
        </p:grpSpPr>
        <p:sp>
          <p:nvSpPr>
            <p:cNvPr id="4" name="文本框 3"/>
            <p:cNvSpPr txBox="1"/>
            <p:nvPr/>
          </p:nvSpPr>
          <p:spPr>
            <a:xfrm>
              <a:off x="3797608" y="424476"/>
              <a:ext cx="2437731"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1. </a:t>
              </a:r>
              <a:r>
                <a:rPr lang="zh-CN" altLang="en-US" sz="2800" b="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机器学习的概述</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5" name="文本框 4"/>
            <p:cNvSpPr txBox="1"/>
            <p:nvPr/>
          </p:nvSpPr>
          <p:spPr>
            <a:xfrm>
              <a:off x="3797607" y="827682"/>
              <a:ext cx="3807891" cy="2684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tx1">
                      <a:lumMod val="75000"/>
                      <a:lumOff val="25000"/>
                    </a:schemeClr>
                  </a:solidFill>
                  <a:latin typeface="Century Gothic" panose="020B0502020202020204" pitchFamily="34" charset="0"/>
                  <a:ea typeface="+mj-ea"/>
                </a:rPr>
                <a:t>Introduction of  Machine Learning</a:t>
              </a:r>
            </a:p>
          </p:txBody>
        </p:sp>
      </p:grpSp>
      <p:grpSp>
        <p:nvGrpSpPr>
          <p:cNvPr id="6" name="组合 5"/>
          <p:cNvGrpSpPr/>
          <p:nvPr/>
        </p:nvGrpSpPr>
        <p:grpSpPr>
          <a:xfrm>
            <a:off x="5914701" y="2526821"/>
            <a:ext cx="4843224" cy="671613"/>
            <a:chOff x="3797607" y="424476"/>
            <a:chExt cx="3807891" cy="671613"/>
          </a:xfrm>
        </p:grpSpPr>
        <p:sp>
          <p:nvSpPr>
            <p:cNvPr id="7" name="文本框 6"/>
            <p:cNvSpPr txBox="1"/>
            <p:nvPr/>
          </p:nvSpPr>
          <p:spPr>
            <a:xfrm>
              <a:off x="3797608" y="424476"/>
              <a:ext cx="2437731"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2.</a:t>
              </a:r>
              <a:r>
                <a:rPr lang="zh-CN" altLang="en-US" sz="2800" b="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机器学习的分类</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8" name="文本框 7"/>
            <p:cNvSpPr txBox="1"/>
            <p:nvPr/>
          </p:nvSpPr>
          <p:spPr>
            <a:xfrm>
              <a:off x="3797607" y="827682"/>
              <a:ext cx="3807891" cy="2684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tx1">
                      <a:lumMod val="75000"/>
                      <a:lumOff val="25000"/>
                    </a:schemeClr>
                  </a:solidFill>
                  <a:latin typeface="Century Gothic" panose="020B0502020202020204" pitchFamily="34" charset="0"/>
                  <a:ea typeface="+mj-ea"/>
                </a:rPr>
                <a:t>Introduction of  Machine Learning</a:t>
              </a:r>
            </a:p>
          </p:txBody>
        </p:sp>
      </p:grpSp>
      <p:grpSp>
        <p:nvGrpSpPr>
          <p:cNvPr id="9" name="组合 8"/>
          <p:cNvGrpSpPr/>
          <p:nvPr/>
        </p:nvGrpSpPr>
        <p:grpSpPr>
          <a:xfrm>
            <a:off x="5914701" y="3571534"/>
            <a:ext cx="4843224" cy="671613"/>
            <a:chOff x="3797607" y="424476"/>
            <a:chExt cx="3807891" cy="671613"/>
          </a:xfrm>
        </p:grpSpPr>
        <p:sp>
          <p:nvSpPr>
            <p:cNvPr id="10" name="文本框 9"/>
            <p:cNvSpPr txBox="1"/>
            <p:nvPr/>
          </p:nvSpPr>
          <p:spPr>
            <a:xfrm>
              <a:off x="3797608" y="424476"/>
              <a:ext cx="3284673"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3.</a:t>
              </a:r>
              <a:r>
                <a:rPr lang="zh-CN" altLang="en-US" sz="2800" b="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机器学习的基础与开发</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11" name="文本框 10"/>
            <p:cNvSpPr txBox="1"/>
            <p:nvPr/>
          </p:nvSpPr>
          <p:spPr>
            <a:xfrm>
              <a:off x="3797607" y="827682"/>
              <a:ext cx="3807891" cy="2684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tx1">
                      <a:lumMod val="75000"/>
                      <a:lumOff val="25000"/>
                    </a:schemeClr>
                  </a:solidFill>
                  <a:latin typeface="Century Gothic" panose="020B0502020202020204" pitchFamily="34" charset="0"/>
                  <a:ea typeface="+mj-ea"/>
                </a:rPr>
                <a:t>Introduction of  Machine Learning</a:t>
              </a:r>
            </a:p>
          </p:txBody>
        </p:sp>
      </p:grpSp>
      <p:grpSp>
        <p:nvGrpSpPr>
          <p:cNvPr id="12" name="组合 11"/>
          <p:cNvGrpSpPr/>
          <p:nvPr/>
        </p:nvGrpSpPr>
        <p:grpSpPr>
          <a:xfrm>
            <a:off x="5914701" y="4616248"/>
            <a:ext cx="4843224" cy="671613"/>
            <a:chOff x="3797607" y="424476"/>
            <a:chExt cx="3807891" cy="671613"/>
          </a:xfrm>
        </p:grpSpPr>
        <p:sp>
          <p:nvSpPr>
            <p:cNvPr id="13" name="文本框 12"/>
            <p:cNvSpPr txBox="1"/>
            <p:nvPr/>
          </p:nvSpPr>
          <p:spPr>
            <a:xfrm>
              <a:off x="3797608" y="424476"/>
              <a:ext cx="3566986" cy="523220"/>
            </a:xfrm>
            <a:prstGeom prst="rect">
              <a:avLst/>
            </a:prstGeom>
            <a:noFill/>
          </p:spPr>
          <p:txBody>
            <a:bodyPr wrap="none" rtlCol="0">
              <a:spAutoFit/>
              <a:scene3d>
                <a:camera prst="orthographicFront"/>
                <a:lightRig rig="threePt" dir="t"/>
              </a:scene3d>
              <a:sp3d contourW="12700"/>
            </a:bodyPr>
            <a:lstStyle/>
            <a:p>
              <a:r>
                <a:rPr lang="en-US" altLang="zh-CN" sz="2800" b="1" i="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4.</a:t>
              </a:r>
              <a:r>
                <a:rPr lang="zh-CN" altLang="en-US" sz="2800" b="1" dirty="0">
                  <a:solidFill>
                    <a:schemeClr val="tx1">
                      <a:lumMod val="75000"/>
                      <a:lumOff val="25000"/>
                    </a:schemeClr>
                  </a:solidFill>
                  <a:latin typeface="Century Gothic" panose="020B0502020202020204" pitchFamily="34" charset="0"/>
                  <a:ea typeface="+mj-ea"/>
                  <a:cs typeface="经典综艺体简" panose="02010609000101010101" pitchFamily="49" charset="-122"/>
                </a:rPr>
                <a:t>机器学习的基础算法结构</a:t>
              </a:r>
              <a:endParaRPr lang="zh-CN" altLang="en-US" sz="2800" b="1" dirty="0">
                <a:solidFill>
                  <a:schemeClr val="tx1">
                    <a:lumMod val="75000"/>
                    <a:lumOff val="25000"/>
                  </a:schemeClr>
                </a:solidFill>
                <a:latin typeface="+mj-ea"/>
                <a:ea typeface="+mj-ea"/>
                <a:cs typeface="经典综艺体简" panose="02010609000101010101" pitchFamily="49" charset="-122"/>
              </a:endParaRPr>
            </a:p>
          </p:txBody>
        </p:sp>
        <p:sp>
          <p:nvSpPr>
            <p:cNvPr id="14" name="文本框 13"/>
            <p:cNvSpPr txBox="1"/>
            <p:nvPr/>
          </p:nvSpPr>
          <p:spPr>
            <a:xfrm>
              <a:off x="3797607" y="827682"/>
              <a:ext cx="3807891" cy="2684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tx1">
                      <a:lumMod val="75000"/>
                      <a:lumOff val="25000"/>
                    </a:schemeClr>
                  </a:solidFill>
                  <a:latin typeface="Century Gothic" panose="020B0502020202020204" pitchFamily="34" charset="0"/>
                  <a:ea typeface="+mj-ea"/>
                </a:rPr>
                <a:t>Introduction of  Machine Learning</a:t>
              </a:r>
            </a:p>
          </p:txBody>
        </p:sp>
      </p:grpSp>
    </p:spTree>
    <p:extLst>
      <p:ext uri="{BB962C8B-B14F-4D97-AF65-F5344CB8AC3E}">
        <p14:creationId xmlns:p14="http://schemas.microsoft.com/office/powerpoint/2010/main" val="229074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ppt_x</p:attrName>
                                        </p:attrNameLst>
                                      </p:cBhvr>
                                      <p:tavLst>
                                        <p:tav tm="0">
                                          <p:val>
                                            <p:strVal val="#ppt_x-#ppt_w*1.125000"/>
                                          </p:val>
                                        </p:tav>
                                        <p:tav tm="100000">
                                          <p:val>
                                            <p:strVal val="#ppt_x"/>
                                          </p:val>
                                        </p:tav>
                                      </p:tavLst>
                                    </p:anim>
                                    <p:animEffect transition="in" filter="wipe(righ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68541" y="1857471"/>
            <a:ext cx="4871624" cy="3884565"/>
            <a:chOff x="3658150" y="2080943"/>
            <a:chExt cx="4871624" cy="3884565"/>
          </a:xfrm>
        </p:grpSpPr>
        <p:graphicFrame>
          <p:nvGraphicFramePr>
            <p:cNvPr id="6" name="Chart 5"/>
            <p:cNvGraphicFramePr/>
            <p:nvPr/>
          </p:nvGraphicFramePr>
          <p:xfrm>
            <a:off x="3658150" y="2080943"/>
            <a:ext cx="2268690" cy="1873866"/>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p:cNvSpPr/>
            <p:nvPr/>
          </p:nvSpPr>
          <p:spPr>
            <a:xfrm>
              <a:off x="4071028" y="2296410"/>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p:cNvSpPr txBox="1"/>
            <p:nvPr/>
          </p:nvSpPr>
          <p:spPr>
            <a:xfrm>
              <a:off x="4057083" y="2635220"/>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70</a:t>
              </a:r>
            </a:p>
          </p:txBody>
        </p:sp>
        <p:graphicFrame>
          <p:nvGraphicFramePr>
            <p:cNvPr id="24" name="Chart 23"/>
            <p:cNvGraphicFramePr/>
            <p:nvPr/>
          </p:nvGraphicFramePr>
          <p:xfrm>
            <a:off x="6261084" y="2080943"/>
            <a:ext cx="2268690" cy="1873866"/>
          </p:xfrm>
          <a:graphic>
            <a:graphicData uri="http://schemas.openxmlformats.org/drawingml/2006/chart">
              <c:chart xmlns:c="http://schemas.openxmlformats.org/drawingml/2006/chart" xmlns:r="http://schemas.openxmlformats.org/officeDocument/2006/relationships" r:id="rId4"/>
            </a:graphicData>
          </a:graphic>
        </p:graphicFrame>
        <p:sp>
          <p:nvSpPr>
            <p:cNvPr id="25" name="Oval 24"/>
            <p:cNvSpPr/>
            <p:nvPr/>
          </p:nvSpPr>
          <p:spPr>
            <a:xfrm>
              <a:off x="6673962" y="2296410"/>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TextBox 25"/>
            <p:cNvSpPr txBox="1"/>
            <p:nvPr/>
          </p:nvSpPr>
          <p:spPr>
            <a:xfrm>
              <a:off x="6660017" y="2635220"/>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90</a:t>
              </a:r>
            </a:p>
          </p:txBody>
        </p:sp>
        <p:graphicFrame>
          <p:nvGraphicFramePr>
            <p:cNvPr id="28" name="Chart 27"/>
            <p:cNvGraphicFramePr/>
            <p:nvPr/>
          </p:nvGraphicFramePr>
          <p:xfrm>
            <a:off x="3683196" y="4091642"/>
            <a:ext cx="2268690" cy="1873866"/>
          </p:xfrm>
          <a:graphic>
            <a:graphicData uri="http://schemas.openxmlformats.org/drawingml/2006/chart">
              <c:chart xmlns:c="http://schemas.openxmlformats.org/drawingml/2006/chart" xmlns:r="http://schemas.openxmlformats.org/officeDocument/2006/relationships" r:id="rId5"/>
            </a:graphicData>
          </a:graphic>
        </p:graphicFrame>
        <p:sp>
          <p:nvSpPr>
            <p:cNvPr id="29" name="Oval 28"/>
            <p:cNvSpPr/>
            <p:nvPr/>
          </p:nvSpPr>
          <p:spPr>
            <a:xfrm>
              <a:off x="4096074" y="4307109"/>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TextBox 29"/>
            <p:cNvSpPr txBox="1"/>
            <p:nvPr/>
          </p:nvSpPr>
          <p:spPr>
            <a:xfrm>
              <a:off x="4082129" y="4645919"/>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50</a:t>
              </a:r>
            </a:p>
          </p:txBody>
        </p:sp>
        <p:graphicFrame>
          <p:nvGraphicFramePr>
            <p:cNvPr id="38" name="Chart 37"/>
            <p:cNvGraphicFramePr/>
            <p:nvPr/>
          </p:nvGraphicFramePr>
          <p:xfrm>
            <a:off x="6261084" y="4091642"/>
            <a:ext cx="2268690" cy="1873866"/>
          </p:xfrm>
          <a:graphic>
            <a:graphicData uri="http://schemas.openxmlformats.org/drawingml/2006/chart">
              <c:chart xmlns:c="http://schemas.openxmlformats.org/drawingml/2006/chart" xmlns:r="http://schemas.openxmlformats.org/officeDocument/2006/relationships" r:id="rId6"/>
            </a:graphicData>
          </a:graphic>
        </p:graphicFrame>
        <p:sp>
          <p:nvSpPr>
            <p:cNvPr id="39" name="Oval 38"/>
            <p:cNvSpPr/>
            <p:nvPr/>
          </p:nvSpPr>
          <p:spPr>
            <a:xfrm>
              <a:off x="6673962" y="4307109"/>
              <a:ext cx="1442932" cy="1442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0" name="TextBox 39"/>
            <p:cNvSpPr txBox="1"/>
            <p:nvPr/>
          </p:nvSpPr>
          <p:spPr>
            <a:xfrm>
              <a:off x="6660017" y="4645919"/>
              <a:ext cx="1422014" cy="707886"/>
            </a:xfrm>
            <a:prstGeom prst="rect">
              <a:avLst/>
            </a:prstGeom>
            <a:noFill/>
          </p:spPr>
          <p:txBody>
            <a:bodyPr wrap="square" rtlCol="0">
              <a:spAutoFit/>
            </a:bodyPr>
            <a:lstStyle/>
            <a:p>
              <a:pPr algn="ctr"/>
              <a:r>
                <a:rPr lang="en-US" sz="4000" spc="150" dirty="0">
                  <a:solidFill>
                    <a:schemeClr val="tx2"/>
                  </a:solidFill>
                  <a:latin typeface="Lato Light" charset="0"/>
                  <a:ea typeface="Lato Light" charset="0"/>
                  <a:cs typeface="Lato Light" charset="0"/>
                </a:rPr>
                <a:t>30</a:t>
              </a:r>
            </a:p>
          </p:txBody>
        </p:sp>
        <p:cxnSp>
          <p:nvCxnSpPr>
            <p:cNvPr id="9" name="Straight Connector 8"/>
            <p:cNvCxnSpPr/>
            <p:nvPr/>
          </p:nvCxnSpPr>
          <p:spPr>
            <a:xfrm>
              <a:off x="6102497" y="3390458"/>
              <a:ext cx="0" cy="10766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127641" y="3415602"/>
              <a:ext cx="0" cy="10766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8475369" y="2211894"/>
            <a:ext cx="2841919" cy="1107594"/>
            <a:chOff x="874713" y="1114425"/>
            <a:chExt cx="2841919" cy="1107594"/>
          </a:xfrm>
        </p:grpSpPr>
        <p:sp>
          <p:nvSpPr>
            <p:cNvPr id="48" name="矩形 47"/>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49" name="矩形 48"/>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利润来源分析</a:t>
              </a:r>
            </a:p>
          </p:txBody>
        </p:sp>
      </p:grpSp>
      <p:grpSp>
        <p:nvGrpSpPr>
          <p:cNvPr id="50" name="组合 49"/>
          <p:cNvGrpSpPr/>
          <p:nvPr/>
        </p:nvGrpSpPr>
        <p:grpSpPr>
          <a:xfrm>
            <a:off x="8475369" y="4222593"/>
            <a:ext cx="2841919" cy="1107594"/>
            <a:chOff x="874713" y="1114425"/>
            <a:chExt cx="2841919" cy="1107594"/>
          </a:xfrm>
        </p:grpSpPr>
        <p:sp>
          <p:nvSpPr>
            <p:cNvPr id="51" name="矩形 50"/>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2" name="矩形 51"/>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利润来源分析</a:t>
              </a:r>
            </a:p>
          </p:txBody>
        </p:sp>
      </p:grpSp>
      <p:grpSp>
        <p:nvGrpSpPr>
          <p:cNvPr id="53" name="组合 52"/>
          <p:cNvGrpSpPr/>
          <p:nvPr/>
        </p:nvGrpSpPr>
        <p:grpSpPr>
          <a:xfrm>
            <a:off x="1019116" y="2211894"/>
            <a:ext cx="2841919" cy="1107594"/>
            <a:chOff x="874713" y="1114425"/>
            <a:chExt cx="2841919" cy="1107594"/>
          </a:xfrm>
        </p:grpSpPr>
        <p:sp>
          <p:nvSpPr>
            <p:cNvPr id="54" name="矩形 53"/>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5" name="矩形 54"/>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利润来源分析</a:t>
              </a:r>
            </a:p>
          </p:txBody>
        </p:sp>
      </p:grpSp>
      <p:grpSp>
        <p:nvGrpSpPr>
          <p:cNvPr id="56" name="组合 55"/>
          <p:cNvGrpSpPr/>
          <p:nvPr/>
        </p:nvGrpSpPr>
        <p:grpSpPr>
          <a:xfrm>
            <a:off x="1019116" y="4222593"/>
            <a:ext cx="2841919" cy="1107594"/>
            <a:chOff x="874713" y="1114425"/>
            <a:chExt cx="2841919" cy="1107594"/>
          </a:xfrm>
        </p:grpSpPr>
        <p:sp>
          <p:nvSpPr>
            <p:cNvPr id="57" name="矩形 56"/>
            <p:cNvSpPr/>
            <p:nvPr/>
          </p:nvSpPr>
          <p:spPr>
            <a:xfrm>
              <a:off x="874713" y="1464889"/>
              <a:ext cx="2841919"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8" name="矩形 57"/>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利润来源分析</a:t>
              </a:r>
            </a:p>
          </p:txBody>
        </p:sp>
      </p:grpSp>
      <p:sp>
        <p:nvSpPr>
          <p:cNvPr id="31" name="文本框 30"/>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市场评估分析</a:t>
            </a:r>
          </a:p>
        </p:txBody>
      </p:sp>
      <p:sp>
        <p:nvSpPr>
          <p:cNvPr id="32" name="文本框 31"/>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33" name="直接连接符 32"/>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66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par>
                                <p:cTn id="16" presetID="53" presetClass="entr" presetSubtype="16"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p:cTn id="18" dur="500" fill="hold"/>
                                        <p:tgtEl>
                                          <p:spTgt spid="56"/>
                                        </p:tgtEl>
                                        <p:attrNameLst>
                                          <p:attrName>ppt_w</p:attrName>
                                        </p:attrNameLst>
                                      </p:cBhvr>
                                      <p:tavLst>
                                        <p:tav tm="0">
                                          <p:val>
                                            <p:fltVal val="0"/>
                                          </p:val>
                                        </p:tav>
                                        <p:tav tm="100000">
                                          <p:val>
                                            <p:strVal val="#ppt_w"/>
                                          </p:val>
                                        </p:tav>
                                      </p:tavLst>
                                    </p:anim>
                                    <p:anim calcmode="lin" valueType="num">
                                      <p:cBhvr>
                                        <p:cTn id="19" dur="500" fill="hold"/>
                                        <p:tgtEl>
                                          <p:spTgt spid="56"/>
                                        </p:tgtEl>
                                        <p:attrNameLst>
                                          <p:attrName>ppt_h</p:attrName>
                                        </p:attrNameLst>
                                      </p:cBhvr>
                                      <p:tavLst>
                                        <p:tav tm="0">
                                          <p:val>
                                            <p:fltVal val="0"/>
                                          </p:val>
                                        </p:tav>
                                        <p:tav tm="100000">
                                          <p:val>
                                            <p:strVal val="#ppt_h"/>
                                          </p:val>
                                        </p:tav>
                                      </p:tavLst>
                                    </p:anim>
                                    <p:animEffect transition="in" filter="fade">
                                      <p:cBhvr>
                                        <p:cTn id="20" dur="500"/>
                                        <p:tgtEl>
                                          <p:spTgt spid="56"/>
                                        </p:tgtEl>
                                      </p:cBhvr>
                                    </p:animEffect>
                                  </p:childTnLst>
                                </p:cTn>
                              </p:par>
                              <p:par>
                                <p:cTn id="21" presetID="53" presetClass="entr" presetSubtype="16"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Effect transition="in" filter="fade">
                                      <p:cBhvr>
                                        <p:cTn id="25" dur="500"/>
                                        <p:tgtEl>
                                          <p:spTgt spid="47"/>
                                        </p:tgtEl>
                                      </p:cBhvr>
                                    </p:animEffect>
                                  </p:childTnLst>
                                </p:cTn>
                              </p:par>
                              <p:par>
                                <p:cTn id="26" presetID="53" presetClass="entr" presetSubtype="16"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Effect transition="in" filter="fade">
                                      <p:cBhvr>
                                        <p:cTn id="3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874712" y="1338847"/>
          <a:ext cx="10442576" cy="3804653"/>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p:cNvSpPr/>
          <p:nvPr/>
        </p:nvSpPr>
        <p:spPr>
          <a:xfrm>
            <a:off x="874712" y="5309434"/>
            <a:ext cx="10442576" cy="535531"/>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将演示文稿打印出来制作成胶片用户可以在投影仪或者计算机上进行演示也可以将演示文稿打印出来制作成胶片</a:t>
            </a:r>
          </a:p>
        </p:txBody>
      </p:sp>
      <p:sp>
        <p:nvSpPr>
          <p:cNvPr id="4" name="文本框 3"/>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市场评估分析</a:t>
            </a:r>
          </a:p>
        </p:txBody>
      </p:sp>
      <p:sp>
        <p:nvSpPr>
          <p:cNvPr id="5" name="文本框 4"/>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6" name="直接连接符 5"/>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66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4154498" y="1592264"/>
            <a:ext cx="3883003" cy="4321171"/>
            <a:chOff x="3662613" y="721024"/>
            <a:chExt cx="4866772" cy="5415950"/>
          </a:xfrm>
          <a:solidFill>
            <a:srgbClr val="0070C0"/>
          </a:solidFill>
        </p:grpSpPr>
        <p:sp>
          <p:nvSpPr>
            <p:cNvPr id="56" name="任意多边形: 形状 55"/>
            <p:cNvSpPr/>
            <p:nvPr/>
          </p:nvSpPr>
          <p:spPr>
            <a:xfrm>
              <a:off x="5369856" y="2767429"/>
              <a:ext cx="1452287" cy="1323140"/>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8833" tIns="328833" rIns="328833" bIns="328833"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866900">
                <a:lnSpc>
                  <a:spcPct val="90000"/>
                </a:lnSpc>
                <a:spcBef>
                  <a:spcPct val="0"/>
                </a:spcBef>
                <a:spcAft>
                  <a:spcPct val="35000"/>
                </a:spcAft>
                <a:buNone/>
              </a:pPr>
              <a:endParaRPr lang="zh-CN" altLang="en-US" sz="4200" kern="1200"/>
            </a:p>
          </p:txBody>
        </p:sp>
        <p:sp>
          <p:nvSpPr>
            <p:cNvPr id="57" name="任意多边形: 形状 56"/>
            <p:cNvSpPr/>
            <p:nvPr/>
          </p:nvSpPr>
          <p:spPr>
            <a:xfrm>
              <a:off x="5437584" y="72102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8" name="任意多边形: 形状 57"/>
            <p:cNvSpPr/>
            <p:nvPr/>
          </p:nvSpPr>
          <p:spPr>
            <a:xfrm>
              <a:off x="7212554" y="174580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9" name="任意多边形: 形状 58"/>
            <p:cNvSpPr/>
            <p:nvPr/>
          </p:nvSpPr>
          <p:spPr>
            <a:xfrm>
              <a:off x="7212554" y="379536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60" name="任意多边形: 形状 59"/>
            <p:cNvSpPr/>
            <p:nvPr/>
          </p:nvSpPr>
          <p:spPr>
            <a:xfrm>
              <a:off x="5437584" y="482014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61" name="任意多边形: 形状 60"/>
            <p:cNvSpPr/>
            <p:nvPr/>
          </p:nvSpPr>
          <p:spPr>
            <a:xfrm>
              <a:off x="3662613" y="3795363"/>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sp>
          <p:nvSpPr>
            <p:cNvPr id="62" name="任意多边形: 形状 61"/>
            <p:cNvSpPr/>
            <p:nvPr/>
          </p:nvSpPr>
          <p:spPr>
            <a:xfrm>
              <a:off x="3662613" y="1745804"/>
              <a:ext cx="1316831" cy="1316831"/>
            </a:xfrm>
            <a:custGeom>
              <a:avLst/>
              <a:gdLst>
                <a:gd name="connsiteX0" fmla="*/ 0 w 1316831"/>
                <a:gd name="connsiteY0" fmla="*/ 658416 h 1316831"/>
                <a:gd name="connsiteX1" fmla="*/ 658416 w 1316831"/>
                <a:gd name="connsiteY1" fmla="*/ 0 h 1316831"/>
                <a:gd name="connsiteX2" fmla="*/ 1316832 w 1316831"/>
                <a:gd name="connsiteY2" fmla="*/ 658416 h 1316831"/>
                <a:gd name="connsiteX3" fmla="*/ 658416 w 1316831"/>
                <a:gd name="connsiteY3" fmla="*/ 1316832 h 1316831"/>
                <a:gd name="connsiteX4" fmla="*/ 0 w 1316831"/>
                <a:gd name="connsiteY4" fmla="*/ 658416 h 13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1" h="1316831">
                  <a:moveTo>
                    <a:pt x="0" y="658416"/>
                  </a:moveTo>
                  <a:cubicBezTo>
                    <a:pt x="0" y="294783"/>
                    <a:pt x="294783" y="0"/>
                    <a:pt x="658416" y="0"/>
                  </a:cubicBezTo>
                  <a:cubicBezTo>
                    <a:pt x="1022049" y="0"/>
                    <a:pt x="1316832" y="294783"/>
                    <a:pt x="1316832" y="658416"/>
                  </a:cubicBezTo>
                  <a:cubicBezTo>
                    <a:pt x="1316832" y="1022049"/>
                    <a:pt x="1022049" y="1316832"/>
                    <a:pt x="658416" y="1316832"/>
                  </a:cubicBezTo>
                  <a:cubicBezTo>
                    <a:pt x="294783" y="1316832"/>
                    <a:pt x="0" y="1022049"/>
                    <a:pt x="0" y="65841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grpSp>
      <p:grpSp>
        <p:nvGrpSpPr>
          <p:cNvPr id="23" name="组合 22"/>
          <p:cNvGrpSpPr/>
          <p:nvPr/>
        </p:nvGrpSpPr>
        <p:grpSpPr>
          <a:xfrm>
            <a:off x="914836" y="1928884"/>
            <a:ext cx="2915902" cy="962022"/>
            <a:chOff x="6619557" y="1678126"/>
            <a:chExt cx="2915902" cy="962022"/>
          </a:xfrm>
        </p:grpSpPr>
        <p:sp>
          <p:nvSpPr>
            <p:cNvPr id="24" name="矩形 23"/>
            <p:cNvSpPr/>
            <p:nvPr/>
          </p:nvSpPr>
          <p:spPr>
            <a:xfrm>
              <a:off x="6619557" y="2030750"/>
              <a:ext cx="291590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25" name="矩形 24"/>
            <p:cNvSpPr/>
            <p:nvPr/>
          </p:nvSpPr>
          <p:spPr>
            <a:xfrm>
              <a:off x="7293485"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市场开拓计划</a:t>
              </a:r>
            </a:p>
          </p:txBody>
        </p:sp>
      </p:grpSp>
      <p:grpSp>
        <p:nvGrpSpPr>
          <p:cNvPr id="26" name="组合 25"/>
          <p:cNvGrpSpPr/>
          <p:nvPr/>
        </p:nvGrpSpPr>
        <p:grpSpPr>
          <a:xfrm>
            <a:off x="914836" y="3340096"/>
            <a:ext cx="2915902" cy="962022"/>
            <a:chOff x="6619557" y="1678126"/>
            <a:chExt cx="2915902" cy="962022"/>
          </a:xfrm>
        </p:grpSpPr>
        <p:sp>
          <p:nvSpPr>
            <p:cNvPr id="27" name="矩形 26"/>
            <p:cNvSpPr/>
            <p:nvPr/>
          </p:nvSpPr>
          <p:spPr>
            <a:xfrm>
              <a:off x="6619557" y="2030750"/>
              <a:ext cx="291590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28" name="矩形 27"/>
            <p:cNvSpPr/>
            <p:nvPr/>
          </p:nvSpPr>
          <p:spPr>
            <a:xfrm>
              <a:off x="7293485"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市场开拓计划</a:t>
              </a:r>
            </a:p>
          </p:txBody>
        </p:sp>
      </p:grpSp>
      <p:grpSp>
        <p:nvGrpSpPr>
          <p:cNvPr id="29" name="组合 28"/>
          <p:cNvGrpSpPr/>
          <p:nvPr/>
        </p:nvGrpSpPr>
        <p:grpSpPr>
          <a:xfrm>
            <a:off x="914836" y="4751307"/>
            <a:ext cx="2915902" cy="962022"/>
            <a:chOff x="6619557" y="1678126"/>
            <a:chExt cx="2915902" cy="962022"/>
          </a:xfrm>
        </p:grpSpPr>
        <p:sp>
          <p:nvSpPr>
            <p:cNvPr id="30" name="矩形 29"/>
            <p:cNvSpPr/>
            <p:nvPr/>
          </p:nvSpPr>
          <p:spPr>
            <a:xfrm>
              <a:off x="6619557" y="2030750"/>
              <a:ext cx="291590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1" name="矩形 30"/>
            <p:cNvSpPr/>
            <p:nvPr/>
          </p:nvSpPr>
          <p:spPr>
            <a:xfrm>
              <a:off x="7293485"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市场开拓计划</a:t>
              </a:r>
            </a:p>
          </p:txBody>
        </p:sp>
      </p:grpSp>
      <p:grpSp>
        <p:nvGrpSpPr>
          <p:cNvPr id="32" name="组合 31"/>
          <p:cNvGrpSpPr/>
          <p:nvPr/>
        </p:nvGrpSpPr>
        <p:grpSpPr>
          <a:xfrm>
            <a:off x="8403032" y="1928884"/>
            <a:ext cx="2915901" cy="962022"/>
            <a:chOff x="6619557" y="1678126"/>
            <a:chExt cx="2915901" cy="962022"/>
          </a:xfrm>
        </p:grpSpPr>
        <p:sp>
          <p:nvSpPr>
            <p:cNvPr id="33" name="矩形 32"/>
            <p:cNvSpPr/>
            <p:nvPr/>
          </p:nvSpPr>
          <p:spPr>
            <a:xfrm>
              <a:off x="6619557" y="2030750"/>
              <a:ext cx="2915901"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4" name="矩形 33"/>
            <p:cNvSpPr/>
            <p:nvPr/>
          </p:nvSpPr>
          <p:spPr>
            <a:xfrm>
              <a:off x="6619557"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市场开拓计划</a:t>
              </a:r>
            </a:p>
          </p:txBody>
        </p:sp>
      </p:grpSp>
      <p:grpSp>
        <p:nvGrpSpPr>
          <p:cNvPr id="35" name="组合 34"/>
          <p:cNvGrpSpPr/>
          <p:nvPr/>
        </p:nvGrpSpPr>
        <p:grpSpPr>
          <a:xfrm>
            <a:off x="8403032" y="3340096"/>
            <a:ext cx="2915901" cy="962022"/>
            <a:chOff x="6619557" y="1678126"/>
            <a:chExt cx="2915901" cy="962022"/>
          </a:xfrm>
        </p:grpSpPr>
        <p:sp>
          <p:nvSpPr>
            <p:cNvPr id="36" name="矩形 35"/>
            <p:cNvSpPr/>
            <p:nvPr/>
          </p:nvSpPr>
          <p:spPr>
            <a:xfrm>
              <a:off x="6619557" y="2030750"/>
              <a:ext cx="2915901"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7" name="矩形 36"/>
            <p:cNvSpPr/>
            <p:nvPr/>
          </p:nvSpPr>
          <p:spPr>
            <a:xfrm>
              <a:off x="6619557"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市场开拓计划</a:t>
              </a:r>
            </a:p>
          </p:txBody>
        </p:sp>
      </p:grpSp>
      <p:grpSp>
        <p:nvGrpSpPr>
          <p:cNvPr id="38" name="组合 37"/>
          <p:cNvGrpSpPr/>
          <p:nvPr/>
        </p:nvGrpSpPr>
        <p:grpSpPr>
          <a:xfrm>
            <a:off x="8403032" y="4751307"/>
            <a:ext cx="2915901" cy="962022"/>
            <a:chOff x="6619557" y="1678126"/>
            <a:chExt cx="2915901" cy="962022"/>
          </a:xfrm>
        </p:grpSpPr>
        <p:sp>
          <p:nvSpPr>
            <p:cNvPr id="39" name="矩形 38"/>
            <p:cNvSpPr/>
            <p:nvPr/>
          </p:nvSpPr>
          <p:spPr>
            <a:xfrm>
              <a:off x="6619557" y="2030750"/>
              <a:ext cx="2915901"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40" name="矩形 39"/>
            <p:cNvSpPr/>
            <p:nvPr/>
          </p:nvSpPr>
          <p:spPr>
            <a:xfrm>
              <a:off x="6619557"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市场开拓计划</a:t>
              </a:r>
            </a:p>
          </p:txBody>
        </p:sp>
      </p:grpSp>
      <p:sp>
        <p:nvSpPr>
          <p:cNvPr id="49" name="任意多边形: 形状 48"/>
          <p:cNvSpPr/>
          <p:nvPr/>
        </p:nvSpPr>
        <p:spPr>
          <a:xfrm>
            <a:off x="5854700" y="1883046"/>
            <a:ext cx="482600" cy="46764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0" name="任意多边形: 形状 49"/>
          <p:cNvSpPr/>
          <p:nvPr/>
        </p:nvSpPr>
        <p:spPr>
          <a:xfrm>
            <a:off x="7270878" y="2755505"/>
            <a:ext cx="482600" cy="357984"/>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1" name="任意多边形: 形状 50"/>
          <p:cNvSpPr/>
          <p:nvPr/>
        </p:nvSpPr>
        <p:spPr>
          <a:xfrm>
            <a:off x="7270878" y="4328460"/>
            <a:ext cx="482600" cy="48259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2" name="任意多边形: 形状 51"/>
          <p:cNvSpPr/>
          <p:nvPr/>
        </p:nvSpPr>
        <p:spPr>
          <a:xfrm>
            <a:off x="5854700" y="5149555"/>
            <a:ext cx="482600" cy="475672"/>
          </a:xfrm>
          <a:custGeom>
            <a:avLst/>
            <a:gdLst>
              <a:gd name="connsiteX0" fmla="*/ 155534 w 331788"/>
              <a:gd name="connsiteY0" fmla="*/ 53107 h 327025"/>
              <a:gd name="connsiteX1" fmla="*/ 176255 w 331788"/>
              <a:gd name="connsiteY1" fmla="*/ 53107 h 327025"/>
              <a:gd name="connsiteX2" fmla="*/ 283746 w 331788"/>
              <a:gd name="connsiteY2" fmla="*/ 141384 h 327025"/>
              <a:gd name="connsiteX3" fmla="*/ 288926 w 331788"/>
              <a:gd name="connsiteY3" fmla="*/ 154366 h 327025"/>
              <a:gd name="connsiteX4" fmla="*/ 288926 w 331788"/>
              <a:gd name="connsiteY4" fmla="*/ 310149 h 327025"/>
              <a:gd name="connsiteX5" fmla="*/ 273385 w 331788"/>
              <a:gd name="connsiteY5" fmla="*/ 327025 h 327025"/>
              <a:gd name="connsiteX6" fmla="*/ 207337 w 331788"/>
              <a:gd name="connsiteY6" fmla="*/ 327025 h 327025"/>
              <a:gd name="connsiteX7" fmla="*/ 207337 w 331788"/>
              <a:gd name="connsiteY7" fmla="*/ 234854 h 327025"/>
              <a:gd name="connsiteX8" fmla="*/ 195681 w 331788"/>
              <a:gd name="connsiteY8" fmla="*/ 223170 h 327025"/>
              <a:gd name="connsiteX9" fmla="*/ 136108 w 331788"/>
              <a:gd name="connsiteY9" fmla="*/ 223170 h 327025"/>
              <a:gd name="connsiteX10" fmla="*/ 124452 w 331788"/>
              <a:gd name="connsiteY10" fmla="*/ 234854 h 327025"/>
              <a:gd name="connsiteX11" fmla="*/ 124452 w 331788"/>
              <a:gd name="connsiteY11" fmla="*/ 327025 h 327025"/>
              <a:gd name="connsiteX12" fmla="*/ 58404 w 331788"/>
              <a:gd name="connsiteY12" fmla="*/ 327025 h 327025"/>
              <a:gd name="connsiteX13" fmla="*/ 42863 w 331788"/>
              <a:gd name="connsiteY13" fmla="*/ 310149 h 327025"/>
              <a:gd name="connsiteX14" fmla="*/ 42863 w 331788"/>
              <a:gd name="connsiteY14" fmla="*/ 154366 h 327025"/>
              <a:gd name="connsiteX15" fmla="*/ 48043 w 331788"/>
              <a:gd name="connsiteY15" fmla="*/ 141384 h 327025"/>
              <a:gd name="connsiteX16" fmla="*/ 155534 w 331788"/>
              <a:gd name="connsiteY16" fmla="*/ 53107 h 327025"/>
              <a:gd name="connsiteX17" fmla="*/ 165894 w 331788"/>
              <a:gd name="connsiteY17" fmla="*/ 0 h 327025"/>
              <a:gd name="connsiteX18" fmla="*/ 189223 w 331788"/>
              <a:gd name="connsiteY18" fmla="*/ 9125 h 327025"/>
              <a:gd name="connsiteX19" fmla="*/ 325308 w 331788"/>
              <a:gd name="connsiteY19" fmla="*/ 117321 h 327025"/>
              <a:gd name="connsiteX20" fmla="*/ 331788 w 331788"/>
              <a:gd name="connsiteY20" fmla="*/ 130356 h 327025"/>
              <a:gd name="connsiteX21" fmla="*/ 331788 w 331788"/>
              <a:gd name="connsiteY21" fmla="*/ 143392 h 327025"/>
              <a:gd name="connsiteX22" fmla="*/ 314940 w 331788"/>
              <a:gd name="connsiteY22" fmla="*/ 160338 h 327025"/>
              <a:gd name="connsiteX23" fmla="*/ 298091 w 331788"/>
              <a:gd name="connsiteY23" fmla="*/ 143392 h 327025"/>
              <a:gd name="connsiteX24" fmla="*/ 298091 w 331788"/>
              <a:gd name="connsiteY24" fmla="*/ 139481 h 327025"/>
              <a:gd name="connsiteX25" fmla="*/ 176263 w 331788"/>
              <a:gd name="connsiteY25" fmla="*/ 41714 h 327025"/>
              <a:gd name="connsiteX26" fmla="*/ 165894 w 331788"/>
              <a:gd name="connsiteY26" fmla="*/ 37804 h 327025"/>
              <a:gd name="connsiteX27" fmla="*/ 155526 w 331788"/>
              <a:gd name="connsiteY27" fmla="*/ 41714 h 327025"/>
              <a:gd name="connsiteX28" fmla="*/ 33697 w 331788"/>
              <a:gd name="connsiteY28" fmla="*/ 139481 h 327025"/>
              <a:gd name="connsiteX29" fmla="*/ 33697 w 331788"/>
              <a:gd name="connsiteY29" fmla="*/ 143392 h 327025"/>
              <a:gd name="connsiteX30" fmla="*/ 16849 w 331788"/>
              <a:gd name="connsiteY30" fmla="*/ 160338 h 327025"/>
              <a:gd name="connsiteX31" fmla="*/ 0 w 331788"/>
              <a:gd name="connsiteY31" fmla="*/ 143392 h 327025"/>
              <a:gd name="connsiteX32" fmla="*/ 0 w 331788"/>
              <a:gd name="connsiteY32" fmla="*/ 130356 h 327025"/>
              <a:gd name="connsiteX33" fmla="*/ 6480 w 331788"/>
              <a:gd name="connsiteY33" fmla="*/ 117321 h 327025"/>
              <a:gd name="connsiteX34" fmla="*/ 142565 w 331788"/>
              <a:gd name="connsiteY34" fmla="*/ 9125 h 327025"/>
              <a:gd name="connsiteX35" fmla="*/ 165894 w 331788"/>
              <a:gd name="connsiteY35" fmla="*/ 0 h 3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327025">
                <a:moveTo>
                  <a:pt x="155534" y="53107"/>
                </a:moveTo>
                <a:cubicBezTo>
                  <a:pt x="162009" y="49212"/>
                  <a:pt x="169780" y="49212"/>
                  <a:pt x="176255" y="53107"/>
                </a:cubicBezTo>
                <a:cubicBezTo>
                  <a:pt x="176255" y="53107"/>
                  <a:pt x="176255" y="53107"/>
                  <a:pt x="283746" y="141384"/>
                </a:cubicBezTo>
                <a:cubicBezTo>
                  <a:pt x="286336" y="143980"/>
                  <a:pt x="288926" y="149173"/>
                  <a:pt x="288926" y="154366"/>
                </a:cubicBezTo>
                <a:cubicBezTo>
                  <a:pt x="288926" y="154366"/>
                  <a:pt x="288926" y="154366"/>
                  <a:pt x="288926" y="310149"/>
                </a:cubicBezTo>
                <a:cubicBezTo>
                  <a:pt x="288926" y="319236"/>
                  <a:pt x="282451" y="327025"/>
                  <a:pt x="273385" y="327025"/>
                </a:cubicBezTo>
                <a:cubicBezTo>
                  <a:pt x="273385" y="327025"/>
                  <a:pt x="273385" y="327025"/>
                  <a:pt x="207337" y="327025"/>
                </a:cubicBezTo>
                <a:cubicBezTo>
                  <a:pt x="207337" y="327025"/>
                  <a:pt x="207337" y="327025"/>
                  <a:pt x="207337" y="234854"/>
                </a:cubicBezTo>
                <a:cubicBezTo>
                  <a:pt x="207337" y="228363"/>
                  <a:pt x="202157" y="223170"/>
                  <a:pt x="195681" y="223170"/>
                </a:cubicBezTo>
                <a:cubicBezTo>
                  <a:pt x="195681" y="223170"/>
                  <a:pt x="195681" y="223170"/>
                  <a:pt x="136108" y="223170"/>
                </a:cubicBezTo>
                <a:cubicBezTo>
                  <a:pt x="129633" y="223170"/>
                  <a:pt x="124452" y="228363"/>
                  <a:pt x="124452" y="234854"/>
                </a:cubicBezTo>
                <a:cubicBezTo>
                  <a:pt x="124452" y="234854"/>
                  <a:pt x="124452" y="234854"/>
                  <a:pt x="124452" y="327025"/>
                </a:cubicBezTo>
                <a:cubicBezTo>
                  <a:pt x="124452" y="327025"/>
                  <a:pt x="124452" y="327025"/>
                  <a:pt x="58404" y="327025"/>
                </a:cubicBezTo>
                <a:cubicBezTo>
                  <a:pt x="49338" y="327025"/>
                  <a:pt x="42863" y="319236"/>
                  <a:pt x="42863" y="310149"/>
                </a:cubicBezTo>
                <a:cubicBezTo>
                  <a:pt x="42863" y="310149"/>
                  <a:pt x="42863" y="310149"/>
                  <a:pt x="42863" y="154366"/>
                </a:cubicBezTo>
                <a:cubicBezTo>
                  <a:pt x="42863" y="149173"/>
                  <a:pt x="45453" y="143980"/>
                  <a:pt x="48043" y="141384"/>
                </a:cubicBezTo>
                <a:cubicBezTo>
                  <a:pt x="48043" y="141384"/>
                  <a:pt x="48043" y="141384"/>
                  <a:pt x="155534" y="53107"/>
                </a:cubicBezTo>
                <a:close/>
                <a:moveTo>
                  <a:pt x="165894" y="0"/>
                </a:moveTo>
                <a:cubicBezTo>
                  <a:pt x="173670" y="0"/>
                  <a:pt x="182743" y="2607"/>
                  <a:pt x="189223" y="9125"/>
                </a:cubicBezTo>
                <a:cubicBezTo>
                  <a:pt x="189223" y="9125"/>
                  <a:pt x="189223" y="9125"/>
                  <a:pt x="325308" y="117321"/>
                </a:cubicBezTo>
                <a:cubicBezTo>
                  <a:pt x="329196" y="121231"/>
                  <a:pt x="331788" y="126446"/>
                  <a:pt x="331788" y="130356"/>
                </a:cubicBezTo>
                <a:cubicBezTo>
                  <a:pt x="331788" y="130356"/>
                  <a:pt x="331788" y="138178"/>
                  <a:pt x="331788" y="143392"/>
                </a:cubicBezTo>
                <a:cubicBezTo>
                  <a:pt x="331788" y="152517"/>
                  <a:pt x="324012" y="160338"/>
                  <a:pt x="314940" y="160338"/>
                </a:cubicBezTo>
                <a:cubicBezTo>
                  <a:pt x="305867" y="160338"/>
                  <a:pt x="298091" y="152517"/>
                  <a:pt x="298091" y="143392"/>
                </a:cubicBezTo>
                <a:cubicBezTo>
                  <a:pt x="298091" y="142088"/>
                  <a:pt x="298091" y="140785"/>
                  <a:pt x="298091" y="139481"/>
                </a:cubicBezTo>
                <a:cubicBezTo>
                  <a:pt x="298091" y="139481"/>
                  <a:pt x="298091" y="139481"/>
                  <a:pt x="176263" y="41714"/>
                </a:cubicBezTo>
                <a:cubicBezTo>
                  <a:pt x="176263" y="41714"/>
                  <a:pt x="171078" y="37804"/>
                  <a:pt x="165894" y="37804"/>
                </a:cubicBezTo>
                <a:cubicBezTo>
                  <a:pt x="160710" y="37804"/>
                  <a:pt x="155526" y="41714"/>
                  <a:pt x="155526" y="41714"/>
                </a:cubicBezTo>
                <a:cubicBezTo>
                  <a:pt x="155526" y="41714"/>
                  <a:pt x="155526" y="41714"/>
                  <a:pt x="33697" y="139481"/>
                </a:cubicBezTo>
                <a:cubicBezTo>
                  <a:pt x="33697" y="140785"/>
                  <a:pt x="33697" y="142088"/>
                  <a:pt x="33697" y="143392"/>
                </a:cubicBezTo>
                <a:cubicBezTo>
                  <a:pt x="33697" y="152517"/>
                  <a:pt x="25921" y="160338"/>
                  <a:pt x="16849" y="160338"/>
                </a:cubicBezTo>
                <a:cubicBezTo>
                  <a:pt x="7776" y="160338"/>
                  <a:pt x="0" y="152517"/>
                  <a:pt x="0" y="143392"/>
                </a:cubicBezTo>
                <a:cubicBezTo>
                  <a:pt x="0" y="138178"/>
                  <a:pt x="0" y="130356"/>
                  <a:pt x="0" y="130356"/>
                </a:cubicBezTo>
                <a:cubicBezTo>
                  <a:pt x="0" y="126446"/>
                  <a:pt x="2592" y="121231"/>
                  <a:pt x="6480" y="117321"/>
                </a:cubicBezTo>
                <a:cubicBezTo>
                  <a:pt x="6480" y="117321"/>
                  <a:pt x="6480" y="117321"/>
                  <a:pt x="142565" y="9125"/>
                </a:cubicBezTo>
                <a:cubicBezTo>
                  <a:pt x="149046" y="2607"/>
                  <a:pt x="158118" y="0"/>
                  <a:pt x="165894"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9675" tIns="229675" rIns="229675" bIns="22967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53" name="任意多边形: 形状 52"/>
          <p:cNvSpPr/>
          <p:nvPr/>
        </p:nvSpPr>
        <p:spPr>
          <a:xfrm>
            <a:off x="4454382" y="4328459"/>
            <a:ext cx="450879" cy="482600"/>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sp>
        <p:nvSpPr>
          <p:cNvPr id="54" name="任意多边形: 形状 53"/>
          <p:cNvSpPr/>
          <p:nvPr/>
        </p:nvSpPr>
        <p:spPr>
          <a:xfrm>
            <a:off x="4438521" y="2695506"/>
            <a:ext cx="482600" cy="47798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7615" tIns="257615" rIns="257615" bIns="25761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2266950">
              <a:lnSpc>
                <a:spcPct val="90000"/>
              </a:lnSpc>
              <a:spcBef>
                <a:spcPct val="0"/>
              </a:spcBef>
              <a:spcAft>
                <a:spcPct val="35000"/>
              </a:spcAft>
              <a:buNone/>
            </a:pPr>
            <a:endParaRPr lang="zh-CN" altLang="en-US" sz="5100" kern="1200"/>
          </a:p>
        </p:txBody>
      </p:sp>
      <p:sp>
        <p:nvSpPr>
          <p:cNvPr id="41" name="文本框 40"/>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市场评估分析</a:t>
            </a:r>
          </a:p>
        </p:txBody>
      </p:sp>
      <p:sp>
        <p:nvSpPr>
          <p:cNvPr id="42" name="文本框 41"/>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43" name="直接连接符 42"/>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433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anim calcmode="lin" valueType="num">
                                          <p:cBhvr>
                                            <p:cTn id="10" dur="500" fill="hold"/>
                                            <p:tgtEl>
                                              <p:spTgt spid="55"/>
                                            </p:tgtEl>
                                            <p:attrNameLst>
                                              <p:attrName>ppt_x</p:attrName>
                                            </p:attrNameLst>
                                          </p:cBhvr>
                                          <p:tavLst>
                                            <p:tav tm="0">
                                              <p:val>
                                                <p:fltVal val="0.5"/>
                                              </p:val>
                                            </p:tav>
                                            <p:tav tm="100000">
                                              <p:val>
                                                <p:strVal val="#ppt_x"/>
                                              </p:val>
                                            </p:tav>
                                          </p:tavLst>
                                        </p:anim>
                                        <p:anim calcmode="lin" valueType="num">
                                          <p:cBhvr>
                                            <p:cTn id="11" dur="500" fill="hold"/>
                                            <p:tgtEl>
                                              <p:spTgt spid="5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anim calcmode="lin" valueType="num">
                                          <p:cBhvr>
                                            <p:cTn id="17" dur="500" fill="hold"/>
                                            <p:tgtEl>
                                              <p:spTgt spid="49"/>
                                            </p:tgtEl>
                                            <p:attrNameLst>
                                              <p:attrName>ppt_x</p:attrName>
                                            </p:attrNameLst>
                                          </p:cBhvr>
                                          <p:tavLst>
                                            <p:tav tm="0">
                                              <p:val>
                                                <p:fltVal val="0.5"/>
                                              </p:val>
                                            </p:tav>
                                            <p:tav tm="100000">
                                              <p:val>
                                                <p:strVal val="#ppt_x"/>
                                              </p:val>
                                            </p:tav>
                                          </p:tavLst>
                                        </p:anim>
                                        <p:anim calcmode="lin" valueType="num">
                                          <p:cBhvr>
                                            <p:cTn id="18" dur="500" fill="hold"/>
                                            <p:tgtEl>
                                              <p:spTgt spid="49"/>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p:cTn id="21" dur="500" fill="hold"/>
                                            <p:tgtEl>
                                              <p:spTgt spid="50"/>
                                            </p:tgtEl>
                                            <p:attrNameLst>
                                              <p:attrName>ppt_w</p:attrName>
                                            </p:attrNameLst>
                                          </p:cBhvr>
                                          <p:tavLst>
                                            <p:tav tm="0">
                                              <p:val>
                                                <p:fltVal val="0"/>
                                              </p:val>
                                            </p:tav>
                                            <p:tav tm="100000">
                                              <p:val>
                                                <p:strVal val="#ppt_w"/>
                                              </p:val>
                                            </p:tav>
                                          </p:tavLst>
                                        </p:anim>
                                        <p:anim calcmode="lin" valueType="num">
                                          <p:cBhvr>
                                            <p:cTn id="22" dur="500" fill="hold"/>
                                            <p:tgtEl>
                                              <p:spTgt spid="50"/>
                                            </p:tgtEl>
                                            <p:attrNameLst>
                                              <p:attrName>ppt_h</p:attrName>
                                            </p:attrNameLst>
                                          </p:cBhvr>
                                          <p:tavLst>
                                            <p:tav tm="0">
                                              <p:val>
                                                <p:fltVal val="0"/>
                                              </p:val>
                                            </p:tav>
                                            <p:tav tm="100000">
                                              <p:val>
                                                <p:strVal val="#ppt_h"/>
                                              </p:val>
                                            </p:tav>
                                          </p:tavLst>
                                        </p:anim>
                                        <p:animEffect transition="in" filter="fade">
                                          <p:cBhvr>
                                            <p:cTn id="23" dur="500"/>
                                            <p:tgtEl>
                                              <p:spTgt spid="50"/>
                                            </p:tgtEl>
                                          </p:cBhvr>
                                        </p:animEffect>
                                        <p:anim calcmode="lin" valueType="num">
                                          <p:cBhvr>
                                            <p:cTn id="24" dur="500" fill="hold"/>
                                            <p:tgtEl>
                                              <p:spTgt spid="50"/>
                                            </p:tgtEl>
                                            <p:attrNameLst>
                                              <p:attrName>ppt_x</p:attrName>
                                            </p:attrNameLst>
                                          </p:cBhvr>
                                          <p:tavLst>
                                            <p:tav tm="0">
                                              <p:val>
                                                <p:fltVal val="0.5"/>
                                              </p:val>
                                            </p:tav>
                                            <p:tav tm="100000">
                                              <p:val>
                                                <p:strVal val="#ppt_x"/>
                                              </p:val>
                                            </p:tav>
                                          </p:tavLst>
                                        </p:anim>
                                        <p:anim calcmode="lin" valueType="num">
                                          <p:cBhvr>
                                            <p:cTn id="25" dur="500" fill="hold"/>
                                            <p:tgtEl>
                                              <p:spTgt spid="50"/>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p:cTn id="28" dur="500" fill="hold"/>
                                            <p:tgtEl>
                                              <p:spTgt spid="51"/>
                                            </p:tgtEl>
                                            <p:attrNameLst>
                                              <p:attrName>ppt_w</p:attrName>
                                            </p:attrNameLst>
                                          </p:cBhvr>
                                          <p:tavLst>
                                            <p:tav tm="0">
                                              <p:val>
                                                <p:fltVal val="0"/>
                                              </p:val>
                                            </p:tav>
                                            <p:tav tm="100000">
                                              <p:val>
                                                <p:strVal val="#ppt_w"/>
                                              </p:val>
                                            </p:tav>
                                          </p:tavLst>
                                        </p:anim>
                                        <p:anim calcmode="lin" valueType="num">
                                          <p:cBhvr>
                                            <p:cTn id="29" dur="500" fill="hold"/>
                                            <p:tgtEl>
                                              <p:spTgt spid="51"/>
                                            </p:tgtEl>
                                            <p:attrNameLst>
                                              <p:attrName>ppt_h</p:attrName>
                                            </p:attrNameLst>
                                          </p:cBhvr>
                                          <p:tavLst>
                                            <p:tav tm="0">
                                              <p:val>
                                                <p:fltVal val="0"/>
                                              </p:val>
                                            </p:tav>
                                            <p:tav tm="100000">
                                              <p:val>
                                                <p:strVal val="#ppt_h"/>
                                              </p:val>
                                            </p:tav>
                                          </p:tavLst>
                                        </p:anim>
                                        <p:animEffect transition="in" filter="fade">
                                          <p:cBhvr>
                                            <p:cTn id="30" dur="500"/>
                                            <p:tgtEl>
                                              <p:spTgt spid="51"/>
                                            </p:tgtEl>
                                          </p:cBhvr>
                                        </p:animEffect>
                                        <p:anim calcmode="lin" valueType="num">
                                          <p:cBhvr>
                                            <p:cTn id="31" dur="500" fill="hold"/>
                                            <p:tgtEl>
                                              <p:spTgt spid="51"/>
                                            </p:tgtEl>
                                            <p:attrNameLst>
                                              <p:attrName>ppt_x</p:attrName>
                                            </p:attrNameLst>
                                          </p:cBhvr>
                                          <p:tavLst>
                                            <p:tav tm="0">
                                              <p:val>
                                                <p:fltVal val="0.5"/>
                                              </p:val>
                                            </p:tav>
                                            <p:tav tm="100000">
                                              <p:val>
                                                <p:strVal val="#ppt_x"/>
                                              </p:val>
                                            </p:tav>
                                          </p:tavLst>
                                        </p:anim>
                                        <p:anim calcmode="lin" valueType="num">
                                          <p:cBhvr>
                                            <p:cTn id="32" dur="500" fill="hold"/>
                                            <p:tgtEl>
                                              <p:spTgt spid="51"/>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fltVal val="0.5"/>
                                              </p:val>
                                            </p:tav>
                                            <p:tav tm="100000">
                                              <p:val>
                                                <p:strVal val="#ppt_x"/>
                                              </p:val>
                                            </p:tav>
                                          </p:tavLst>
                                        </p:anim>
                                        <p:anim calcmode="lin" valueType="num">
                                          <p:cBhvr>
                                            <p:cTn id="39" dur="500" fill="hold"/>
                                            <p:tgtEl>
                                              <p:spTgt spid="52"/>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ppt_w</p:attrName>
                                            </p:attrNameLst>
                                          </p:cBhvr>
                                          <p:tavLst>
                                            <p:tav tm="0">
                                              <p:val>
                                                <p:fltVal val="0"/>
                                              </p:val>
                                            </p:tav>
                                            <p:tav tm="100000">
                                              <p:val>
                                                <p:strVal val="#ppt_w"/>
                                              </p:val>
                                            </p:tav>
                                          </p:tavLst>
                                        </p:anim>
                                        <p:anim calcmode="lin" valueType="num">
                                          <p:cBhvr>
                                            <p:cTn id="43" dur="500" fill="hold"/>
                                            <p:tgtEl>
                                              <p:spTgt spid="53"/>
                                            </p:tgtEl>
                                            <p:attrNameLst>
                                              <p:attrName>ppt_h</p:attrName>
                                            </p:attrNameLst>
                                          </p:cBhvr>
                                          <p:tavLst>
                                            <p:tav tm="0">
                                              <p:val>
                                                <p:fltVal val="0"/>
                                              </p:val>
                                            </p:tav>
                                            <p:tav tm="100000">
                                              <p:val>
                                                <p:strVal val="#ppt_h"/>
                                              </p:val>
                                            </p:tav>
                                          </p:tavLst>
                                        </p:anim>
                                        <p:animEffect transition="in" filter="fade">
                                          <p:cBhvr>
                                            <p:cTn id="44" dur="500"/>
                                            <p:tgtEl>
                                              <p:spTgt spid="53"/>
                                            </p:tgtEl>
                                          </p:cBhvr>
                                        </p:animEffect>
                                        <p:anim calcmode="lin" valueType="num">
                                          <p:cBhvr>
                                            <p:cTn id="45" dur="500" fill="hold"/>
                                            <p:tgtEl>
                                              <p:spTgt spid="53"/>
                                            </p:tgtEl>
                                            <p:attrNameLst>
                                              <p:attrName>ppt_x</p:attrName>
                                            </p:attrNameLst>
                                          </p:cBhvr>
                                          <p:tavLst>
                                            <p:tav tm="0">
                                              <p:val>
                                                <p:fltVal val="0.5"/>
                                              </p:val>
                                            </p:tav>
                                            <p:tav tm="100000">
                                              <p:val>
                                                <p:strVal val="#ppt_x"/>
                                              </p:val>
                                            </p:tav>
                                          </p:tavLst>
                                        </p:anim>
                                        <p:anim calcmode="lin" valueType="num">
                                          <p:cBhvr>
                                            <p:cTn id="46" dur="500" fill="hold"/>
                                            <p:tgtEl>
                                              <p:spTgt spid="53"/>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500" fill="hold"/>
                                            <p:tgtEl>
                                              <p:spTgt spid="54"/>
                                            </p:tgtEl>
                                            <p:attrNameLst>
                                              <p:attrName>ppt_w</p:attrName>
                                            </p:attrNameLst>
                                          </p:cBhvr>
                                          <p:tavLst>
                                            <p:tav tm="0">
                                              <p:val>
                                                <p:fltVal val="0"/>
                                              </p:val>
                                            </p:tav>
                                            <p:tav tm="100000">
                                              <p:val>
                                                <p:strVal val="#ppt_w"/>
                                              </p:val>
                                            </p:tav>
                                          </p:tavLst>
                                        </p:anim>
                                        <p:anim calcmode="lin" valueType="num">
                                          <p:cBhvr>
                                            <p:cTn id="50" dur="500" fill="hold"/>
                                            <p:tgtEl>
                                              <p:spTgt spid="54"/>
                                            </p:tgtEl>
                                            <p:attrNameLst>
                                              <p:attrName>ppt_h</p:attrName>
                                            </p:attrNameLst>
                                          </p:cBhvr>
                                          <p:tavLst>
                                            <p:tav tm="0">
                                              <p:val>
                                                <p:fltVal val="0"/>
                                              </p:val>
                                            </p:tav>
                                            <p:tav tm="100000">
                                              <p:val>
                                                <p:strVal val="#ppt_h"/>
                                              </p:val>
                                            </p:tav>
                                          </p:tavLst>
                                        </p:anim>
                                        <p:animEffect transition="in" filter="fade">
                                          <p:cBhvr>
                                            <p:cTn id="51" dur="500"/>
                                            <p:tgtEl>
                                              <p:spTgt spid="54"/>
                                            </p:tgtEl>
                                          </p:cBhvr>
                                        </p:animEffect>
                                        <p:anim calcmode="lin" valueType="num">
                                          <p:cBhvr>
                                            <p:cTn id="52" dur="500" fill="hold"/>
                                            <p:tgtEl>
                                              <p:spTgt spid="54"/>
                                            </p:tgtEl>
                                            <p:attrNameLst>
                                              <p:attrName>ppt_x</p:attrName>
                                            </p:attrNameLst>
                                          </p:cBhvr>
                                          <p:tavLst>
                                            <p:tav tm="0">
                                              <p:val>
                                                <p:fltVal val="0.5"/>
                                              </p:val>
                                            </p:tav>
                                            <p:tav tm="100000">
                                              <p:val>
                                                <p:strVal val="#ppt_x"/>
                                              </p:val>
                                            </p:tav>
                                          </p:tavLst>
                                        </p:anim>
                                        <p:anim calcmode="lin" valueType="num">
                                          <p:cBhvr>
                                            <p:cTn id="53" dur="500" fill="hold"/>
                                            <p:tgtEl>
                                              <p:spTgt spid="54"/>
                                            </p:tgtEl>
                                            <p:attrNameLst>
                                              <p:attrName>ppt_y</p:attrName>
                                            </p:attrNameLst>
                                          </p:cBhvr>
                                          <p:tavLst>
                                            <p:tav tm="0">
                                              <p:val>
                                                <p:fltVal val="0.5"/>
                                              </p:val>
                                            </p:tav>
                                            <p:tav tm="100000">
                                              <p:val>
                                                <p:strVal val="#ppt_y"/>
                                              </p:val>
                                            </p:tav>
                                          </p:tavLst>
                                        </p:anim>
                                      </p:childTnLst>
                                    </p:cTn>
                                  </p:par>
                                </p:childTnLst>
                              </p:cTn>
                            </p:par>
                            <p:par>
                              <p:cTn id="54" fill="hold">
                                <p:stCondLst>
                                  <p:cond delay="500"/>
                                </p:stCondLst>
                                <p:childTnLst>
                                  <p:par>
                                    <p:cTn id="55" presetID="2" presetClass="entr" presetSubtype="4" fill="hold" nodeType="afterEffect" p14:presetBounceEnd="60000">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14:bounceEnd="60000">
                                          <p:cBhvr additive="base">
                                            <p:cTn id="57"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58" dur="10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14:presetBounceEnd="60000">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14:bounceEnd="60000">
                                          <p:cBhvr additive="base">
                                            <p:cTn id="61" dur="1000" fill="hold"/>
                                            <p:tgtEl>
                                              <p:spTgt spid="26"/>
                                            </p:tgtEl>
                                            <p:attrNameLst>
                                              <p:attrName>ppt_x</p:attrName>
                                            </p:attrNameLst>
                                          </p:cBhvr>
                                          <p:tavLst>
                                            <p:tav tm="0">
                                              <p:val>
                                                <p:strVal val="#ppt_x"/>
                                              </p:val>
                                            </p:tav>
                                            <p:tav tm="100000">
                                              <p:val>
                                                <p:strVal val="#ppt_x"/>
                                              </p:val>
                                            </p:tav>
                                          </p:tavLst>
                                        </p:anim>
                                        <p:anim calcmode="lin" valueType="num" p14:bounceEnd="60000">
                                          <p:cBhvr additive="base">
                                            <p:cTn id="62" dur="1000" fill="hold"/>
                                            <p:tgtEl>
                                              <p:spTgt spid="2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14:presetBounceEnd="60000">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14:bounceEnd="60000">
                                          <p:cBhvr additive="base">
                                            <p:cTn id="65" dur="1000" fill="hold"/>
                                            <p:tgtEl>
                                              <p:spTgt spid="29"/>
                                            </p:tgtEl>
                                            <p:attrNameLst>
                                              <p:attrName>ppt_x</p:attrName>
                                            </p:attrNameLst>
                                          </p:cBhvr>
                                          <p:tavLst>
                                            <p:tav tm="0">
                                              <p:val>
                                                <p:strVal val="#ppt_x"/>
                                              </p:val>
                                            </p:tav>
                                            <p:tav tm="100000">
                                              <p:val>
                                                <p:strVal val="#ppt_x"/>
                                              </p:val>
                                            </p:tav>
                                          </p:tavLst>
                                        </p:anim>
                                        <p:anim calcmode="lin" valueType="num" p14:bounceEnd="60000">
                                          <p:cBhvr additive="base">
                                            <p:cTn id="66" dur="100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14:presetBounceEnd="60000">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14:bounceEnd="60000">
                                          <p:cBhvr additive="base">
                                            <p:cTn id="69" dur="1000" fill="hold"/>
                                            <p:tgtEl>
                                              <p:spTgt spid="32"/>
                                            </p:tgtEl>
                                            <p:attrNameLst>
                                              <p:attrName>ppt_x</p:attrName>
                                            </p:attrNameLst>
                                          </p:cBhvr>
                                          <p:tavLst>
                                            <p:tav tm="0">
                                              <p:val>
                                                <p:strVal val="#ppt_x"/>
                                              </p:val>
                                            </p:tav>
                                            <p:tav tm="100000">
                                              <p:val>
                                                <p:strVal val="#ppt_x"/>
                                              </p:val>
                                            </p:tav>
                                          </p:tavLst>
                                        </p:anim>
                                        <p:anim calcmode="lin" valueType="num" p14:bounceEnd="60000">
                                          <p:cBhvr additive="base">
                                            <p:cTn id="70" dur="1000" fill="hold"/>
                                            <p:tgtEl>
                                              <p:spTgt spid="3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14:presetBounceEnd="60000">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14:bounceEnd="60000">
                                          <p:cBhvr additive="base">
                                            <p:cTn id="73" dur="1000" fill="hold"/>
                                            <p:tgtEl>
                                              <p:spTgt spid="35"/>
                                            </p:tgtEl>
                                            <p:attrNameLst>
                                              <p:attrName>ppt_x</p:attrName>
                                            </p:attrNameLst>
                                          </p:cBhvr>
                                          <p:tavLst>
                                            <p:tav tm="0">
                                              <p:val>
                                                <p:strVal val="#ppt_x"/>
                                              </p:val>
                                            </p:tav>
                                            <p:tav tm="100000">
                                              <p:val>
                                                <p:strVal val="#ppt_x"/>
                                              </p:val>
                                            </p:tav>
                                          </p:tavLst>
                                        </p:anim>
                                        <p:anim calcmode="lin" valueType="num" p14:bounceEnd="60000">
                                          <p:cBhvr additive="base">
                                            <p:cTn id="74" dur="10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14:presetBounceEnd="60000">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14:bounceEnd="60000">
                                          <p:cBhvr additive="base">
                                            <p:cTn id="77" dur="1000" fill="hold"/>
                                            <p:tgtEl>
                                              <p:spTgt spid="38"/>
                                            </p:tgtEl>
                                            <p:attrNameLst>
                                              <p:attrName>ppt_x</p:attrName>
                                            </p:attrNameLst>
                                          </p:cBhvr>
                                          <p:tavLst>
                                            <p:tav tm="0">
                                              <p:val>
                                                <p:strVal val="#ppt_x"/>
                                              </p:val>
                                            </p:tav>
                                            <p:tav tm="100000">
                                              <p:val>
                                                <p:strVal val="#ppt_x"/>
                                              </p:val>
                                            </p:tav>
                                          </p:tavLst>
                                        </p:anim>
                                        <p:anim calcmode="lin" valueType="num" p14:bounceEnd="60000">
                                          <p:cBhvr additive="base">
                                            <p:cTn id="78"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anim calcmode="lin" valueType="num">
                                          <p:cBhvr>
                                            <p:cTn id="10" dur="500" fill="hold"/>
                                            <p:tgtEl>
                                              <p:spTgt spid="55"/>
                                            </p:tgtEl>
                                            <p:attrNameLst>
                                              <p:attrName>ppt_x</p:attrName>
                                            </p:attrNameLst>
                                          </p:cBhvr>
                                          <p:tavLst>
                                            <p:tav tm="0">
                                              <p:val>
                                                <p:fltVal val="0.5"/>
                                              </p:val>
                                            </p:tav>
                                            <p:tav tm="100000">
                                              <p:val>
                                                <p:strVal val="#ppt_x"/>
                                              </p:val>
                                            </p:tav>
                                          </p:tavLst>
                                        </p:anim>
                                        <p:anim calcmode="lin" valueType="num">
                                          <p:cBhvr>
                                            <p:cTn id="11" dur="500" fill="hold"/>
                                            <p:tgtEl>
                                              <p:spTgt spid="5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anim calcmode="lin" valueType="num">
                                          <p:cBhvr>
                                            <p:cTn id="17" dur="500" fill="hold"/>
                                            <p:tgtEl>
                                              <p:spTgt spid="49"/>
                                            </p:tgtEl>
                                            <p:attrNameLst>
                                              <p:attrName>ppt_x</p:attrName>
                                            </p:attrNameLst>
                                          </p:cBhvr>
                                          <p:tavLst>
                                            <p:tav tm="0">
                                              <p:val>
                                                <p:fltVal val="0.5"/>
                                              </p:val>
                                            </p:tav>
                                            <p:tav tm="100000">
                                              <p:val>
                                                <p:strVal val="#ppt_x"/>
                                              </p:val>
                                            </p:tav>
                                          </p:tavLst>
                                        </p:anim>
                                        <p:anim calcmode="lin" valueType="num">
                                          <p:cBhvr>
                                            <p:cTn id="18" dur="500" fill="hold"/>
                                            <p:tgtEl>
                                              <p:spTgt spid="49"/>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p:cTn id="21" dur="500" fill="hold"/>
                                            <p:tgtEl>
                                              <p:spTgt spid="50"/>
                                            </p:tgtEl>
                                            <p:attrNameLst>
                                              <p:attrName>ppt_w</p:attrName>
                                            </p:attrNameLst>
                                          </p:cBhvr>
                                          <p:tavLst>
                                            <p:tav tm="0">
                                              <p:val>
                                                <p:fltVal val="0"/>
                                              </p:val>
                                            </p:tav>
                                            <p:tav tm="100000">
                                              <p:val>
                                                <p:strVal val="#ppt_w"/>
                                              </p:val>
                                            </p:tav>
                                          </p:tavLst>
                                        </p:anim>
                                        <p:anim calcmode="lin" valueType="num">
                                          <p:cBhvr>
                                            <p:cTn id="22" dur="500" fill="hold"/>
                                            <p:tgtEl>
                                              <p:spTgt spid="50"/>
                                            </p:tgtEl>
                                            <p:attrNameLst>
                                              <p:attrName>ppt_h</p:attrName>
                                            </p:attrNameLst>
                                          </p:cBhvr>
                                          <p:tavLst>
                                            <p:tav tm="0">
                                              <p:val>
                                                <p:fltVal val="0"/>
                                              </p:val>
                                            </p:tav>
                                            <p:tav tm="100000">
                                              <p:val>
                                                <p:strVal val="#ppt_h"/>
                                              </p:val>
                                            </p:tav>
                                          </p:tavLst>
                                        </p:anim>
                                        <p:animEffect transition="in" filter="fade">
                                          <p:cBhvr>
                                            <p:cTn id="23" dur="500"/>
                                            <p:tgtEl>
                                              <p:spTgt spid="50"/>
                                            </p:tgtEl>
                                          </p:cBhvr>
                                        </p:animEffect>
                                        <p:anim calcmode="lin" valueType="num">
                                          <p:cBhvr>
                                            <p:cTn id="24" dur="500" fill="hold"/>
                                            <p:tgtEl>
                                              <p:spTgt spid="50"/>
                                            </p:tgtEl>
                                            <p:attrNameLst>
                                              <p:attrName>ppt_x</p:attrName>
                                            </p:attrNameLst>
                                          </p:cBhvr>
                                          <p:tavLst>
                                            <p:tav tm="0">
                                              <p:val>
                                                <p:fltVal val="0.5"/>
                                              </p:val>
                                            </p:tav>
                                            <p:tav tm="100000">
                                              <p:val>
                                                <p:strVal val="#ppt_x"/>
                                              </p:val>
                                            </p:tav>
                                          </p:tavLst>
                                        </p:anim>
                                        <p:anim calcmode="lin" valueType="num">
                                          <p:cBhvr>
                                            <p:cTn id="25" dur="500" fill="hold"/>
                                            <p:tgtEl>
                                              <p:spTgt spid="50"/>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p:cTn id="28" dur="500" fill="hold"/>
                                            <p:tgtEl>
                                              <p:spTgt spid="51"/>
                                            </p:tgtEl>
                                            <p:attrNameLst>
                                              <p:attrName>ppt_w</p:attrName>
                                            </p:attrNameLst>
                                          </p:cBhvr>
                                          <p:tavLst>
                                            <p:tav tm="0">
                                              <p:val>
                                                <p:fltVal val="0"/>
                                              </p:val>
                                            </p:tav>
                                            <p:tav tm="100000">
                                              <p:val>
                                                <p:strVal val="#ppt_w"/>
                                              </p:val>
                                            </p:tav>
                                          </p:tavLst>
                                        </p:anim>
                                        <p:anim calcmode="lin" valueType="num">
                                          <p:cBhvr>
                                            <p:cTn id="29" dur="500" fill="hold"/>
                                            <p:tgtEl>
                                              <p:spTgt spid="51"/>
                                            </p:tgtEl>
                                            <p:attrNameLst>
                                              <p:attrName>ppt_h</p:attrName>
                                            </p:attrNameLst>
                                          </p:cBhvr>
                                          <p:tavLst>
                                            <p:tav tm="0">
                                              <p:val>
                                                <p:fltVal val="0"/>
                                              </p:val>
                                            </p:tav>
                                            <p:tav tm="100000">
                                              <p:val>
                                                <p:strVal val="#ppt_h"/>
                                              </p:val>
                                            </p:tav>
                                          </p:tavLst>
                                        </p:anim>
                                        <p:animEffect transition="in" filter="fade">
                                          <p:cBhvr>
                                            <p:cTn id="30" dur="500"/>
                                            <p:tgtEl>
                                              <p:spTgt spid="51"/>
                                            </p:tgtEl>
                                          </p:cBhvr>
                                        </p:animEffect>
                                        <p:anim calcmode="lin" valueType="num">
                                          <p:cBhvr>
                                            <p:cTn id="31" dur="500" fill="hold"/>
                                            <p:tgtEl>
                                              <p:spTgt spid="51"/>
                                            </p:tgtEl>
                                            <p:attrNameLst>
                                              <p:attrName>ppt_x</p:attrName>
                                            </p:attrNameLst>
                                          </p:cBhvr>
                                          <p:tavLst>
                                            <p:tav tm="0">
                                              <p:val>
                                                <p:fltVal val="0.5"/>
                                              </p:val>
                                            </p:tav>
                                            <p:tav tm="100000">
                                              <p:val>
                                                <p:strVal val="#ppt_x"/>
                                              </p:val>
                                            </p:tav>
                                          </p:tavLst>
                                        </p:anim>
                                        <p:anim calcmode="lin" valueType="num">
                                          <p:cBhvr>
                                            <p:cTn id="32" dur="500" fill="hold"/>
                                            <p:tgtEl>
                                              <p:spTgt spid="51"/>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fltVal val="0.5"/>
                                              </p:val>
                                            </p:tav>
                                            <p:tav tm="100000">
                                              <p:val>
                                                <p:strVal val="#ppt_x"/>
                                              </p:val>
                                            </p:tav>
                                          </p:tavLst>
                                        </p:anim>
                                        <p:anim calcmode="lin" valueType="num">
                                          <p:cBhvr>
                                            <p:cTn id="39" dur="500" fill="hold"/>
                                            <p:tgtEl>
                                              <p:spTgt spid="52"/>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ppt_w</p:attrName>
                                            </p:attrNameLst>
                                          </p:cBhvr>
                                          <p:tavLst>
                                            <p:tav tm="0">
                                              <p:val>
                                                <p:fltVal val="0"/>
                                              </p:val>
                                            </p:tav>
                                            <p:tav tm="100000">
                                              <p:val>
                                                <p:strVal val="#ppt_w"/>
                                              </p:val>
                                            </p:tav>
                                          </p:tavLst>
                                        </p:anim>
                                        <p:anim calcmode="lin" valueType="num">
                                          <p:cBhvr>
                                            <p:cTn id="43" dur="500" fill="hold"/>
                                            <p:tgtEl>
                                              <p:spTgt spid="53"/>
                                            </p:tgtEl>
                                            <p:attrNameLst>
                                              <p:attrName>ppt_h</p:attrName>
                                            </p:attrNameLst>
                                          </p:cBhvr>
                                          <p:tavLst>
                                            <p:tav tm="0">
                                              <p:val>
                                                <p:fltVal val="0"/>
                                              </p:val>
                                            </p:tav>
                                            <p:tav tm="100000">
                                              <p:val>
                                                <p:strVal val="#ppt_h"/>
                                              </p:val>
                                            </p:tav>
                                          </p:tavLst>
                                        </p:anim>
                                        <p:animEffect transition="in" filter="fade">
                                          <p:cBhvr>
                                            <p:cTn id="44" dur="500"/>
                                            <p:tgtEl>
                                              <p:spTgt spid="53"/>
                                            </p:tgtEl>
                                          </p:cBhvr>
                                        </p:animEffect>
                                        <p:anim calcmode="lin" valueType="num">
                                          <p:cBhvr>
                                            <p:cTn id="45" dur="500" fill="hold"/>
                                            <p:tgtEl>
                                              <p:spTgt spid="53"/>
                                            </p:tgtEl>
                                            <p:attrNameLst>
                                              <p:attrName>ppt_x</p:attrName>
                                            </p:attrNameLst>
                                          </p:cBhvr>
                                          <p:tavLst>
                                            <p:tav tm="0">
                                              <p:val>
                                                <p:fltVal val="0.5"/>
                                              </p:val>
                                            </p:tav>
                                            <p:tav tm="100000">
                                              <p:val>
                                                <p:strVal val="#ppt_x"/>
                                              </p:val>
                                            </p:tav>
                                          </p:tavLst>
                                        </p:anim>
                                        <p:anim calcmode="lin" valueType="num">
                                          <p:cBhvr>
                                            <p:cTn id="46" dur="500" fill="hold"/>
                                            <p:tgtEl>
                                              <p:spTgt spid="53"/>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500" fill="hold"/>
                                            <p:tgtEl>
                                              <p:spTgt spid="54"/>
                                            </p:tgtEl>
                                            <p:attrNameLst>
                                              <p:attrName>ppt_w</p:attrName>
                                            </p:attrNameLst>
                                          </p:cBhvr>
                                          <p:tavLst>
                                            <p:tav tm="0">
                                              <p:val>
                                                <p:fltVal val="0"/>
                                              </p:val>
                                            </p:tav>
                                            <p:tav tm="100000">
                                              <p:val>
                                                <p:strVal val="#ppt_w"/>
                                              </p:val>
                                            </p:tav>
                                          </p:tavLst>
                                        </p:anim>
                                        <p:anim calcmode="lin" valueType="num">
                                          <p:cBhvr>
                                            <p:cTn id="50" dur="500" fill="hold"/>
                                            <p:tgtEl>
                                              <p:spTgt spid="54"/>
                                            </p:tgtEl>
                                            <p:attrNameLst>
                                              <p:attrName>ppt_h</p:attrName>
                                            </p:attrNameLst>
                                          </p:cBhvr>
                                          <p:tavLst>
                                            <p:tav tm="0">
                                              <p:val>
                                                <p:fltVal val="0"/>
                                              </p:val>
                                            </p:tav>
                                            <p:tav tm="100000">
                                              <p:val>
                                                <p:strVal val="#ppt_h"/>
                                              </p:val>
                                            </p:tav>
                                          </p:tavLst>
                                        </p:anim>
                                        <p:animEffect transition="in" filter="fade">
                                          <p:cBhvr>
                                            <p:cTn id="51" dur="500"/>
                                            <p:tgtEl>
                                              <p:spTgt spid="54"/>
                                            </p:tgtEl>
                                          </p:cBhvr>
                                        </p:animEffect>
                                        <p:anim calcmode="lin" valueType="num">
                                          <p:cBhvr>
                                            <p:cTn id="52" dur="500" fill="hold"/>
                                            <p:tgtEl>
                                              <p:spTgt spid="54"/>
                                            </p:tgtEl>
                                            <p:attrNameLst>
                                              <p:attrName>ppt_x</p:attrName>
                                            </p:attrNameLst>
                                          </p:cBhvr>
                                          <p:tavLst>
                                            <p:tav tm="0">
                                              <p:val>
                                                <p:fltVal val="0.5"/>
                                              </p:val>
                                            </p:tav>
                                            <p:tav tm="100000">
                                              <p:val>
                                                <p:strVal val="#ppt_x"/>
                                              </p:val>
                                            </p:tav>
                                          </p:tavLst>
                                        </p:anim>
                                        <p:anim calcmode="lin" valueType="num">
                                          <p:cBhvr>
                                            <p:cTn id="53" dur="500" fill="hold"/>
                                            <p:tgtEl>
                                              <p:spTgt spid="54"/>
                                            </p:tgtEl>
                                            <p:attrNameLst>
                                              <p:attrName>ppt_y</p:attrName>
                                            </p:attrNameLst>
                                          </p:cBhvr>
                                          <p:tavLst>
                                            <p:tav tm="0">
                                              <p:val>
                                                <p:fltVal val="0.5"/>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1000" fill="hold"/>
                                            <p:tgtEl>
                                              <p:spTgt spid="23"/>
                                            </p:tgtEl>
                                            <p:attrNameLst>
                                              <p:attrName>ppt_x</p:attrName>
                                            </p:attrNameLst>
                                          </p:cBhvr>
                                          <p:tavLst>
                                            <p:tav tm="0">
                                              <p:val>
                                                <p:strVal val="#ppt_x"/>
                                              </p:val>
                                            </p:tav>
                                            <p:tav tm="100000">
                                              <p:val>
                                                <p:strVal val="#ppt_x"/>
                                              </p:val>
                                            </p:tav>
                                          </p:tavLst>
                                        </p:anim>
                                        <p:anim calcmode="lin" valueType="num">
                                          <p:cBhvr additive="base">
                                            <p:cTn id="58" dur="10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1000" fill="hold"/>
                                            <p:tgtEl>
                                              <p:spTgt spid="26"/>
                                            </p:tgtEl>
                                            <p:attrNameLst>
                                              <p:attrName>ppt_x</p:attrName>
                                            </p:attrNameLst>
                                          </p:cBhvr>
                                          <p:tavLst>
                                            <p:tav tm="0">
                                              <p:val>
                                                <p:strVal val="#ppt_x"/>
                                              </p:val>
                                            </p:tav>
                                            <p:tav tm="100000">
                                              <p:val>
                                                <p:strVal val="#ppt_x"/>
                                              </p:val>
                                            </p:tav>
                                          </p:tavLst>
                                        </p:anim>
                                        <p:anim calcmode="lin" valueType="num">
                                          <p:cBhvr additive="base">
                                            <p:cTn id="62" dur="1000" fill="hold"/>
                                            <p:tgtEl>
                                              <p:spTgt spid="2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1000" fill="hold"/>
                                            <p:tgtEl>
                                              <p:spTgt spid="29"/>
                                            </p:tgtEl>
                                            <p:attrNameLst>
                                              <p:attrName>ppt_x</p:attrName>
                                            </p:attrNameLst>
                                          </p:cBhvr>
                                          <p:tavLst>
                                            <p:tav tm="0">
                                              <p:val>
                                                <p:strVal val="#ppt_x"/>
                                              </p:val>
                                            </p:tav>
                                            <p:tav tm="100000">
                                              <p:val>
                                                <p:strVal val="#ppt_x"/>
                                              </p:val>
                                            </p:tav>
                                          </p:tavLst>
                                        </p:anim>
                                        <p:anim calcmode="lin" valueType="num">
                                          <p:cBhvr additive="base">
                                            <p:cTn id="66" dur="100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1000" fill="hold"/>
                                            <p:tgtEl>
                                              <p:spTgt spid="32"/>
                                            </p:tgtEl>
                                            <p:attrNameLst>
                                              <p:attrName>ppt_x</p:attrName>
                                            </p:attrNameLst>
                                          </p:cBhvr>
                                          <p:tavLst>
                                            <p:tav tm="0">
                                              <p:val>
                                                <p:strVal val="#ppt_x"/>
                                              </p:val>
                                            </p:tav>
                                            <p:tav tm="100000">
                                              <p:val>
                                                <p:strVal val="#ppt_x"/>
                                              </p:val>
                                            </p:tav>
                                          </p:tavLst>
                                        </p:anim>
                                        <p:anim calcmode="lin" valueType="num">
                                          <p:cBhvr additive="base">
                                            <p:cTn id="70" dur="1000" fill="hold"/>
                                            <p:tgtEl>
                                              <p:spTgt spid="3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1000" fill="hold"/>
                                            <p:tgtEl>
                                              <p:spTgt spid="35"/>
                                            </p:tgtEl>
                                            <p:attrNameLst>
                                              <p:attrName>ppt_x</p:attrName>
                                            </p:attrNameLst>
                                          </p:cBhvr>
                                          <p:tavLst>
                                            <p:tav tm="0">
                                              <p:val>
                                                <p:strVal val="#ppt_x"/>
                                              </p:val>
                                            </p:tav>
                                            <p:tav tm="100000">
                                              <p:val>
                                                <p:strVal val="#ppt_x"/>
                                              </p:val>
                                            </p:tav>
                                          </p:tavLst>
                                        </p:anim>
                                        <p:anim calcmode="lin" valueType="num">
                                          <p:cBhvr additive="base">
                                            <p:cTn id="74" dur="10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additive="base">
                                            <p:cTn id="77" dur="1000" fill="hold"/>
                                            <p:tgtEl>
                                              <p:spTgt spid="38"/>
                                            </p:tgtEl>
                                            <p:attrNameLst>
                                              <p:attrName>ppt_x</p:attrName>
                                            </p:attrNameLst>
                                          </p:cBhvr>
                                          <p:tavLst>
                                            <p:tav tm="0">
                                              <p:val>
                                                <p:strVal val="#ppt_x"/>
                                              </p:val>
                                            </p:tav>
                                            <p:tav tm="100000">
                                              <p:val>
                                                <p:strVal val="#ppt_x"/>
                                              </p:val>
                                            </p:tav>
                                          </p:tavLst>
                                        </p:anim>
                                        <p:anim calcmode="lin" valueType="num">
                                          <p:cBhvr additive="base">
                                            <p:cTn id="78"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1609518" y="2268191"/>
            <a:ext cx="8972963" cy="515526"/>
            <a:chOff x="1609518" y="2268191"/>
            <a:chExt cx="8972963" cy="515526"/>
          </a:xfrm>
        </p:grpSpPr>
        <p:sp>
          <p:nvSpPr>
            <p:cNvPr id="3" name="íślíḋè-Freeform: Shape 35"/>
            <p:cNvSpPr>
              <a:spLocks/>
            </p:cNvSpPr>
            <p:nvPr/>
          </p:nvSpPr>
          <p:spPr bwMode="auto">
            <a:xfrm>
              <a:off x="1609518" y="2310973"/>
              <a:ext cx="2745447" cy="408422"/>
            </a:xfrm>
            <a:prstGeom prst="homePlate">
              <a:avLst/>
            </a:prstGeom>
            <a:solidFill>
              <a:schemeClr val="accent1"/>
            </a:solidFill>
            <a:ln w="9525">
              <a:noFill/>
              <a:round/>
              <a:headEnd/>
              <a:tailEnd/>
            </a:ln>
          </p:spPr>
          <p:txBody>
            <a:bodyPr anchor="ctr"/>
            <a:lstStyle/>
            <a:p>
              <a:pPr algn="ctr"/>
              <a:endParaRPr/>
            </a:p>
          </p:txBody>
        </p:sp>
        <p:sp>
          <p:nvSpPr>
            <p:cNvPr id="4" name="íślíḋè-Freeform: Shape 36"/>
            <p:cNvSpPr>
              <a:spLocks/>
            </p:cNvSpPr>
            <p:nvPr/>
          </p:nvSpPr>
          <p:spPr bwMode="auto">
            <a:xfrm>
              <a:off x="1609518" y="2310973"/>
              <a:ext cx="675278" cy="408422"/>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solidFill>
                <a:schemeClr val="bg1">
                  <a:lumMod val="85000"/>
                </a:schemeClr>
              </a:solidFill>
              <a:round/>
              <a:headEnd/>
              <a:tailEnd/>
            </a:ln>
            <a:effectLst/>
          </p:spPr>
          <p:txBody>
            <a:bodyPr anchor="ctr"/>
            <a:lstStyle/>
            <a:p>
              <a:pPr algn="ctr"/>
              <a:endParaRPr/>
            </a:p>
          </p:txBody>
        </p:sp>
        <p:grpSp>
          <p:nvGrpSpPr>
            <p:cNvPr id="11" name="Group 43"/>
            <p:cNvGrpSpPr/>
            <p:nvPr/>
          </p:nvGrpSpPr>
          <p:grpSpPr>
            <a:xfrm>
              <a:off x="1774131" y="2407028"/>
              <a:ext cx="283074" cy="216312"/>
              <a:chOff x="1201738" y="1511300"/>
              <a:chExt cx="168275" cy="128588"/>
            </a:xfrm>
            <a:solidFill>
              <a:schemeClr val="accent1"/>
            </a:solidFill>
          </p:grpSpPr>
          <p:sp>
            <p:nvSpPr>
              <p:cNvPr id="43" name="íślíḋè-Freeform: Shape 44"/>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anchor="ctr"/>
              <a:lstStyle/>
              <a:p>
                <a:pPr algn="ctr"/>
                <a:endParaRPr/>
              </a:p>
            </p:txBody>
          </p:sp>
          <p:sp>
            <p:nvSpPr>
              <p:cNvPr id="44" name="íślíḋè-Freeform: Shape 45"/>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anchor="ctr"/>
              <a:lstStyle/>
              <a:p>
                <a:pPr algn="ctr"/>
                <a:endParaRPr/>
              </a:p>
            </p:txBody>
          </p:sp>
          <p:sp>
            <p:nvSpPr>
              <p:cNvPr id="45" name="íślíḋè-Freeform: Shape 46"/>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anchor="ctr"/>
              <a:lstStyle/>
              <a:p>
                <a:pPr algn="ctr"/>
                <a:endParaRPr/>
              </a:p>
            </p:txBody>
          </p:sp>
        </p:grpSp>
        <p:sp>
          <p:nvSpPr>
            <p:cNvPr id="32" name="íślíḋè-Rectangle: Rounded Corners 92"/>
            <p:cNvSpPr/>
            <p:nvPr/>
          </p:nvSpPr>
          <p:spPr>
            <a:xfrm>
              <a:off x="10534411" y="2379197"/>
              <a:ext cx="48070" cy="2529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9" name="矩形 98"/>
            <p:cNvSpPr/>
            <p:nvPr/>
          </p:nvSpPr>
          <p:spPr>
            <a:xfrm>
              <a:off x="4519578" y="2268191"/>
              <a:ext cx="5631967"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用户可以在投影仪或者计算机上进行演示也可以将演示文稿或者计算机上进行演示也可以打印出来制作成胶片用户可以在投影仪</a:t>
              </a:r>
            </a:p>
          </p:txBody>
        </p:sp>
        <p:sp>
          <p:nvSpPr>
            <p:cNvPr id="100" name="矩形 99"/>
            <p:cNvSpPr/>
            <p:nvPr/>
          </p:nvSpPr>
          <p:spPr>
            <a:xfrm>
              <a:off x="2496815" y="2306291"/>
              <a:ext cx="127716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latin typeface="+mn-ea"/>
                </a:rPr>
                <a:t>产品开发</a:t>
              </a:r>
            </a:p>
          </p:txBody>
        </p:sp>
      </p:grpSp>
      <p:grpSp>
        <p:nvGrpSpPr>
          <p:cNvPr id="108" name="组合 107"/>
          <p:cNvGrpSpPr/>
          <p:nvPr/>
        </p:nvGrpSpPr>
        <p:grpSpPr>
          <a:xfrm>
            <a:off x="1609518" y="3080080"/>
            <a:ext cx="8972963" cy="515526"/>
            <a:chOff x="1609518" y="3080080"/>
            <a:chExt cx="8972963" cy="515526"/>
          </a:xfrm>
        </p:grpSpPr>
        <p:sp>
          <p:nvSpPr>
            <p:cNvPr id="75" name="íślíḋè-Freeform: Shape 35"/>
            <p:cNvSpPr>
              <a:spLocks/>
            </p:cNvSpPr>
            <p:nvPr/>
          </p:nvSpPr>
          <p:spPr bwMode="auto">
            <a:xfrm>
              <a:off x="1609518" y="3133633"/>
              <a:ext cx="2745447" cy="408422"/>
            </a:xfrm>
            <a:prstGeom prst="homePlate">
              <a:avLst/>
            </a:prstGeom>
            <a:solidFill>
              <a:schemeClr val="accent2"/>
            </a:solidFill>
            <a:ln w="9525">
              <a:noFill/>
              <a:round/>
              <a:headEnd/>
              <a:tailEnd/>
            </a:ln>
          </p:spPr>
          <p:txBody>
            <a:bodyPr anchor="ctr"/>
            <a:lstStyle/>
            <a:p>
              <a:pPr algn="ctr"/>
              <a:endParaRPr/>
            </a:p>
          </p:txBody>
        </p:sp>
        <p:sp>
          <p:nvSpPr>
            <p:cNvPr id="76" name="íślíḋè-Freeform: Shape 36"/>
            <p:cNvSpPr>
              <a:spLocks/>
            </p:cNvSpPr>
            <p:nvPr/>
          </p:nvSpPr>
          <p:spPr bwMode="auto">
            <a:xfrm>
              <a:off x="1609518" y="3133633"/>
              <a:ext cx="675278" cy="408422"/>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solidFill>
                <a:schemeClr val="bg1">
                  <a:lumMod val="85000"/>
                </a:schemeClr>
              </a:solidFill>
              <a:round/>
              <a:headEnd/>
              <a:tailEnd/>
            </a:ln>
            <a:effectLst/>
          </p:spPr>
          <p:txBody>
            <a:bodyPr anchor="ctr"/>
            <a:lstStyle/>
            <a:p>
              <a:pPr algn="ctr"/>
              <a:endParaRPr/>
            </a:p>
          </p:txBody>
        </p:sp>
        <p:grpSp>
          <p:nvGrpSpPr>
            <p:cNvPr id="77" name="Group 43"/>
            <p:cNvGrpSpPr/>
            <p:nvPr/>
          </p:nvGrpSpPr>
          <p:grpSpPr>
            <a:xfrm>
              <a:off x="1774131" y="3229688"/>
              <a:ext cx="283074" cy="216312"/>
              <a:chOff x="1201738" y="1511300"/>
              <a:chExt cx="168275" cy="128588"/>
            </a:xfrm>
            <a:solidFill>
              <a:schemeClr val="accent2"/>
            </a:solidFill>
          </p:grpSpPr>
          <p:sp>
            <p:nvSpPr>
              <p:cNvPr id="79" name="íślíḋè-Freeform: Shape 44"/>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anchor="ctr"/>
              <a:lstStyle/>
              <a:p>
                <a:pPr algn="ctr"/>
                <a:endParaRPr/>
              </a:p>
            </p:txBody>
          </p:sp>
          <p:sp>
            <p:nvSpPr>
              <p:cNvPr id="80" name="íślíḋè-Freeform: Shape 45"/>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anchor="ctr"/>
              <a:lstStyle/>
              <a:p>
                <a:pPr algn="ctr"/>
                <a:endParaRPr/>
              </a:p>
            </p:txBody>
          </p:sp>
          <p:sp>
            <p:nvSpPr>
              <p:cNvPr id="81" name="íślíḋè-Freeform: Shape 46"/>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anchor="ctr"/>
              <a:lstStyle/>
              <a:p>
                <a:pPr algn="ctr"/>
                <a:endParaRPr/>
              </a:p>
            </p:txBody>
          </p:sp>
        </p:grpSp>
        <p:sp>
          <p:nvSpPr>
            <p:cNvPr id="78" name="íślíḋè-Rectangle: Rounded Corners 92"/>
            <p:cNvSpPr/>
            <p:nvPr/>
          </p:nvSpPr>
          <p:spPr>
            <a:xfrm>
              <a:off x="10534411" y="3201857"/>
              <a:ext cx="48070" cy="25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1" name="矩形 100"/>
            <p:cNvSpPr/>
            <p:nvPr/>
          </p:nvSpPr>
          <p:spPr>
            <a:xfrm>
              <a:off x="2496815" y="3112076"/>
              <a:ext cx="127716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latin typeface="+mn-ea"/>
                </a:rPr>
                <a:t>产品开发</a:t>
              </a:r>
            </a:p>
          </p:txBody>
        </p:sp>
        <p:sp>
          <p:nvSpPr>
            <p:cNvPr id="104" name="矩形 103"/>
            <p:cNvSpPr/>
            <p:nvPr/>
          </p:nvSpPr>
          <p:spPr>
            <a:xfrm>
              <a:off x="4519578" y="3080080"/>
              <a:ext cx="5631967"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用户可以在投影仪或者计算机上进行演示也可以将演示文稿或者计算机上进行演示也可以打印出来制作成胶片用户可以在投影仪</a:t>
              </a:r>
            </a:p>
          </p:txBody>
        </p:sp>
      </p:grpSp>
      <p:grpSp>
        <p:nvGrpSpPr>
          <p:cNvPr id="109" name="组合 108"/>
          <p:cNvGrpSpPr/>
          <p:nvPr/>
        </p:nvGrpSpPr>
        <p:grpSpPr>
          <a:xfrm>
            <a:off x="1609518" y="3891969"/>
            <a:ext cx="8972963" cy="515526"/>
            <a:chOff x="1609518" y="3891969"/>
            <a:chExt cx="8972963" cy="515526"/>
          </a:xfrm>
        </p:grpSpPr>
        <p:sp>
          <p:nvSpPr>
            <p:cNvPr id="83" name="íślíḋè-Freeform: Shape 35"/>
            <p:cNvSpPr>
              <a:spLocks/>
            </p:cNvSpPr>
            <p:nvPr/>
          </p:nvSpPr>
          <p:spPr bwMode="auto">
            <a:xfrm>
              <a:off x="1609518" y="3956293"/>
              <a:ext cx="2745447" cy="408422"/>
            </a:xfrm>
            <a:prstGeom prst="homePlate">
              <a:avLst/>
            </a:prstGeom>
            <a:solidFill>
              <a:schemeClr val="accent1"/>
            </a:solidFill>
            <a:ln w="9525">
              <a:noFill/>
              <a:round/>
              <a:headEnd/>
              <a:tailEnd/>
            </a:ln>
          </p:spPr>
          <p:txBody>
            <a:bodyPr anchor="ctr"/>
            <a:lstStyle/>
            <a:p>
              <a:pPr algn="ctr"/>
              <a:endParaRPr/>
            </a:p>
          </p:txBody>
        </p:sp>
        <p:sp>
          <p:nvSpPr>
            <p:cNvPr id="84" name="íślíḋè-Freeform: Shape 36"/>
            <p:cNvSpPr>
              <a:spLocks/>
            </p:cNvSpPr>
            <p:nvPr/>
          </p:nvSpPr>
          <p:spPr bwMode="auto">
            <a:xfrm>
              <a:off x="1609518" y="3956293"/>
              <a:ext cx="675278" cy="408422"/>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solidFill>
                <a:schemeClr val="bg1">
                  <a:lumMod val="85000"/>
                </a:schemeClr>
              </a:solidFill>
              <a:round/>
              <a:headEnd/>
              <a:tailEnd/>
            </a:ln>
            <a:effectLst/>
          </p:spPr>
          <p:txBody>
            <a:bodyPr anchor="ctr"/>
            <a:lstStyle/>
            <a:p>
              <a:pPr algn="ctr"/>
              <a:endParaRPr/>
            </a:p>
          </p:txBody>
        </p:sp>
        <p:grpSp>
          <p:nvGrpSpPr>
            <p:cNvPr id="85" name="Group 43"/>
            <p:cNvGrpSpPr/>
            <p:nvPr/>
          </p:nvGrpSpPr>
          <p:grpSpPr>
            <a:xfrm>
              <a:off x="1774131" y="4052348"/>
              <a:ext cx="283074" cy="216312"/>
              <a:chOff x="1201738" y="1511300"/>
              <a:chExt cx="168275" cy="128588"/>
            </a:xfrm>
            <a:solidFill>
              <a:schemeClr val="accent1"/>
            </a:solidFill>
          </p:grpSpPr>
          <p:sp>
            <p:nvSpPr>
              <p:cNvPr id="87" name="íślíḋè-Freeform: Shape 44"/>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anchor="ctr"/>
              <a:lstStyle/>
              <a:p>
                <a:pPr algn="ctr"/>
                <a:endParaRPr/>
              </a:p>
            </p:txBody>
          </p:sp>
          <p:sp>
            <p:nvSpPr>
              <p:cNvPr id="88" name="íślíḋè-Freeform: Shape 45"/>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anchor="ctr"/>
              <a:lstStyle/>
              <a:p>
                <a:pPr algn="ctr"/>
                <a:endParaRPr/>
              </a:p>
            </p:txBody>
          </p:sp>
          <p:sp>
            <p:nvSpPr>
              <p:cNvPr id="89" name="íślíḋè-Freeform: Shape 46"/>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anchor="ctr"/>
              <a:lstStyle/>
              <a:p>
                <a:pPr algn="ctr"/>
                <a:endParaRPr/>
              </a:p>
            </p:txBody>
          </p:sp>
        </p:grpSp>
        <p:sp>
          <p:nvSpPr>
            <p:cNvPr id="86" name="íślíḋè-Rectangle: Rounded Corners 92"/>
            <p:cNvSpPr/>
            <p:nvPr/>
          </p:nvSpPr>
          <p:spPr>
            <a:xfrm>
              <a:off x="10534411" y="4024517"/>
              <a:ext cx="48070" cy="2529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2" name="矩形 101"/>
            <p:cNvSpPr/>
            <p:nvPr/>
          </p:nvSpPr>
          <p:spPr>
            <a:xfrm>
              <a:off x="2496815" y="3941520"/>
              <a:ext cx="127716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latin typeface="+mn-ea"/>
                </a:rPr>
                <a:t>产品开发</a:t>
              </a:r>
            </a:p>
          </p:txBody>
        </p:sp>
        <p:sp>
          <p:nvSpPr>
            <p:cNvPr id="105" name="矩形 104"/>
            <p:cNvSpPr/>
            <p:nvPr/>
          </p:nvSpPr>
          <p:spPr>
            <a:xfrm>
              <a:off x="4519578" y="3891969"/>
              <a:ext cx="5631967"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用户可以在投影仪或者计算机上进行演示也可以将演示文稿或者计算机上进行演示也可以打印出来制作成胶片用户可以在投影仪</a:t>
              </a:r>
            </a:p>
          </p:txBody>
        </p:sp>
      </p:grpSp>
      <p:grpSp>
        <p:nvGrpSpPr>
          <p:cNvPr id="110" name="组合 109"/>
          <p:cNvGrpSpPr/>
          <p:nvPr/>
        </p:nvGrpSpPr>
        <p:grpSpPr>
          <a:xfrm>
            <a:off x="1609518" y="4703858"/>
            <a:ext cx="8972963" cy="515526"/>
            <a:chOff x="1609518" y="4703858"/>
            <a:chExt cx="8972963" cy="515526"/>
          </a:xfrm>
        </p:grpSpPr>
        <p:sp>
          <p:nvSpPr>
            <p:cNvPr id="91" name="íślíḋè-Freeform: Shape 35"/>
            <p:cNvSpPr>
              <a:spLocks/>
            </p:cNvSpPr>
            <p:nvPr/>
          </p:nvSpPr>
          <p:spPr bwMode="auto">
            <a:xfrm>
              <a:off x="1609518" y="4778952"/>
              <a:ext cx="2745447" cy="408422"/>
            </a:xfrm>
            <a:prstGeom prst="homePlate">
              <a:avLst/>
            </a:prstGeom>
            <a:solidFill>
              <a:schemeClr val="accent2"/>
            </a:solidFill>
            <a:ln w="9525">
              <a:noFill/>
              <a:round/>
              <a:headEnd/>
              <a:tailEnd/>
            </a:ln>
          </p:spPr>
          <p:txBody>
            <a:bodyPr anchor="ctr"/>
            <a:lstStyle/>
            <a:p>
              <a:pPr algn="ctr"/>
              <a:endParaRPr/>
            </a:p>
          </p:txBody>
        </p:sp>
        <p:sp>
          <p:nvSpPr>
            <p:cNvPr id="92" name="íślíḋè-Freeform: Shape 36"/>
            <p:cNvSpPr>
              <a:spLocks/>
            </p:cNvSpPr>
            <p:nvPr/>
          </p:nvSpPr>
          <p:spPr bwMode="auto">
            <a:xfrm>
              <a:off x="1609518" y="4778952"/>
              <a:ext cx="675278" cy="408422"/>
            </a:xfrm>
            <a:custGeom>
              <a:avLst/>
              <a:gdLst/>
              <a:ahLst/>
              <a:cxnLst>
                <a:cxn ang="0">
                  <a:pos x="330" y="0"/>
                </a:cxn>
                <a:cxn ang="0">
                  <a:pos x="0" y="0"/>
                </a:cxn>
                <a:cxn ang="0">
                  <a:pos x="0" y="251"/>
                </a:cxn>
                <a:cxn ang="0">
                  <a:pos x="330" y="251"/>
                </a:cxn>
                <a:cxn ang="0">
                  <a:pos x="415" y="125"/>
                </a:cxn>
                <a:cxn ang="0">
                  <a:pos x="330" y="0"/>
                </a:cxn>
              </a:cxnLst>
              <a:rect l="0" t="0" r="r" b="b"/>
              <a:pathLst>
                <a:path w="415" h="251">
                  <a:moveTo>
                    <a:pt x="330" y="0"/>
                  </a:moveTo>
                  <a:lnTo>
                    <a:pt x="0" y="0"/>
                  </a:lnTo>
                  <a:lnTo>
                    <a:pt x="0" y="251"/>
                  </a:lnTo>
                  <a:lnTo>
                    <a:pt x="330" y="251"/>
                  </a:lnTo>
                  <a:lnTo>
                    <a:pt x="415" y="125"/>
                  </a:lnTo>
                  <a:lnTo>
                    <a:pt x="330" y="0"/>
                  </a:lnTo>
                  <a:close/>
                </a:path>
              </a:pathLst>
            </a:custGeom>
            <a:solidFill>
              <a:schemeClr val="bg1">
                <a:lumMod val="95000"/>
              </a:schemeClr>
            </a:solidFill>
            <a:ln w="9525">
              <a:solidFill>
                <a:schemeClr val="bg1">
                  <a:lumMod val="85000"/>
                </a:schemeClr>
              </a:solidFill>
              <a:round/>
              <a:headEnd/>
              <a:tailEnd/>
            </a:ln>
            <a:effectLst/>
          </p:spPr>
          <p:txBody>
            <a:bodyPr anchor="ctr"/>
            <a:lstStyle/>
            <a:p>
              <a:pPr algn="ctr"/>
              <a:endParaRPr/>
            </a:p>
          </p:txBody>
        </p:sp>
        <p:grpSp>
          <p:nvGrpSpPr>
            <p:cNvPr id="93" name="Group 43"/>
            <p:cNvGrpSpPr/>
            <p:nvPr/>
          </p:nvGrpSpPr>
          <p:grpSpPr>
            <a:xfrm>
              <a:off x="1774131" y="4875007"/>
              <a:ext cx="283074" cy="216312"/>
              <a:chOff x="1201738" y="1511300"/>
              <a:chExt cx="168275" cy="128588"/>
            </a:xfrm>
            <a:solidFill>
              <a:schemeClr val="accent2"/>
            </a:solidFill>
          </p:grpSpPr>
          <p:sp>
            <p:nvSpPr>
              <p:cNvPr id="95" name="íślíḋè-Freeform: Shape 44"/>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anchor="ctr"/>
              <a:lstStyle/>
              <a:p>
                <a:pPr algn="ctr"/>
                <a:endParaRPr/>
              </a:p>
            </p:txBody>
          </p:sp>
          <p:sp>
            <p:nvSpPr>
              <p:cNvPr id="96" name="íślíḋè-Freeform: Shape 45"/>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anchor="ctr"/>
              <a:lstStyle/>
              <a:p>
                <a:pPr algn="ctr"/>
                <a:endParaRPr/>
              </a:p>
            </p:txBody>
          </p:sp>
          <p:sp>
            <p:nvSpPr>
              <p:cNvPr id="97" name="íślíḋè-Freeform: Shape 46"/>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anchor="ctr"/>
              <a:lstStyle/>
              <a:p>
                <a:pPr algn="ctr"/>
                <a:endParaRPr/>
              </a:p>
            </p:txBody>
          </p:sp>
        </p:grpSp>
        <p:sp>
          <p:nvSpPr>
            <p:cNvPr id="94" name="íślíḋè-Rectangle: Rounded Corners 92"/>
            <p:cNvSpPr/>
            <p:nvPr/>
          </p:nvSpPr>
          <p:spPr>
            <a:xfrm>
              <a:off x="10534411" y="4847176"/>
              <a:ext cx="48070" cy="25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3" name="矩形 102"/>
            <p:cNvSpPr/>
            <p:nvPr/>
          </p:nvSpPr>
          <p:spPr>
            <a:xfrm>
              <a:off x="2496815" y="4772167"/>
              <a:ext cx="127716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latin typeface="+mn-ea"/>
                </a:rPr>
                <a:t>产品开发</a:t>
              </a:r>
            </a:p>
          </p:txBody>
        </p:sp>
        <p:sp>
          <p:nvSpPr>
            <p:cNvPr id="106" name="矩形 105"/>
            <p:cNvSpPr/>
            <p:nvPr/>
          </p:nvSpPr>
          <p:spPr>
            <a:xfrm>
              <a:off x="4519578" y="4703858"/>
              <a:ext cx="5631967"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用户可以在投影仪或者计算机上进行演示也可以将演示文稿或者计算机上进行演示也可以打印出来制作成胶片用户可以在投影仪</a:t>
              </a:r>
            </a:p>
          </p:txBody>
        </p:sp>
      </p:grpSp>
      <p:sp>
        <p:nvSpPr>
          <p:cNvPr id="42" name="文本框 41"/>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市场评估分析</a:t>
            </a:r>
          </a:p>
        </p:txBody>
      </p:sp>
      <p:sp>
        <p:nvSpPr>
          <p:cNvPr id="46" name="文本框 45"/>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47" name="直接连接符 46"/>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210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wipe(left)">
                                      <p:cBhvr>
                                        <p:cTn id="15" dur="500"/>
                                        <p:tgtEl>
                                          <p:spTgt spid="10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wipe(left)">
                                      <p:cBhvr>
                                        <p:cTn id="1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04</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4464784" y="5037978"/>
            <a:ext cx="3262432"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财务计划报表</a:t>
            </a:r>
          </a:p>
        </p:txBody>
      </p:sp>
    </p:spTree>
    <p:extLst>
      <p:ext uri="{BB962C8B-B14F-4D97-AF65-F5344CB8AC3E}">
        <p14:creationId xmlns:p14="http://schemas.microsoft.com/office/powerpoint/2010/main" val="77433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16B80E8-D03B-47A9-8CD1-806DABDD9200}"/>
              </a:ext>
            </a:extLst>
          </p:cNvPr>
          <p:cNvGrpSpPr/>
          <p:nvPr/>
        </p:nvGrpSpPr>
        <p:grpSpPr>
          <a:xfrm>
            <a:off x="4383296" y="2266369"/>
            <a:ext cx="3425390" cy="3045988"/>
            <a:chOff x="4842951" y="3075449"/>
            <a:chExt cx="2506085" cy="2228508"/>
          </a:xfrm>
        </p:grpSpPr>
        <p:grpSp>
          <p:nvGrpSpPr>
            <p:cNvPr id="14" name="组合 13"/>
            <p:cNvGrpSpPr/>
            <p:nvPr/>
          </p:nvGrpSpPr>
          <p:grpSpPr>
            <a:xfrm>
              <a:off x="4842951" y="3075449"/>
              <a:ext cx="2506085" cy="2228508"/>
              <a:chOff x="3949950" y="1935228"/>
              <a:chExt cx="4292100" cy="3816694"/>
            </a:xfrm>
          </p:grpSpPr>
          <p:sp>
            <p:nvSpPr>
              <p:cNvPr id="22" name="íṡľíḍè-Freeform 45"/>
              <p:cNvSpPr>
                <a:spLocks/>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íṡľíḍè-Freeform 46"/>
              <p:cNvSpPr>
                <a:spLocks/>
              </p:cNvSpPr>
              <p:nvPr/>
            </p:nvSpPr>
            <p:spPr bwMode="auto">
              <a:xfrm>
                <a:off x="652843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íṡľíḍè-Freeform 47"/>
              <p:cNvSpPr>
                <a:spLocks/>
              </p:cNvSpPr>
              <p:nvPr/>
            </p:nvSpPr>
            <p:spPr bwMode="auto">
              <a:xfrm>
                <a:off x="652843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íṡľíḍè-Freeform 48"/>
              <p:cNvSpPr>
                <a:spLocks/>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íṡľíḍè-Freeform 49"/>
              <p:cNvSpPr>
                <a:spLocks/>
              </p:cNvSpPr>
              <p:nvPr/>
            </p:nvSpPr>
            <p:spPr bwMode="auto">
              <a:xfrm>
                <a:off x="566356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íṡľíḍè-Freeform 50"/>
              <p:cNvSpPr>
                <a:spLocks/>
              </p:cNvSpPr>
              <p:nvPr/>
            </p:nvSpPr>
            <p:spPr bwMode="auto">
              <a:xfrm>
                <a:off x="566356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íṡľíḍè-Freeform 51"/>
              <p:cNvSpPr>
                <a:spLocks/>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íṡľíḍè-Freeform 52"/>
              <p:cNvSpPr>
                <a:spLocks/>
              </p:cNvSpPr>
              <p:nvPr/>
            </p:nvSpPr>
            <p:spPr bwMode="auto">
              <a:xfrm>
                <a:off x="469395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íṡľíḍè-Freeform 53"/>
              <p:cNvSpPr>
                <a:spLocks/>
              </p:cNvSpPr>
              <p:nvPr/>
            </p:nvSpPr>
            <p:spPr bwMode="auto">
              <a:xfrm>
                <a:off x="469395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íṡľíḍè-Freeform 54"/>
              <p:cNvSpPr>
                <a:spLocks/>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íṡľíḍè-Freeform 55"/>
              <p:cNvSpPr>
                <a:spLocks/>
              </p:cNvSpPr>
              <p:nvPr/>
            </p:nvSpPr>
            <p:spPr bwMode="auto">
              <a:xfrm>
                <a:off x="555881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íṡľíḍè-Freeform 56"/>
              <p:cNvSpPr>
                <a:spLocks/>
              </p:cNvSpPr>
              <p:nvPr/>
            </p:nvSpPr>
            <p:spPr bwMode="auto">
              <a:xfrm>
                <a:off x="555881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îŝḷîḓé-Freeform 57"/>
              <p:cNvSpPr>
                <a:spLocks/>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îŝḷîḓé-Freeform 58"/>
              <p:cNvSpPr>
                <a:spLocks/>
              </p:cNvSpPr>
              <p:nvPr/>
            </p:nvSpPr>
            <p:spPr bwMode="auto">
              <a:xfrm>
                <a:off x="632161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îŝḷîḓé-Freeform 59"/>
              <p:cNvSpPr>
                <a:spLocks/>
              </p:cNvSpPr>
              <p:nvPr/>
            </p:nvSpPr>
            <p:spPr bwMode="auto">
              <a:xfrm>
                <a:off x="632161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îŝḷîḓé-Freeform 60"/>
              <p:cNvSpPr>
                <a:spLocks/>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îŝḷîḓé-Freeform 61"/>
              <p:cNvSpPr>
                <a:spLocks/>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îŝḷîḓé-Freeform 64"/>
              <p:cNvSpPr>
                <a:spLocks/>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îŝḷîḓé-Freeform 67"/>
              <p:cNvSpPr>
                <a:spLocks/>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îŝḷîḓé-Freeform 70"/>
              <p:cNvSpPr>
                <a:spLocks/>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îŝḷîḓé-Freeform 73"/>
              <p:cNvSpPr>
                <a:spLocks/>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îŝḷîḓé-Freeform 76"/>
              <p:cNvSpPr>
                <a:spLocks/>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îŝḷîḓé-Freeform 428"/>
            <p:cNvSpPr>
              <a:spLocks/>
            </p:cNvSpPr>
            <p:nvPr/>
          </p:nvSpPr>
          <p:spPr bwMode="auto">
            <a:xfrm>
              <a:off x="6401802" y="3335059"/>
              <a:ext cx="222047" cy="213872"/>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7198"/>
            </a:p>
          </p:txBody>
        </p:sp>
        <p:sp>
          <p:nvSpPr>
            <p:cNvPr id="16" name="îŝḷîḓé-Freeform 396"/>
            <p:cNvSpPr>
              <a:spLocks noEditPoints="1"/>
            </p:cNvSpPr>
            <p:nvPr/>
          </p:nvSpPr>
          <p:spPr bwMode="auto">
            <a:xfrm>
              <a:off x="6417426" y="4859059"/>
              <a:ext cx="222047" cy="213872"/>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7198"/>
            </a:p>
          </p:txBody>
        </p:sp>
        <p:sp>
          <p:nvSpPr>
            <p:cNvPr id="17" name="îŝḷîḓé-Freeform 70"/>
            <p:cNvSpPr>
              <a:spLocks noEditPoints="1"/>
            </p:cNvSpPr>
            <p:nvPr/>
          </p:nvSpPr>
          <p:spPr bwMode="auto">
            <a:xfrm>
              <a:off x="5580626" y="3332833"/>
              <a:ext cx="222047" cy="213872"/>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vert="horz" wrap="square" lIns="288000"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1828343">
                <a:lnSpc>
                  <a:spcPct val="150000"/>
                </a:lnSpc>
              </a:pPr>
              <a:endParaRPr lang="en-GB" sz="3599" kern="0" dirty="0">
                <a:solidFill>
                  <a:sysClr val="windowText" lastClr="000000"/>
                </a:solidFill>
                <a:cs typeface="+mn-ea"/>
                <a:sym typeface="+mn-lt"/>
              </a:endParaRPr>
            </a:p>
          </p:txBody>
        </p:sp>
        <p:sp>
          <p:nvSpPr>
            <p:cNvPr id="18" name="îŝḷîḓé-university7"/>
            <p:cNvSpPr>
              <a:spLocks/>
            </p:cNvSpPr>
            <p:nvPr/>
          </p:nvSpPr>
          <p:spPr bwMode="auto">
            <a:xfrm>
              <a:off x="5121185" y="4053263"/>
              <a:ext cx="222047" cy="213872"/>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zh-CN" altLang="en-US" dirty="0"/>
            </a:p>
          </p:txBody>
        </p:sp>
        <p:sp>
          <p:nvSpPr>
            <p:cNvPr id="19" name="îŝḷîḓé-AutoShape 75"/>
            <p:cNvSpPr>
              <a:spLocks/>
            </p:cNvSpPr>
            <p:nvPr/>
          </p:nvSpPr>
          <p:spPr bwMode="auto">
            <a:xfrm>
              <a:off x="6813384" y="4053263"/>
              <a:ext cx="222047" cy="213872"/>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lIns="121888" tIns="121888" rIns="121888" bIns="121888"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fontAlgn="base" hangingPunct="0">
                <a:spcBef>
                  <a:spcPct val="0"/>
                </a:spcBef>
                <a:spcAft>
                  <a:spcPct val="0"/>
                </a:spcAft>
              </a:pPr>
              <a:endParaRPr lang="zh-CN" altLang="zh-CN" sz="6398">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20" name="îŝḷîḓé-cloud-computing_117325"/>
            <p:cNvSpPr>
              <a:spLocks/>
            </p:cNvSpPr>
            <p:nvPr/>
          </p:nvSpPr>
          <p:spPr bwMode="auto">
            <a:xfrm>
              <a:off x="5585346" y="4859059"/>
              <a:ext cx="222047" cy="213872"/>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1459" h="580542">
                  <a:moveTo>
                    <a:pt x="213875" y="146706"/>
                  </a:moveTo>
                  <a:cubicBezTo>
                    <a:pt x="227226" y="146706"/>
                    <a:pt x="238084" y="157547"/>
                    <a:pt x="238084" y="171055"/>
                  </a:cubicBezTo>
                  <a:cubicBezTo>
                    <a:pt x="238084" y="184562"/>
                    <a:pt x="227226" y="195493"/>
                    <a:pt x="213875" y="195493"/>
                  </a:cubicBezTo>
                  <a:cubicBezTo>
                    <a:pt x="161630" y="195493"/>
                    <a:pt x="118998" y="238236"/>
                    <a:pt x="118998" y="290755"/>
                  </a:cubicBezTo>
                  <a:cubicBezTo>
                    <a:pt x="118998" y="300086"/>
                    <a:pt x="120422" y="309328"/>
                    <a:pt x="123092" y="318214"/>
                  </a:cubicBezTo>
                  <a:cubicBezTo>
                    <a:pt x="126741" y="330300"/>
                    <a:pt x="120422" y="343274"/>
                    <a:pt x="108673" y="347895"/>
                  </a:cubicBezTo>
                  <a:cubicBezTo>
                    <a:pt x="72182" y="362291"/>
                    <a:pt x="48507" y="397126"/>
                    <a:pt x="48507" y="436582"/>
                  </a:cubicBezTo>
                  <a:cubicBezTo>
                    <a:pt x="48507" y="489101"/>
                    <a:pt x="91050" y="531844"/>
                    <a:pt x="143384" y="531844"/>
                  </a:cubicBezTo>
                  <a:lnTo>
                    <a:pt x="438164" y="531844"/>
                  </a:lnTo>
                  <a:cubicBezTo>
                    <a:pt x="490320" y="531844"/>
                    <a:pt x="532952" y="489101"/>
                    <a:pt x="532952" y="436582"/>
                  </a:cubicBezTo>
                  <a:cubicBezTo>
                    <a:pt x="532952" y="408678"/>
                    <a:pt x="520759" y="382108"/>
                    <a:pt x="499398" y="363979"/>
                  </a:cubicBezTo>
                  <a:cubicBezTo>
                    <a:pt x="494147" y="359625"/>
                    <a:pt x="491032" y="353049"/>
                    <a:pt x="490854" y="346207"/>
                  </a:cubicBezTo>
                  <a:cubicBezTo>
                    <a:pt x="489252" y="294399"/>
                    <a:pt x="447598" y="253876"/>
                    <a:pt x="395976" y="253876"/>
                  </a:cubicBezTo>
                  <a:cubicBezTo>
                    <a:pt x="382625" y="253876"/>
                    <a:pt x="371767" y="243035"/>
                    <a:pt x="371767" y="229528"/>
                  </a:cubicBezTo>
                  <a:cubicBezTo>
                    <a:pt x="371767" y="216020"/>
                    <a:pt x="382625" y="205090"/>
                    <a:pt x="395976" y="205090"/>
                  </a:cubicBezTo>
                  <a:cubicBezTo>
                    <a:pt x="433535" y="205090"/>
                    <a:pt x="468959" y="219575"/>
                    <a:pt x="495927" y="245879"/>
                  </a:cubicBezTo>
                  <a:cubicBezTo>
                    <a:pt x="520225" y="269517"/>
                    <a:pt x="535177" y="300441"/>
                    <a:pt x="538648" y="334032"/>
                  </a:cubicBezTo>
                  <a:cubicBezTo>
                    <a:pt x="565972" y="361047"/>
                    <a:pt x="581459" y="397748"/>
                    <a:pt x="581459" y="436582"/>
                  </a:cubicBezTo>
                  <a:cubicBezTo>
                    <a:pt x="581459" y="516026"/>
                    <a:pt x="517199" y="580542"/>
                    <a:pt x="438164" y="580542"/>
                  </a:cubicBezTo>
                  <a:lnTo>
                    <a:pt x="143384" y="580542"/>
                  </a:lnTo>
                  <a:cubicBezTo>
                    <a:pt x="64349" y="580542"/>
                    <a:pt x="0" y="516026"/>
                    <a:pt x="0" y="436582"/>
                  </a:cubicBezTo>
                  <a:cubicBezTo>
                    <a:pt x="0" y="407079"/>
                    <a:pt x="8811" y="378820"/>
                    <a:pt x="25544" y="354471"/>
                  </a:cubicBezTo>
                  <a:cubicBezTo>
                    <a:pt x="37737" y="336698"/>
                    <a:pt x="53669" y="322124"/>
                    <a:pt x="72004" y="311638"/>
                  </a:cubicBezTo>
                  <a:cubicBezTo>
                    <a:pt x="70936" y="304618"/>
                    <a:pt x="70491" y="297598"/>
                    <a:pt x="70491" y="290666"/>
                  </a:cubicBezTo>
                  <a:cubicBezTo>
                    <a:pt x="70491" y="211222"/>
                    <a:pt x="134840" y="146706"/>
                    <a:pt x="213875" y="146706"/>
                  </a:cubicBezTo>
                  <a:close/>
                  <a:moveTo>
                    <a:pt x="301555" y="0"/>
                  </a:moveTo>
                  <a:cubicBezTo>
                    <a:pt x="314815" y="0"/>
                    <a:pt x="325673" y="10930"/>
                    <a:pt x="325673" y="24259"/>
                  </a:cubicBezTo>
                  <a:lnTo>
                    <a:pt x="325673" y="369392"/>
                  </a:lnTo>
                  <a:lnTo>
                    <a:pt x="379960" y="313055"/>
                  </a:lnTo>
                  <a:cubicBezTo>
                    <a:pt x="389215" y="303458"/>
                    <a:pt x="404433" y="303191"/>
                    <a:pt x="414045" y="312522"/>
                  </a:cubicBezTo>
                  <a:cubicBezTo>
                    <a:pt x="423567" y="321763"/>
                    <a:pt x="423745" y="337225"/>
                    <a:pt x="414490" y="346822"/>
                  </a:cubicBezTo>
                  <a:lnTo>
                    <a:pt x="318642" y="446079"/>
                  </a:lnTo>
                  <a:cubicBezTo>
                    <a:pt x="314103" y="450788"/>
                    <a:pt x="307874" y="453454"/>
                    <a:pt x="301288" y="453454"/>
                  </a:cubicBezTo>
                  <a:cubicBezTo>
                    <a:pt x="294791" y="453454"/>
                    <a:pt x="288473" y="450788"/>
                    <a:pt x="284023" y="446079"/>
                  </a:cubicBezTo>
                  <a:lnTo>
                    <a:pt x="188086" y="346822"/>
                  </a:lnTo>
                  <a:cubicBezTo>
                    <a:pt x="178742" y="337225"/>
                    <a:pt x="179009" y="321941"/>
                    <a:pt x="188620" y="312522"/>
                  </a:cubicBezTo>
                  <a:cubicBezTo>
                    <a:pt x="198054" y="303191"/>
                    <a:pt x="213361" y="303458"/>
                    <a:pt x="222617" y="313055"/>
                  </a:cubicBezTo>
                  <a:lnTo>
                    <a:pt x="277437" y="369392"/>
                  </a:lnTo>
                  <a:lnTo>
                    <a:pt x="277437" y="24259"/>
                  </a:lnTo>
                  <a:cubicBezTo>
                    <a:pt x="277437" y="10930"/>
                    <a:pt x="288295" y="0"/>
                    <a:pt x="301555" y="0"/>
                  </a:cubicBezTo>
                  <a:close/>
                </a:path>
              </a:pathLst>
            </a:custGeom>
            <a:solidFill>
              <a:schemeClr val="bg1"/>
            </a:solidFill>
            <a:ln>
              <a:noFill/>
            </a:ln>
          </p:spPr>
          <p:txBody>
            <a:bodyPr/>
            <a:lstStyle/>
            <a:p>
              <a:endParaRPr lang="zh-CN" altLang="en-US"/>
            </a:p>
          </p:txBody>
        </p:sp>
      </p:grpSp>
      <p:grpSp>
        <p:nvGrpSpPr>
          <p:cNvPr id="65" name="组合 64"/>
          <p:cNvGrpSpPr/>
          <p:nvPr/>
        </p:nvGrpSpPr>
        <p:grpSpPr>
          <a:xfrm>
            <a:off x="1226613" y="2504882"/>
            <a:ext cx="2208696" cy="980726"/>
            <a:chOff x="7885240" y="3464575"/>
            <a:chExt cx="2208696" cy="980726"/>
          </a:xfrm>
        </p:grpSpPr>
        <p:sp>
          <p:nvSpPr>
            <p:cNvPr id="66" name="矩形 65"/>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67" name="矩形 66"/>
            <p:cNvSpPr/>
            <p:nvPr/>
          </p:nvSpPr>
          <p:spPr>
            <a:xfrm>
              <a:off x="8043384" y="3464575"/>
              <a:ext cx="2050552"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latin typeface="+mn-ea"/>
                </a:rPr>
                <a:t>成本预算</a:t>
              </a:r>
            </a:p>
          </p:txBody>
        </p:sp>
      </p:grpSp>
      <p:grpSp>
        <p:nvGrpSpPr>
          <p:cNvPr id="68" name="组合 67"/>
          <p:cNvGrpSpPr/>
          <p:nvPr/>
        </p:nvGrpSpPr>
        <p:grpSpPr>
          <a:xfrm>
            <a:off x="1226613" y="4064090"/>
            <a:ext cx="2208696" cy="980726"/>
            <a:chOff x="7885240" y="3464575"/>
            <a:chExt cx="2208696" cy="980726"/>
          </a:xfrm>
        </p:grpSpPr>
        <p:sp>
          <p:nvSpPr>
            <p:cNvPr id="69" name="矩形 68"/>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0" name="矩形 69"/>
            <p:cNvSpPr/>
            <p:nvPr/>
          </p:nvSpPr>
          <p:spPr>
            <a:xfrm>
              <a:off x="8043384" y="3464575"/>
              <a:ext cx="2050552"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latin typeface="+mn-ea"/>
                </a:rPr>
                <a:t>成本预算</a:t>
              </a:r>
            </a:p>
          </p:txBody>
        </p:sp>
      </p:grpSp>
      <p:grpSp>
        <p:nvGrpSpPr>
          <p:cNvPr id="71" name="组合 70"/>
          <p:cNvGrpSpPr/>
          <p:nvPr/>
        </p:nvGrpSpPr>
        <p:grpSpPr>
          <a:xfrm>
            <a:off x="8771205" y="2504882"/>
            <a:ext cx="2208695" cy="980726"/>
            <a:chOff x="7885240" y="3464575"/>
            <a:chExt cx="2208695" cy="980726"/>
          </a:xfrm>
        </p:grpSpPr>
        <p:sp>
          <p:nvSpPr>
            <p:cNvPr id="72" name="矩形 71"/>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3" name="矩形 72"/>
            <p:cNvSpPr/>
            <p:nvPr/>
          </p:nvSpPr>
          <p:spPr>
            <a:xfrm>
              <a:off x="788524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成本预算</a:t>
              </a:r>
            </a:p>
          </p:txBody>
        </p:sp>
      </p:grpSp>
      <p:grpSp>
        <p:nvGrpSpPr>
          <p:cNvPr id="74" name="组合 73"/>
          <p:cNvGrpSpPr/>
          <p:nvPr/>
        </p:nvGrpSpPr>
        <p:grpSpPr>
          <a:xfrm>
            <a:off x="8771205" y="4064090"/>
            <a:ext cx="2208695" cy="980726"/>
            <a:chOff x="7885240" y="3464575"/>
            <a:chExt cx="2208695" cy="980726"/>
          </a:xfrm>
        </p:grpSpPr>
        <p:sp>
          <p:nvSpPr>
            <p:cNvPr id="75" name="矩形 74"/>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76" name="矩形 75"/>
            <p:cNvSpPr/>
            <p:nvPr/>
          </p:nvSpPr>
          <p:spPr>
            <a:xfrm>
              <a:off x="788524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latin typeface="+mn-ea"/>
                </a:rPr>
                <a:t>成本预算</a:t>
              </a:r>
            </a:p>
          </p:txBody>
        </p:sp>
      </p:grpSp>
      <p:sp>
        <p:nvSpPr>
          <p:cNvPr id="45" name="文本框 44"/>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财务计划报表</a:t>
            </a:r>
          </a:p>
        </p:txBody>
      </p:sp>
      <p:sp>
        <p:nvSpPr>
          <p:cNvPr id="47" name="文本框 46"/>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49" name="直接连接符 48"/>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0189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8"/>
                                        </p:tgtEl>
                                        <p:attrNameLst>
                                          <p:attrName>style.visibility</p:attrName>
                                        </p:attrNameLst>
                                      </p:cBhvr>
                                      <p:to>
                                        <p:strVal val="visible"/>
                                      </p:to>
                                    </p:set>
                                    <p:anim calcmode="lin" valueType="num">
                                      <p:cBhvr additive="base">
                                        <p:cTn id="18" dur="500" fill="hold"/>
                                        <p:tgtEl>
                                          <p:spTgt spid="68"/>
                                        </p:tgtEl>
                                        <p:attrNameLst>
                                          <p:attrName>ppt_x</p:attrName>
                                        </p:attrNameLst>
                                      </p:cBhvr>
                                      <p:tavLst>
                                        <p:tav tm="0">
                                          <p:val>
                                            <p:strVal val="0-#ppt_w/2"/>
                                          </p:val>
                                        </p:tav>
                                        <p:tav tm="100000">
                                          <p:val>
                                            <p:strVal val="#ppt_x"/>
                                          </p:val>
                                        </p:tav>
                                      </p:tavLst>
                                    </p:anim>
                                    <p:anim calcmode="lin" valueType="num">
                                      <p:cBhvr additive="base">
                                        <p:cTn id="19" dur="500" fill="hold"/>
                                        <p:tgtEl>
                                          <p:spTgt spid="6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1+#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4"/>
                                        </p:tgtEl>
                                        <p:attrNameLst>
                                          <p:attrName>style.visibility</p:attrName>
                                        </p:attrNameLst>
                                      </p:cBhvr>
                                      <p:to>
                                        <p:strVal val="visible"/>
                                      </p:to>
                                    </p:set>
                                    <p:anim calcmode="lin" valueType="num">
                                      <p:cBhvr additive="base">
                                        <p:cTn id="26" dur="500" fill="hold"/>
                                        <p:tgtEl>
                                          <p:spTgt spid="74"/>
                                        </p:tgtEl>
                                        <p:attrNameLst>
                                          <p:attrName>ppt_x</p:attrName>
                                        </p:attrNameLst>
                                      </p:cBhvr>
                                      <p:tavLst>
                                        <p:tav tm="0">
                                          <p:val>
                                            <p:strVal val="1+#ppt_w/2"/>
                                          </p:val>
                                        </p:tav>
                                        <p:tav tm="100000">
                                          <p:val>
                                            <p:strVal val="#ppt_x"/>
                                          </p:val>
                                        </p:tav>
                                      </p:tavLst>
                                    </p:anim>
                                    <p:anim calcmode="lin" valueType="num">
                                      <p:cBhvr additive="base">
                                        <p:cTn id="27"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2"/>
          <p:cNvSpPr/>
          <p:nvPr/>
        </p:nvSpPr>
        <p:spPr>
          <a:xfrm>
            <a:off x="2974521" y="1968838"/>
            <a:ext cx="457200" cy="456525"/>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椭圆 29"/>
          <p:cNvSpPr/>
          <p:nvPr/>
        </p:nvSpPr>
        <p:spPr>
          <a:xfrm>
            <a:off x="5867400" y="2015950"/>
            <a:ext cx="457200" cy="362300"/>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椭圆 30"/>
          <p:cNvSpPr/>
          <p:nvPr/>
        </p:nvSpPr>
        <p:spPr>
          <a:xfrm>
            <a:off x="8760279" y="1970564"/>
            <a:ext cx="457200" cy="45307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椭圆 31"/>
          <p:cNvSpPr/>
          <p:nvPr/>
        </p:nvSpPr>
        <p:spPr>
          <a:xfrm>
            <a:off x="2974521" y="4051600"/>
            <a:ext cx="457200" cy="456599"/>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椭圆 32"/>
          <p:cNvSpPr/>
          <p:nvPr/>
        </p:nvSpPr>
        <p:spPr>
          <a:xfrm>
            <a:off x="5867400" y="4069061"/>
            <a:ext cx="457200" cy="421679"/>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椭圆 33"/>
          <p:cNvSpPr/>
          <p:nvPr/>
        </p:nvSpPr>
        <p:spPr>
          <a:xfrm>
            <a:off x="8767314" y="4051300"/>
            <a:ext cx="443131" cy="457200"/>
          </a:xfrm>
          <a:custGeom>
            <a:avLst/>
            <a:gdLst>
              <a:gd name="T0" fmla="*/ 614 w 834"/>
              <a:gd name="T1" fmla="*/ 393 h 862"/>
              <a:gd name="T2" fmla="*/ 548 w 834"/>
              <a:gd name="T3" fmla="*/ 370 h 862"/>
              <a:gd name="T4" fmla="*/ 551 w 834"/>
              <a:gd name="T5" fmla="*/ 312 h 862"/>
              <a:gd name="T6" fmla="*/ 627 w 834"/>
              <a:gd name="T7" fmla="*/ 313 h 862"/>
              <a:gd name="T8" fmla="*/ 615 w 834"/>
              <a:gd name="T9" fmla="*/ 345 h 862"/>
              <a:gd name="T10" fmla="*/ 587 w 834"/>
              <a:gd name="T11" fmla="*/ 324 h 862"/>
              <a:gd name="T12" fmla="*/ 563 w 834"/>
              <a:gd name="T13" fmla="*/ 342 h 862"/>
              <a:gd name="T14" fmla="*/ 596 w 834"/>
              <a:gd name="T15" fmla="*/ 359 h 862"/>
              <a:gd name="T16" fmla="*/ 646 w 834"/>
              <a:gd name="T17" fmla="*/ 402 h 862"/>
              <a:gd name="T18" fmla="*/ 590 w 834"/>
              <a:gd name="T19" fmla="*/ 444 h 862"/>
              <a:gd name="T20" fmla="*/ 534 w 834"/>
              <a:gd name="T21" fmla="*/ 398 h 862"/>
              <a:gd name="T22" fmla="*/ 570 w 834"/>
              <a:gd name="T23" fmla="*/ 415 h 862"/>
              <a:gd name="T24" fmla="*/ 612 w 834"/>
              <a:gd name="T25" fmla="*/ 416 h 862"/>
              <a:gd name="T26" fmla="*/ 403 w 834"/>
              <a:gd name="T27" fmla="*/ 440 h 862"/>
              <a:gd name="T28" fmla="*/ 437 w 834"/>
              <a:gd name="T29" fmla="*/ 333 h 862"/>
              <a:gd name="T30" fmla="*/ 473 w 834"/>
              <a:gd name="T31" fmla="*/ 440 h 862"/>
              <a:gd name="T32" fmla="*/ 524 w 834"/>
              <a:gd name="T33" fmla="*/ 304 h 862"/>
              <a:gd name="T34" fmla="*/ 496 w 834"/>
              <a:gd name="T35" fmla="*/ 304 h 862"/>
              <a:gd name="T36" fmla="*/ 473 w 834"/>
              <a:gd name="T37" fmla="*/ 403 h 862"/>
              <a:gd name="T38" fmla="*/ 438 w 834"/>
              <a:gd name="T39" fmla="*/ 304 h 862"/>
              <a:gd name="T40" fmla="*/ 404 w 834"/>
              <a:gd name="T41" fmla="*/ 404 h 862"/>
              <a:gd name="T42" fmla="*/ 366 w 834"/>
              <a:gd name="T43" fmla="*/ 304 h 862"/>
              <a:gd name="T44" fmla="*/ 389 w 834"/>
              <a:gd name="T45" fmla="*/ 440 h 862"/>
              <a:gd name="T46" fmla="*/ 340 w 834"/>
              <a:gd name="T47" fmla="*/ 428 h 862"/>
              <a:gd name="T48" fmla="*/ 265 w 834"/>
              <a:gd name="T49" fmla="*/ 416 h 862"/>
              <a:gd name="T50" fmla="*/ 331 w 834"/>
              <a:gd name="T51" fmla="*/ 381 h 862"/>
              <a:gd name="T52" fmla="*/ 331 w 834"/>
              <a:gd name="T53" fmla="*/ 357 h 862"/>
              <a:gd name="T54" fmla="*/ 265 w 834"/>
              <a:gd name="T55" fmla="*/ 328 h 862"/>
              <a:gd name="T56" fmla="*/ 336 w 834"/>
              <a:gd name="T57" fmla="*/ 316 h 862"/>
              <a:gd name="T58" fmla="*/ 236 w 834"/>
              <a:gd name="T59" fmla="*/ 304 h 862"/>
              <a:gd name="T60" fmla="*/ 340 w 834"/>
              <a:gd name="T61" fmla="*/ 440 h 862"/>
              <a:gd name="T62" fmla="*/ 340 w 834"/>
              <a:gd name="T63" fmla="*/ 428 h 862"/>
              <a:gd name="T64" fmla="*/ 98 w 834"/>
              <a:gd name="T65" fmla="*/ 440 h 862"/>
              <a:gd name="T66" fmla="*/ 125 w 834"/>
              <a:gd name="T67" fmla="*/ 440 h 862"/>
              <a:gd name="T68" fmla="*/ 181 w 834"/>
              <a:gd name="T69" fmla="*/ 440 h 862"/>
              <a:gd name="T70" fmla="*/ 209 w 834"/>
              <a:gd name="T71" fmla="*/ 440 h 862"/>
              <a:gd name="T72" fmla="*/ 196 w 834"/>
              <a:gd name="T73" fmla="*/ 304 h 862"/>
              <a:gd name="T74" fmla="*/ 182 w 834"/>
              <a:gd name="T75" fmla="*/ 400 h 862"/>
              <a:gd name="T76" fmla="*/ 113 w 834"/>
              <a:gd name="T77" fmla="*/ 304 h 862"/>
              <a:gd name="T78" fmla="*/ 834 w 834"/>
              <a:gd name="T79" fmla="*/ 0 h 862"/>
              <a:gd name="T80" fmla="*/ 743 w 834"/>
              <a:gd name="T81" fmla="*/ 555 h 862"/>
              <a:gd name="T82" fmla="*/ 551 w 834"/>
              <a:gd name="T83" fmla="*/ 643 h 862"/>
              <a:gd name="T84" fmla="*/ 420 w 834"/>
              <a:gd name="T85" fmla="*/ 772 h 862"/>
              <a:gd name="T86" fmla="*/ 329 w 834"/>
              <a:gd name="T87" fmla="*/ 643 h 862"/>
              <a:gd name="T88" fmla="*/ 0 w 834"/>
              <a:gd name="T89" fmla="*/ 88 h 862"/>
              <a:gd name="T90" fmla="*/ 91 w 834"/>
              <a:gd name="T91" fmla="*/ 0 h 862"/>
              <a:gd name="T92" fmla="*/ 707 w 834"/>
              <a:gd name="T93" fmla="*/ 125 h 862"/>
              <a:gd name="T94" fmla="*/ 109 w 834"/>
              <a:gd name="T95" fmla="*/ 125 h 862"/>
              <a:gd name="T96" fmla="*/ 37 w 834"/>
              <a:gd name="T97" fmla="*/ 125 h 862"/>
              <a:gd name="T98" fmla="*/ 366 w 834"/>
              <a:gd name="T99" fmla="*/ 606 h 862"/>
              <a:gd name="T100" fmla="*/ 420 w 834"/>
              <a:gd name="T101" fmla="*/ 720 h 862"/>
              <a:gd name="T102" fmla="*/ 456 w 834"/>
              <a:gd name="T103" fmla="*/ 683 h 862"/>
              <a:gd name="T104" fmla="*/ 536 w 834"/>
              <a:gd name="T105" fmla="*/ 606 h 862"/>
              <a:gd name="T106" fmla="*/ 587 w 834"/>
              <a:gd name="T107" fmla="*/ 606 h 862"/>
              <a:gd name="T108" fmla="*/ 707 w 834"/>
              <a:gd name="T109" fmla="*/ 554 h 862"/>
              <a:gd name="T110" fmla="*/ 707 w 834"/>
              <a:gd name="T111" fmla="*/ 518 h 862"/>
              <a:gd name="T112" fmla="*/ 707 w 834"/>
              <a:gd name="T113" fmla="*/ 125 h 862"/>
              <a:gd name="T114" fmla="*/ 127 w 834"/>
              <a:gd name="T115" fmla="*/ 37 h 862"/>
              <a:gd name="T116" fmla="*/ 743 w 834"/>
              <a:gd name="T117" fmla="*/ 88 h 862"/>
              <a:gd name="T118" fmla="*/ 798 w 834"/>
              <a:gd name="T119" fmla="*/ 518 h 862"/>
              <a:gd name="T120" fmla="*/ 798 w 834"/>
              <a:gd name="T121" fmla="*/ 3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4" h="862">
                <a:moveTo>
                  <a:pt x="619" y="404"/>
                </a:moveTo>
                <a:cubicBezTo>
                  <a:pt x="619" y="399"/>
                  <a:pt x="617" y="395"/>
                  <a:pt x="614" y="393"/>
                </a:cubicBezTo>
                <a:cubicBezTo>
                  <a:pt x="610" y="390"/>
                  <a:pt x="603" y="388"/>
                  <a:pt x="591" y="385"/>
                </a:cubicBezTo>
                <a:cubicBezTo>
                  <a:pt x="569" y="380"/>
                  <a:pt x="555" y="375"/>
                  <a:pt x="548" y="370"/>
                </a:cubicBezTo>
                <a:cubicBezTo>
                  <a:pt x="540" y="364"/>
                  <a:pt x="537" y="355"/>
                  <a:pt x="537" y="344"/>
                </a:cubicBezTo>
                <a:cubicBezTo>
                  <a:pt x="537" y="330"/>
                  <a:pt x="541" y="320"/>
                  <a:pt x="551" y="312"/>
                </a:cubicBezTo>
                <a:cubicBezTo>
                  <a:pt x="561" y="304"/>
                  <a:pt x="573" y="300"/>
                  <a:pt x="590" y="300"/>
                </a:cubicBezTo>
                <a:cubicBezTo>
                  <a:pt x="605" y="300"/>
                  <a:pt x="617" y="305"/>
                  <a:pt x="627" y="313"/>
                </a:cubicBezTo>
                <a:cubicBezTo>
                  <a:pt x="637" y="321"/>
                  <a:pt x="642" y="331"/>
                  <a:pt x="643" y="345"/>
                </a:cubicBezTo>
                <a:lnTo>
                  <a:pt x="615" y="345"/>
                </a:lnTo>
                <a:cubicBezTo>
                  <a:pt x="615" y="339"/>
                  <a:pt x="612" y="333"/>
                  <a:pt x="607" y="330"/>
                </a:cubicBezTo>
                <a:cubicBezTo>
                  <a:pt x="601" y="326"/>
                  <a:pt x="595" y="324"/>
                  <a:pt x="587" y="324"/>
                </a:cubicBezTo>
                <a:cubicBezTo>
                  <a:pt x="579" y="324"/>
                  <a:pt x="574" y="325"/>
                  <a:pt x="570" y="329"/>
                </a:cubicBezTo>
                <a:cubicBezTo>
                  <a:pt x="565" y="332"/>
                  <a:pt x="563" y="336"/>
                  <a:pt x="563" y="342"/>
                </a:cubicBezTo>
                <a:cubicBezTo>
                  <a:pt x="563" y="346"/>
                  <a:pt x="566" y="349"/>
                  <a:pt x="570" y="351"/>
                </a:cubicBezTo>
                <a:cubicBezTo>
                  <a:pt x="574" y="354"/>
                  <a:pt x="583" y="356"/>
                  <a:pt x="596" y="359"/>
                </a:cubicBezTo>
                <a:cubicBezTo>
                  <a:pt x="616" y="364"/>
                  <a:pt x="630" y="369"/>
                  <a:pt x="636" y="375"/>
                </a:cubicBezTo>
                <a:cubicBezTo>
                  <a:pt x="643" y="380"/>
                  <a:pt x="646" y="390"/>
                  <a:pt x="646" y="402"/>
                </a:cubicBezTo>
                <a:cubicBezTo>
                  <a:pt x="646" y="415"/>
                  <a:pt x="641" y="425"/>
                  <a:pt x="631" y="433"/>
                </a:cubicBezTo>
                <a:cubicBezTo>
                  <a:pt x="621" y="440"/>
                  <a:pt x="607" y="444"/>
                  <a:pt x="590" y="444"/>
                </a:cubicBezTo>
                <a:cubicBezTo>
                  <a:pt x="573" y="444"/>
                  <a:pt x="560" y="440"/>
                  <a:pt x="550" y="432"/>
                </a:cubicBezTo>
                <a:cubicBezTo>
                  <a:pt x="540" y="424"/>
                  <a:pt x="535" y="413"/>
                  <a:pt x="534" y="398"/>
                </a:cubicBezTo>
                <a:lnTo>
                  <a:pt x="562" y="398"/>
                </a:lnTo>
                <a:cubicBezTo>
                  <a:pt x="562" y="405"/>
                  <a:pt x="565" y="411"/>
                  <a:pt x="570" y="415"/>
                </a:cubicBezTo>
                <a:cubicBezTo>
                  <a:pt x="575" y="419"/>
                  <a:pt x="581" y="421"/>
                  <a:pt x="590" y="421"/>
                </a:cubicBezTo>
                <a:cubicBezTo>
                  <a:pt x="599" y="421"/>
                  <a:pt x="606" y="419"/>
                  <a:pt x="612" y="416"/>
                </a:cubicBezTo>
                <a:cubicBezTo>
                  <a:pt x="617" y="413"/>
                  <a:pt x="619" y="409"/>
                  <a:pt x="619" y="404"/>
                </a:cubicBezTo>
                <a:close/>
                <a:moveTo>
                  <a:pt x="403" y="440"/>
                </a:moveTo>
                <a:lnTo>
                  <a:pt x="416" y="440"/>
                </a:lnTo>
                <a:lnTo>
                  <a:pt x="437" y="333"/>
                </a:lnTo>
                <a:lnTo>
                  <a:pt x="459" y="440"/>
                </a:lnTo>
                <a:lnTo>
                  <a:pt x="473" y="440"/>
                </a:lnTo>
                <a:lnTo>
                  <a:pt x="487" y="440"/>
                </a:lnTo>
                <a:lnTo>
                  <a:pt x="524" y="304"/>
                </a:lnTo>
                <a:lnTo>
                  <a:pt x="510" y="304"/>
                </a:lnTo>
                <a:lnTo>
                  <a:pt x="496" y="304"/>
                </a:lnTo>
                <a:lnTo>
                  <a:pt x="473" y="403"/>
                </a:lnTo>
                <a:lnTo>
                  <a:pt x="473" y="403"/>
                </a:lnTo>
                <a:lnTo>
                  <a:pt x="453" y="304"/>
                </a:lnTo>
                <a:lnTo>
                  <a:pt x="438" y="304"/>
                </a:lnTo>
                <a:lnTo>
                  <a:pt x="423" y="304"/>
                </a:lnTo>
                <a:lnTo>
                  <a:pt x="404" y="404"/>
                </a:lnTo>
                <a:lnTo>
                  <a:pt x="381" y="304"/>
                </a:lnTo>
                <a:lnTo>
                  <a:pt x="366" y="304"/>
                </a:lnTo>
                <a:lnTo>
                  <a:pt x="351" y="304"/>
                </a:lnTo>
                <a:lnTo>
                  <a:pt x="389" y="440"/>
                </a:lnTo>
                <a:lnTo>
                  <a:pt x="403" y="440"/>
                </a:lnTo>
                <a:close/>
                <a:moveTo>
                  <a:pt x="340" y="428"/>
                </a:moveTo>
                <a:lnTo>
                  <a:pt x="340" y="416"/>
                </a:lnTo>
                <a:lnTo>
                  <a:pt x="265" y="416"/>
                </a:lnTo>
                <a:lnTo>
                  <a:pt x="265" y="381"/>
                </a:lnTo>
                <a:lnTo>
                  <a:pt x="331" y="381"/>
                </a:lnTo>
                <a:lnTo>
                  <a:pt x="331" y="369"/>
                </a:lnTo>
                <a:lnTo>
                  <a:pt x="331" y="357"/>
                </a:lnTo>
                <a:lnTo>
                  <a:pt x="265" y="357"/>
                </a:lnTo>
                <a:lnTo>
                  <a:pt x="265" y="328"/>
                </a:lnTo>
                <a:lnTo>
                  <a:pt x="336" y="328"/>
                </a:lnTo>
                <a:lnTo>
                  <a:pt x="336" y="316"/>
                </a:lnTo>
                <a:lnTo>
                  <a:pt x="336" y="304"/>
                </a:lnTo>
                <a:lnTo>
                  <a:pt x="236" y="304"/>
                </a:lnTo>
                <a:lnTo>
                  <a:pt x="236" y="440"/>
                </a:lnTo>
                <a:lnTo>
                  <a:pt x="340" y="440"/>
                </a:lnTo>
                <a:lnTo>
                  <a:pt x="340" y="428"/>
                </a:lnTo>
                <a:lnTo>
                  <a:pt x="340" y="428"/>
                </a:lnTo>
                <a:close/>
                <a:moveTo>
                  <a:pt x="98" y="304"/>
                </a:moveTo>
                <a:lnTo>
                  <a:pt x="98" y="440"/>
                </a:lnTo>
                <a:lnTo>
                  <a:pt x="111" y="440"/>
                </a:lnTo>
                <a:lnTo>
                  <a:pt x="125" y="440"/>
                </a:lnTo>
                <a:lnTo>
                  <a:pt x="125" y="342"/>
                </a:lnTo>
                <a:lnTo>
                  <a:pt x="181" y="440"/>
                </a:lnTo>
                <a:lnTo>
                  <a:pt x="195" y="440"/>
                </a:lnTo>
                <a:lnTo>
                  <a:pt x="209" y="440"/>
                </a:lnTo>
                <a:lnTo>
                  <a:pt x="209" y="304"/>
                </a:lnTo>
                <a:lnTo>
                  <a:pt x="196" y="304"/>
                </a:lnTo>
                <a:lnTo>
                  <a:pt x="182" y="304"/>
                </a:lnTo>
                <a:lnTo>
                  <a:pt x="182" y="400"/>
                </a:lnTo>
                <a:lnTo>
                  <a:pt x="128" y="304"/>
                </a:lnTo>
                <a:lnTo>
                  <a:pt x="113" y="304"/>
                </a:lnTo>
                <a:lnTo>
                  <a:pt x="98" y="304"/>
                </a:lnTo>
                <a:close/>
                <a:moveTo>
                  <a:pt x="834" y="0"/>
                </a:moveTo>
                <a:lnTo>
                  <a:pt x="834" y="555"/>
                </a:lnTo>
                <a:lnTo>
                  <a:pt x="743" y="555"/>
                </a:lnTo>
                <a:lnTo>
                  <a:pt x="743" y="643"/>
                </a:lnTo>
                <a:lnTo>
                  <a:pt x="551" y="643"/>
                </a:lnTo>
                <a:lnTo>
                  <a:pt x="420" y="774"/>
                </a:lnTo>
                <a:lnTo>
                  <a:pt x="420" y="772"/>
                </a:lnTo>
                <a:lnTo>
                  <a:pt x="329" y="862"/>
                </a:lnTo>
                <a:lnTo>
                  <a:pt x="329" y="643"/>
                </a:lnTo>
                <a:lnTo>
                  <a:pt x="0" y="643"/>
                </a:lnTo>
                <a:lnTo>
                  <a:pt x="0" y="88"/>
                </a:lnTo>
                <a:lnTo>
                  <a:pt x="91" y="88"/>
                </a:lnTo>
                <a:lnTo>
                  <a:pt x="91" y="0"/>
                </a:lnTo>
                <a:lnTo>
                  <a:pt x="834" y="0"/>
                </a:lnTo>
                <a:close/>
                <a:moveTo>
                  <a:pt x="707" y="125"/>
                </a:moveTo>
                <a:lnTo>
                  <a:pt x="127" y="125"/>
                </a:lnTo>
                <a:lnTo>
                  <a:pt x="109" y="125"/>
                </a:lnTo>
                <a:lnTo>
                  <a:pt x="91" y="125"/>
                </a:lnTo>
                <a:lnTo>
                  <a:pt x="37" y="125"/>
                </a:lnTo>
                <a:lnTo>
                  <a:pt x="37" y="606"/>
                </a:lnTo>
                <a:lnTo>
                  <a:pt x="366" y="606"/>
                </a:lnTo>
                <a:lnTo>
                  <a:pt x="366" y="774"/>
                </a:lnTo>
                <a:lnTo>
                  <a:pt x="420" y="720"/>
                </a:lnTo>
                <a:lnTo>
                  <a:pt x="438" y="702"/>
                </a:lnTo>
                <a:lnTo>
                  <a:pt x="456" y="683"/>
                </a:lnTo>
                <a:lnTo>
                  <a:pt x="533" y="606"/>
                </a:lnTo>
                <a:lnTo>
                  <a:pt x="536" y="606"/>
                </a:lnTo>
                <a:lnTo>
                  <a:pt x="561" y="606"/>
                </a:lnTo>
                <a:lnTo>
                  <a:pt x="587" y="606"/>
                </a:lnTo>
                <a:lnTo>
                  <a:pt x="707" y="606"/>
                </a:lnTo>
                <a:lnTo>
                  <a:pt x="707" y="554"/>
                </a:lnTo>
                <a:lnTo>
                  <a:pt x="707" y="536"/>
                </a:lnTo>
                <a:lnTo>
                  <a:pt x="707" y="518"/>
                </a:lnTo>
                <a:lnTo>
                  <a:pt x="707" y="125"/>
                </a:lnTo>
                <a:lnTo>
                  <a:pt x="707" y="125"/>
                </a:lnTo>
                <a:close/>
                <a:moveTo>
                  <a:pt x="798" y="37"/>
                </a:moveTo>
                <a:lnTo>
                  <a:pt x="127" y="37"/>
                </a:lnTo>
                <a:lnTo>
                  <a:pt x="127" y="88"/>
                </a:lnTo>
                <a:lnTo>
                  <a:pt x="743" y="88"/>
                </a:lnTo>
                <a:lnTo>
                  <a:pt x="743" y="518"/>
                </a:lnTo>
                <a:lnTo>
                  <a:pt x="798" y="518"/>
                </a:lnTo>
                <a:lnTo>
                  <a:pt x="798" y="37"/>
                </a:lnTo>
                <a:lnTo>
                  <a:pt x="798" y="3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5" name="组合 34"/>
          <p:cNvGrpSpPr/>
          <p:nvPr/>
        </p:nvGrpSpPr>
        <p:grpSpPr>
          <a:xfrm>
            <a:off x="2098773" y="2541358"/>
            <a:ext cx="2208695" cy="1038782"/>
            <a:chOff x="7885240" y="3406519"/>
            <a:chExt cx="2208695" cy="1038782"/>
          </a:xfrm>
        </p:grpSpPr>
        <p:sp>
          <p:nvSpPr>
            <p:cNvPr id="36" name="矩形 35"/>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37" name="矩形 36"/>
            <p:cNvSpPr/>
            <p:nvPr/>
          </p:nvSpPr>
          <p:spPr>
            <a:xfrm>
              <a:off x="7964311" y="340651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资金缺口</a:t>
              </a:r>
            </a:p>
          </p:txBody>
        </p:sp>
      </p:grpSp>
      <p:grpSp>
        <p:nvGrpSpPr>
          <p:cNvPr id="38" name="组合 37"/>
          <p:cNvGrpSpPr/>
          <p:nvPr/>
        </p:nvGrpSpPr>
        <p:grpSpPr>
          <a:xfrm>
            <a:off x="5002043" y="2541358"/>
            <a:ext cx="2208695" cy="1038782"/>
            <a:chOff x="7885240" y="3406519"/>
            <a:chExt cx="2208695" cy="1038782"/>
          </a:xfrm>
        </p:grpSpPr>
        <p:sp>
          <p:nvSpPr>
            <p:cNvPr id="39" name="矩形 38"/>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0" name="矩形 39"/>
            <p:cNvSpPr/>
            <p:nvPr/>
          </p:nvSpPr>
          <p:spPr>
            <a:xfrm>
              <a:off x="7964311" y="340651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资金缺口</a:t>
              </a:r>
            </a:p>
          </p:txBody>
        </p:sp>
      </p:grpSp>
      <p:grpSp>
        <p:nvGrpSpPr>
          <p:cNvPr id="41" name="组合 40"/>
          <p:cNvGrpSpPr/>
          <p:nvPr/>
        </p:nvGrpSpPr>
        <p:grpSpPr>
          <a:xfrm>
            <a:off x="7884531" y="2541358"/>
            <a:ext cx="2208695" cy="1038782"/>
            <a:chOff x="7885240" y="3406519"/>
            <a:chExt cx="2208695" cy="1038782"/>
          </a:xfrm>
        </p:grpSpPr>
        <p:sp>
          <p:nvSpPr>
            <p:cNvPr id="42" name="矩形 41"/>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3" name="矩形 42"/>
            <p:cNvSpPr/>
            <p:nvPr/>
          </p:nvSpPr>
          <p:spPr>
            <a:xfrm>
              <a:off x="7964311" y="340651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资金缺口</a:t>
              </a:r>
            </a:p>
          </p:txBody>
        </p:sp>
      </p:grpSp>
      <p:grpSp>
        <p:nvGrpSpPr>
          <p:cNvPr id="44" name="组合 43"/>
          <p:cNvGrpSpPr/>
          <p:nvPr/>
        </p:nvGrpSpPr>
        <p:grpSpPr>
          <a:xfrm>
            <a:off x="2098773" y="4674958"/>
            <a:ext cx="2208695" cy="1038782"/>
            <a:chOff x="7885240" y="3406519"/>
            <a:chExt cx="2208695" cy="1038782"/>
          </a:xfrm>
        </p:grpSpPr>
        <p:sp>
          <p:nvSpPr>
            <p:cNvPr id="45" name="矩形 44"/>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6" name="矩形 45"/>
            <p:cNvSpPr/>
            <p:nvPr/>
          </p:nvSpPr>
          <p:spPr>
            <a:xfrm>
              <a:off x="7964311" y="340651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资金缺口</a:t>
              </a:r>
            </a:p>
          </p:txBody>
        </p:sp>
      </p:grpSp>
      <p:grpSp>
        <p:nvGrpSpPr>
          <p:cNvPr id="47" name="组合 46"/>
          <p:cNvGrpSpPr/>
          <p:nvPr/>
        </p:nvGrpSpPr>
        <p:grpSpPr>
          <a:xfrm>
            <a:off x="5002043" y="4674958"/>
            <a:ext cx="2208695" cy="1038782"/>
            <a:chOff x="7885240" y="3406519"/>
            <a:chExt cx="2208695" cy="1038782"/>
          </a:xfrm>
        </p:grpSpPr>
        <p:sp>
          <p:nvSpPr>
            <p:cNvPr id="48" name="矩形 47"/>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49" name="矩形 48"/>
            <p:cNvSpPr/>
            <p:nvPr/>
          </p:nvSpPr>
          <p:spPr>
            <a:xfrm>
              <a:off x="7964311" y="340651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资金缺口</a:t>
              </a:r>
            </a:p>
          </p:txBody>
        </p:sp>
      </p:grpSp>
      <p:grpSp>
        <p:nvGrpSpPr>
          <p:cNvPr id="50" name="组合 49"/>
          <p:cNvGrpSpPr/>
          <p:nvPr/>
        </p:nvGrpSpPr>
        <p:grpSpPr>
          <a:xfrm>
            <a:off x="7884531" y="4674958"/>
            <a:ext cx="2208695" cy="1038782"/>
            <a:chOff x="7885240" y="3406519"/>
            <a:chExt cx="2208695" cy="1038782"/>
          </a:xfrm>
        </p:grpSpPr>
        <p:sp>
          <p:nvSpPr>
            <p:cNvPr id="51" name="矩形 50"/>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用户可以在投影仪或者计算机上进行演示也可以将演示文稿打印出来制作成胶片用户可以在投影仪</a:t>
              </a:r>
            </a:p>
          </p:txBody>
        </p:sp>
        <p:sp>
          <p:nvSpPr>
            <p:cNvPr id="52" name="矩形 51"/>
            <p:cNvSpPr/>
            <p:nvPr/>
          </p:nvSpPr>
          <p:spPr>
            <a:xfrm>
              <a:off x="7964311" y="3406519"/>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资金缺口</a:t>
              </a:r>
            </a:p>
          </p:txBody>
        </p:sp>
      </p:grpSp>
      <p:sp>
        <p:nvSpPr>
          <p:cNvPr id="26" name="文本框 25"/>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财务计划报表</a:t>
            </a:r>
          </a:p>
        </p:txBody>
      </p:sp>
      <p:sp>
        <p:nvSpPr>
          <p:cNvPr id="27" name="文本框 26"/>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8" name="直接连接符 27"/>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8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500" fill="hold"/>
                                        <p:tgtEl>
                                          <p:spTgt spid="41"/>
                                        </p:tgtEl>
                                        <p:attrNameLst>
                                          <p:attrName>ppt_x</p:attrName>
                                        </p:attrNameLst>
                                      </p:cBhvr>
                                      <p:tavLst>
                                        <p:tav tm="0">
                                          <p:val>
                                            <p:strVal val="#ppt_x"/>
                                          </p:val>
                                        </p:tav>
                                        <p:tav tm="100000">
                                          <p:val>
                                            <p:strVal val="#ppt_x"/>
                                          </p:val>
                                        </p:tav>
                                      </p:tavLst>
                                    </p:anim>
                                    <p:anim calcmode="lin" valueType="num">
                                      <p:cBhvr additive="base">
                                        <p:cTn id="34" dur="500" fill="hold"/>
                                        <p:tgtEl>
                                          <p:spTgt spid="41"/>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p:cTn id="38" dur="500" fill="hold"/>
                                        <p:tgtEl>
                                          <p:spTgt spid="58"/>
                                        </p:tgtEl>
                                        <p:attrNameLst>
                                          <p:attrName>ppt_w</p:attrName>
                                        </p:attrNameLst>
                                      </p:cBhvr>
                                      <p:tavLst>
                                        <p:tav tm="0">
                                          <p:val>
                                            <p:fltVal val="0"/>
                                          </p:val>
                                        </p:tav>
                                        <p:tav tm="100000">
                                          <p:val>
                                            <p:strVal val="#ppt_w"/>
                                          </p:val>
                                        </p:tav>
                                      </p:tavLst>
                                    </p:anim>
                                    <p:anim calcmode="lin" valueType="num">
                                      <p:cBhvr>
                                        <p:cTn id="39" dur="500" fill="hold"/>
                                        <p:tgtEl>
                                          <p:spTgt spid="58"/>
                                        </p:tgtEl>
                                        <p:attrNameLst>
                                          <p:attrName>ppt_h</p:attrName>
                                        </p:attrNameLst>
                                      </p:cBhvr>
                                      <p:tavLst>
                                        <p:tav tm="0">
                                          <p:val>
                                            <p:fltVal val="0"/>
                                          </p:val>
                                        </p:tav>
                                        <p:tav tm="100000">
                                          <p:val>
                                            <p:strVal val="#ppt_h"/>
                                          </p:val>
                                        </p:tav>
                                      </p:tavLst>
                                    </p:anim>
                                    <p:animEffect transition="in" filter="fade">
                                      <p:cBhvr>
                                        <p:cTn id="40" dur="500"/>
                                        <p:tgtEl>
                                          <p:spTgt spid="5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
                                          </p:val>
                                        </p:tav>
                                        <p:tav tm="100000">
                                          <p:val>
                                            <p:strVal val="#ppt_w"/>
                                          </p:val>
                                        </p:tav>
                                      </p:tavLst>
                                    </p:anim>
                                    <p:anim calcmode="lin" valueType="num">
                                      <p:cBhvr>
                                        <p:cTn id="44" dur="500" fill="hold"/>
                                        <p:tgtEl>
                                          <p:spTgt spid="57"/>
                                        </p:tgtEl>
                                        <p:attrNameLst>
                                          <p:attrName>ppt_h</p:attrName>
                                        </p:attrNameLst>
                                      </p:cBhvr>
                                      <p:tavLst>
                                        <p:tav tm="0">
                                          <p:val>
                                            <p:fltVal val="0"/>
                                          </p:val>
                                        </p:tav>
                                        <p:tav tm="100000">
                                          <p:val>
                                            <p:strVal val="#ppt_h"/>
                                          </p:val>
                                        </p:tav>
                                      </p:tavLst>
                                    </p:anim>
                                    <p:animEffect transition="in" filter="fade">
                                      <p:cBhvr>
                                        <p:cTn id="45" dur="500"/>
                                        <p:tgtEl>
                                          <p:spTgt spid="5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2500"/>
                            </p:stCondLst>
                            <p:childTnLst>
                              <p:par>
                                <p:cTn id="52" presetID="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ppt_x"/>
                                          </p:val>
                                        </p:tav>
                                        <p:tav tm="100000">
                                          <p:val>
                                            <p:strVal val="#ppt_x"/>
                                          </p:val>
                                        </p:tav>
                                      </p:tavLst>
                                    </p:anim>
                                    <p:anim calcmode="lin" valueType="num">
                                      <p:cBhvr additive="base">
                                        <p:cTn id="55" dur="500" fill="hold"/>
                                        <p:tgtEl>
                                          <p:spTgt spid="44"/>
                                        </p:tgtEl>
                                        <p:attrNameLst>
                                          <p:attrName>ppt_y</p:attrName>
                                        </p:attrNameLst>
                                      </p:cBhvr>
                                      <p:tavLst>
                                        <p:tav tm="0">
                                          <p:val>
                                            <p:strVal val="1+#ppt_h/2"/>
                                          </p:val>
                                        </p:tav>
                                        <p:tav tm="100000">
                                          <p:val>
                                            <p:strVal val="#ppt_y"/>
                                          </p:val>
                                        </p:tav>
                                      </p:tavLst>
                                    </p:anim>
                                  </p:childTnLst>
                                </p:cTn>
                              </p:par>
                            </p:childTnLst>
                          </p:cTn>
                        </p:par>
                        <p:par>
                          <p:cTn id="56" fill="hold">
                            <p:stCondLst>
                              <p:cond delay="3000"/>
                            </p:stCondLst>
                            <p:childTnLst>
                              <p:par>
                                <p:cTn id="57" presetID="2" presetClass="entr" presetSubtype="4" fill="hold" nodeType="after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 presetClass="entr" presetSubtype="4"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 calcmode="lin" valueType="num">
                                      <p:cBhvr additive="base">
                                        <p:cTn id="64" dur="500" fill="hold"/>
                                        <p:tgtEl>
                                          <p:spTgt spid="50"/>
                                        </p:tgtEl>
                                        <p:attrNameLst>
                                          <p:attrName>ppt_x</p:attrName>
                                        </p:attrNameLst>
                                      </p:cBhvr>
                                      <p:tavLst>
                                        <p:tav tm="0">
                                          <p:val>
                                            <p:strVal val="#ppt_x"/>
                                          </p:val>
                                        </p:tav>
                                        <p:tav tm="100000">
                                          <p:val>
                                            <p:strVal val="#ppt_x"/>
                                          </p:val>
                                        </p:tav>
                                      </p:tavLst>
                                    </p:anim>
                                    <p:anim calcmode="lin" valueType="num">
                                      <p:cBhvr additive="base">
                                        <p:cTn id="6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1176164" y="2041284"/>
            <a:ext cx="4498461" cy="834815"/>
            <a:chOff x="1367579" y="1996834"/>
            <a:chExt cx="4498461" cy="834815"/>
          </a:xfrm>
        </p:grpSpPr>
        <p:grpSp>
          <p:nvGrpSpPr>
            <p:cNvPr id="64" name="组合 63"/>
            <p:cNvGrpSpPr/>
            <p:nvPr/>
          </p:nvGrpSpPr>
          <p:grpSpPr>
            <a:xfrm>
              <a:off x="2123229" y="1996834"/>
              <a:ext cx="3742811" cy="834815"/>
              <a:chOff x="7483989" y="3433235"/>
              <a:chExt cx="3742811" cy="834815"/>
            </a:xfrm>
          </p:grpSpPr>
          <p:sp>
            <p:nvSpPr>
              <p:cNvPr id="68" name="矩形 67"/>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a:t>
                </a:r>
              </a:p>
            </p:txBody>
          </p:sp>
          <p:sp>
            <p:nvSpPr>
              <p:cNvPr id="69" name="矩形 6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融资计划</a:t>
                </a:r>
              </a:p>
            </p:txBody>
          </p:sp>
        </p:grpSp>
        <p:grpSp>
          <p:nvGrpSpPr>
            <p:cNvPr id="65" name="组合 64"/>
            <p:cNvGrpSpPr/>
            <p:nvPr/>
          </p:nvGrpSpPr>
          <p:grpSpPr>
            <a:xfrm>
              <a:off x="1367579" y="2122141"/>
              <a:ext cx="584200" cy="584200"/>
              <a:chOff x="1028700" y="1853169"/>
              <a:chExt cx="787400" cy="787400"/>
            </a:xfrm>
          </p:grpSpPr>
          <p:sp>
            <p:nvSpPr>
              <p:cNvPr id="66" name="椭圆 6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椭圆 24"/>
              <p:cNvSpPr/>
              <p:nvPr/>
            </p:nvSpPr>
            <p:spPr>
              <a:xfrm>
                <a:off x="1237694" y="2102876"/>
                <a:ext cx="369412" cy="287986"/>
              </a:xfrm>
              <a:custGeom>
                <a:avLst/>
                <a:gdLst>
                  <a:gd name="connsiteX0" fmla="*/ 257365 w 327025"/>
                  <a:gd name="connsiteY0" fmla="*/ 42273 h 254942"/>
                  <a:gd name="connsiteX1" fmla="*/ 263821 w 327025"/>
                  <a:gd name="connsiteY1" fmla="*/ 43566 h 254942"/>
                  <a:gd name="connsiteX2" fmla="*/ 262530 w 327025"/>
                  <a:gd name="connsiteY2" fmla="*/ 50030 h 254942"/>
                  <a:gd name="connsiteX3" fmla="*/ 81766 w 327025"/>
                  <a:gd name="connsiteY3" fmla="*/ 171554 h 254942"/>
                  <a:gd name="connsiteX4" fmla="*/ 81766 w 327025"/>
                  <a:gd name="connsiteY4" fmla="*/ 237488 h 254942"/>
                  <a:gd name="connsiteX5" fmla="*/ 98552 w 327025"/>
                  <a:gd name="connsiteY5" fmla="*/ 220681 h 254942"/>
                  <a:gd name="connsiteX6" fmla="*/ 106299 w 327025"/>
                  <a:gd name="connsiteY6" fmla="*/ 220681 h 254942"/>
                  <a:gd name="connsiteX7" fmla="*/ 106299 w 327025"/>
                  <a:gd name="connsiteY7" fmla="*/ 228438 h 254942"/>
                  <a:gd name="connsiteX8" fmla="*/ 80475 w 327025"/>
                  <a:gd name="connsiteY8" fmla="*/ 253002 h 254942"/>
                  <a:gd name="connsiteX9" fmla="*/ 72728 w 327025"/>
                  <a:gd name="connsiteY9" fmla="*/ 253002 h 254942"/>
                  <a:gd name="connsiteX10" fmla="*/ 71437 w 327025"/>
                  <a:gd name="connsiteY10" fmla="*/ 249123 h 254942"/>
                  <a:gd name="connsiteX11" fmla="*/ 71437 w 327025"/>
                  <a:gd name="connsiteY11" fmla="*/ 177857 h 254942"/>
                  <a:gd name="connsiteX12" fmla="*/ 71437 w 327025"/>
                  <a:gd name="connsiteY12" fmla="*/ 170454 h 254942"/>
                  <a:gd name="connsiteX13" fmla="*/ 72672 w 327025"/>
                  <a:gd name="connsiteY13" fmla="*/ 171683 h 254942"/>
                  <a:gd name="connsiteX14" fmla="*/ 80459 w 327025"/>
                  <a:gd name="connsiteY14" fmla="*/ 171683 h 254942"/>
                  <a:gd name="connsiteX15" fmla="*/ 80459 w 327025"/>
                  <a:gd name="connsiteY15" fmla="*/ 165229 h 254942"/>
                  <a:gd name="connsiteX16" fmla="*/ 79425 w 327025"/>
                  <a:gd name="connsiteY16" fmla="*/ 164200 h 254942"/>
                  <a:gd name="connsiteX17" fmla="*/ 77020 w 327025"/>
                  <a:gd name="connsiteY17" fmla="*/ 161808 h 254942"/>
                  <a:gd name="connsiteX18" fmla="*/ 134538 w 327025"/>
                  <a:gd name="connsiteY18" fmla="*/ 123685 h 254942"/>
                  <a:gd name="connsiteX19" fmla="*/ 257365 w 327025"/>
                  <a:gd name="connsiteY19" fmla="*/ 42273 h 254942"/>
                  <a:gd name="connsiteX20" fmla="*/ 321834 w 327025"/>
                  <a:gd name="connsiteY20" fmla="*/ 0 h 254942"/>
                  <a:gd name="connsiteX21" fmla="*/ 327025 w 327025"/>
                  <a:gd name="connsiteY21" fmla="*/ 5164 h 254942"/>
                  <a:gd name="connsiteX22" fmla="*/ 327025 w 327025"/>
                  <a:gd name="connsiteY22" fmla="*/ 15490 h 254942"/>
                  <a:gd name="connsiteX23" fmla="*/ 325727 w 327025"/>
                  <a:gd name="connsiteY23" fmla="*/ 18072 h 254942"/>
                  <a:gd name="connsiteX24" fmla="*/ 162215 w 327025"/>
                  <a:gd name="connsiteY24" fmla="*/ 253006 h 254942"/>
                  <a:gd name="connsiteX25" fmla="*/ 154429 w 327025"/>
                  <a:gd name="connsiteY25" fmla="*/ 253006 h 254942"/>
                  <a:gd name="connsiteX26" fmla="*/ 93436 w 327025"/>
                  <a:gd name="connsiteY26" fmla="*/ 192337 h 254942"/>
                  <a:gd name="connsiteX27" fmla="*/ 93436 w 327025"/>
                  <a:gd name="connsiteY27" fmla="*/ 184591 h 254942"/>
                  <a:gd name="connsiteX28" fmla="*/ 101222 w 327025"/>
                  <a:gd name="connsiteY28" fmla="*/ 184591 h 254942"/>
                  <a:gd name="connsiteX29" fmla="*/ 158322 w 327025"/>
                  <a:gd name="connsiteY29" fmla="*/ 241389 h 254942"/>
                  <a:gd name="connsiteX30" fmla="*/ 316643 w 327025"/>
                  <a:gd name="connsiteY30" fmla="*/ 14199 h 254942"/>
                  <a:gd name="connsiteX31" fmla="*/ 316643 w 327025"/>
                  <a:gd name="connsiteY31" fmla="*/ 12909 h 254942"/>
                  <a:gd name="connsiteX32" fmla="*/ 14275 w 327025"/>
                  <a:gd name="connsiteY32" fmla="*/ 99395 h 254942"/>
                  <a:gd name="connsiteX33" fmla="*/ 72186 w 327025"/>
                  <a:gd name="connsiteY33" fmla="*/ 156999 h 254942"/>
                  <a:gd name="connsiteX34" fmla="*/ 77020 w 327025"/>
                  <a:gd name="connsiteY34" fmla="*/ 161808 h 254942"/>
                  <a:gd name="connsiteX35" fmla="*/ 74019 w 327025"/>
                  <a:gd name="connsiteY35" fmla="*/ 163797 h 254942"/>
                  <a:gd name="connsiteX36" fmla="*/ 71437 w 327025"/>
                  <a:gd name="connsiteY36" fmla="*/ 167676 h 254942"/>
                  <a:gd name="connsiteX37" fmla="*/ 71437 w 327025"/>
                  <a:gd name="connsiteY37" fmla="*/ 168948 h 254942"/>
                  <a:gd name="connsiteX38" fmla="*/ 71437 w 327025"/>
                  <a:gd name="connsiteY38" fmla="*/ 170454 h 254942"/>
                  <a:gd name="connsiteX39" fmla="*/ 31409 w 327025"/>
                  <a:gd name="connsiteY39" fmla="*/ 130638 h 254942"/>
                  <a:gd name="connsiteX40" fmla="*/ 1298 w 327025"/>
                  <a:gd name="connsiteY40" fmla="*/ 100686 h 254942"/>
                  <a:gd name="connsiteX41" fmla="*/ 0 w 327025"/>
                  <a:gd name="connsiteY41" fmla="*/ 98105 h 254942"/>
                  <a:gd name="connsiteX42" fmla="*/ 3893 w 327025"/>
                  <a:gd name="connsiteY42" fmla="*/ 92941 h 254942"/>
                  <a:gd name="connsiteX43" fmla="*/ 320537 w 327025"/>
                  <a:gd name="connsiteY43" fmla="*/ 1291 h 254942"/>
                  <a:gd name="connsiteX44" fmla="*/ 321834 w 327025"/>
                  <a:gd name="connsiteY44" fmla="*/ 0 h 2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7025" h="254942">
                    <a:moveTo>
                      <a:pt x="257365" y="42273"/>
                    </a:moveTo>
                    <a:cubicBezTo>
                      <a:pt x="258656" y="39687"/>
                      <a:pt x="262530" y="40980"/>
                      <a:pt x="263821" y="43566"/>
                    </a:cubicBezTo>
                    <a:cubicBezTo>
                      <a:pt x="265112" y="44858"/>
                      <a:pt x="265112" y="48737"/>
                      <a:pt x="262530" y="50030"/>
                    </a:cubicBezTo>
                    <a:cubicBezTo>
                      <a:pt x="81766" y="171554"/>
                      <a:pt x="81766" y="171554"/>
                      <a:pt x="81766" y="171554"/>
                    </a:cubicBezTo>
                    <a:cubicBezTo>
                      <a:pt x="81766" y="237488"/>
                      <a:pt x="81766" y="237488"/>
                      <a:pt x="81766" y="237488"/>
                    </a:cubicBezTo>
                    <a:lnTo>
                      <a:pt x="98552" y="220681"/>
                    </a:lnTo>
                    <a:cubicBezTo>
                      <a:pt x="99843" y="218096"/>
                      <a:pt x="103716" y="218096"/>
                      <a:pt x="106299" y="220681"/>
                    </a:cubicBezTo>
                    <a:cubicBezTo>
                      <a:pt x="107590" y="221974"/>
                      <a:pt x="107590" y="225852"/>
                      <a:pt x="106299" y="228438"/>
                    </a:cubicBezTo>
                    <a:cubicBezTo>
                      <a:pt x="80475" y="253002"/>
                      <a:pt x="80475" y="253002"/>
                      <a:pt x="80475" y="253002"/>
                    </a:cubicBezTo>
                    <a:cubicBezTo>
                      <a:pt x="77893" y="255587"/>
                      <a:pt x="75311" y="255587"/>
                      <a:pt x="72728" y="253002"/>
                    </a:cubicBezTo>
                    <a:cubicBezTo>
                      <a:pt x="72728" y="251709"/>
                      <a:pt x="71437" y="250416"/>
                      <a:pt x="71437" y="249123"/>
                    </a:cubicBezTo>
                    <a:cubicBezTo>
                      <a:pt x="71437" y="208399"/>
                      <a:pt x="71437" y="188037"/>
                      <a:pt x="71437" y="177857"/>
                    </a:cubicBezTo>
                    <a:lnTo>
                      <a:pt x="71437" y="170454"/>
                    </a:lnTo>
                    <a:lnTo>
                      <a:pt x="72672" y="171683"/>
                    </a:lnTo>
                    <a:cubicBezTo>
                      <a:pt x="75268" y="174265"/>
                      <a:pt x="77863" y="174265"/>
                      <a:pt x="80459" y="171683"/>
                    </a:cubicBezTo>
                    <a:cubicBezTo>
                      <a:pt x="81756" y="170392"/>
                      <a:pt x="81756" y="166520"/>
                      <a:pt x="80459" y="165229"/>
                    </a:cubicBezTo>
                    <a:cubicBezTo>
                      <a:pt x="80459" y="165229"/>
                      <a:pt x="80459" y="165229"/>
                      <a:pt x="79425" y="164200"/>
                    </a:cubicBezTo>
                    <a:lnTo>
                      <a:pt x="77020" y="161808"/>
                    </a:lnTo>
                    <a:lnTo>
                      <a:pt x="134538" y="123685"/>
                    </a:lnTo>
                    <a:cubicBezTo>
                      <a:pt x="257365" y="42273"/>
                      <a:pt x="257365" y="42273"/>
                      <a:pt x="257365" y="42273"/>
                    </a:cubicBezTo>
                    <a:close/>
                    <a:moveTo>
                      <a:pt x="321834" y="0"/>
                    </a:moveTo>
                    <a:cubicBezTo>
                      <a:pt x="324430" y="0"/>
                      <a:pt x="327025" y="2582"/>
                      <a:pt x="327025" y="5164"/>
                    </a:cubicBezTo>
                    <a:cubicBezTo>
                      <a:pt x="327025" y="15490"/>
                      <a:pt x="327025" y="15490"/>
                      <a:pt x="327025" y="15490"/>
                    </a:cubicBezTo>
                    <a:cubicBezTo>
                      <a:pt x="327025" y="16781"/>
                      <a:pt x="327025" y="18072"/>
                      <a:pt x="325727" y="18072"/>
                    </a:cubicBezTo>
                    <a:cubicBezTo>
                      <a:pt x="162215" y="253006"/>
                      <a:pt x="162215" y="253006"/>
                      <a:pt x="162215" y="253006"/>
                    </a:cubicBezTo>
                    <a:cubicBezTo>
                      <a:pt x="159619" y="255588"/>
                      <a:pt x="157024" y="255588"/>
                      <a:pt x="154429" y="253006"/>
                    </a:cubicBezTo>
                    <a:lnTo>
                      <a:pt x="93436" y="192337"/>
                    </a:lnTo>
                    <a:cubicBezTo>
                      <a:pt x="92138" y="189755"/>
                      <a:pt x="92138" y="187173"/>
                      <a:pt x="93436" y="184591"/>
                    </a:cubicBezTo>
                    <a:cubicBezTo>
                      <a:pt x="96031" y="183301"/>
                      <a:pt x="98627" y="183301"/>
                      <a:pt x="101222" y="184591"/>
                    </a:cubicBezTo>
                    <a:cubicBezTo>
                      <a:pt x="158322" y="241389"/>
                      <a:pt x="158322" y="241389"/>
                      <a:pt x="158322" y="241389"/>
                    </a:cubicBezTo>
                    <a:cubicBezTo>
                      <a:pt x="316643" y="14199"/>
                      <a:pt x="316643" y="14199"/>
                      <a:pt x="316643" y="14199"/>
                    </a:cubicBezTo>
                    <a:cubicBezTo>
                      <a:pt x="316643" y="12909"/>
                      <a:pt x="316643" y="12909"/>
                      <a:pt x="316643" y="12909"/>
                    </a:cubicBezTo>
                    <a:cubicBezTo>
                      <a:pt x="14275" y="99395"/>
                      <a:pt x="14275" y="99395"/>
                      <a:pt x="14275" y="99395"/>
                    </a:cubicBezTo>
                    <a:cubicBezTo>
                      <a:pt x="47367" y="132312"/>
                      <a:pt x="63913" y="148770"/>
                      <a:pt x="72186" y="156999"/>
                    </a:cubicBezTo>
                    <a:lnTo>
                      <a:pt x="77020" y="161808"/>
                    </a:lnTo>
                    <a:lnTo>
                      <a:pt x="74019" y="163797"/>
                    </a:lnTo>
                    <a:cubicBezTo>
                      <a:pt x="72728" y="165090"/>
                      <a:pt x="71437" y="166383"/>
                      <a:pt x="71437" y="167676"/>
                    </a:cubicBezTo>
                    <a:cubicBezTo>
                      <a:pt x="71437" y="167676"/>
                      <a:pt x="71437" y="167676"/>
                      <a:pt x="71437" y="168948"/>
                    </a:cubicBezTo>
                    <a:lnTo>
                      <a:pt x="71437" y="170454"/>
                    </a:lnTo>
                    <a:lnTo>
                      <a:pt x="31409" y="130638"/>
                    </a:lnTo>
                    <a:cubicBezTo>
                      <a:pt x="1298" y="100686"/>
                      <a:pt x="1298" y="100686"/>
                      <a:pt x="1298" y="100686"/>
                    </a:cubicBezTo>
                    <a:cubicBezTo>
                      <a:pt x="1298" y="100686"/>
                      <a:pt x="0" y="99395"/>
                      <a:pt x="0" y="98105"/>
                    </a:cubicBezTo>
                    <a:cubicBezTo>
                      <a:pt x="0" y="95523"/>
                      <a:pt x="1298" y="92941"/>
                      <a:pt x="3893" y="92941"/>
                    </a:cubicBezTo>
                    <a:cubicBezTo>
                      <a:pt x="320537" y="1291"/>
                      <a:pt x="320537" y="1291"/>
                      <a:pt x="320537" y="1291"/>
                    </a:cubicBezTo>
                    <a:cubicBezTo>
                      <a:pt x="320537" y="1291"/>
                      <a:pt x="321834" y="0"/>
                      <a:pt x="3218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70" name="组合 69"/>
          <p:cNvGrpSpPr/>
          <p:nvPr/>
        </p:nvGrpSpPr>
        <p:grpSpPr>
          <a:xfrm>
            <a:off x="1176164" y="3289059"/>
            <a:ext cx="4498461" cy="834815"/>
            <a:chOff x="1367579" y="1996834"/>
            <a:chExt cx="4498461" cy="834815"/>
          </a:xfrm>
        </p:grpSpPr>
        <p:grpSp>
          <p:nvGrpSpPr>
            <p:cNvPr id="71" name="组合 70"/>
            <p:cNvGrpSpPr/>
            <p:nvPr/>
          </p:nvGrpSpPr>
          <p:grpSpPr>
            <a:xfrm>
              <a:off x="2123229" y="1996834"/>
              <a:ext cx="3742811" cy="834815"/>
              <a:chOff x="7483989" y="3433235"/>
              <a:chExt cx="3742811" cy="834815"/>
            </a:xfrm>
          </p:grpSpPr>
          <p:sp>
            <p:nvSpPr>
              <p:cNvPr id="75" name="矩形 74"/>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a:t>
                </a:r>
              </a:p>
            </p:txBody>
          </p:sp>
          <p:sp>
            <p:nvSpPr>
              <p:cNvPr id="76" name="矩形 7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融资计划</a:t>
                </a:r>
              </a:p>
            </p:txBody>
          </p:sp>
        </p:grpSp>
        <p:grpSp>
          <p:nvGrpSpPr>
            <p:cNvPr id="72" name="组合 71"/>
            <p:cNvGrpSpPr/>
            <p:nvPr/>
          </p:nvGrpSpPr>
          <p:grpSpPr>
            <a:xfrm>
              <a:off x="1367579" y="2122141"/>
              <a:ext cx="584200" cy="584200"/>
              <a:chOff x="1028700" y="1853169"/>
              <a:chExt cx="787400" cy="787400"/>
            </a:xfrm>
          </p:grpSpPr>
          <p:sp>
            <p:nvSpPr>
              <p:cNvPr id="73" name="椭圆 72"/>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椭圆 31"/>
              <p:cNvSpPr/>
              <p:nvPr/>
            </p:nvSpPr>
            <p:spPr>
              <a:xfrm>
                <a:off x="1280319" y="2062163"/>
                <a:ext cx="284162" cy="369412"/>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77" name="组合 76"/>
          <p:cNvGrpSpPr/>
          <p:nvPr/>
        </p:nvGrpSpPr>
        <p:grpSpPr>
          <a:xfrm>
            <a:off x="1176164" y="4536834"/>
            <a:ext cx="4498461" cy="834815"/>
            <a:chOff x="1367579" y="1996834"/>
            <a:chExt cx="4498461" cy="834815"/>
          </a:xfrm>
        </p:grpSpPr>
        <p:grpSp>
          <p:nvGrpSpPr>
            <p:cNvPr id="78" name="组合 77"/>
            <p:cNvGrpSpPr/>
            <p:nvPr/>
          </p:nvGrpSpPr>
          <p:grpSpPr>
            <a:xfrm>
              <a:off x="2123229" y="1996834"/>
              <a:ext cx="3742811" cy="834815"/>
              <a:chOff x="7483989" y="3433235"/>
              <a:chExt cx="3742811" cy="834815"/>
            </a:xfrm>
          </p:grpSpPr>
          <p:sp>
            <p:nvSpPr>
              <p:cNvPr id="82" name="矩形 81"/>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a:t>
                </a:r>
              </a:p>
            </p:txBody>
          </p:sp>
          <p:sp>
            <p:nvSpPr>
              <p:cNvPr id="83" name="矩形 8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融资计划</a:t>
                </a:r>
              </a:p>
            </p:txBody>
          </p:sp>
        </p:grpSp>
        <p:grpSp>
          <p:nvGrpSpPr>
            <p:cNvPr id="79" name="组合 78"/>
            <p:cNvGrpSpPr/>
            <p:nvPr/>
          </p:nvGrpSpPr>
          <p:grpSpPr>
            <a:xfrm>
              <a:off x="1367579" y="2122141"/>
              <a:ext cx="584200" cy="584200"/>
              <a:chOff x="1028700" y="1853169"/>
              <a:chExt cx="787400" cy="787400"/>
            </a:xfrm>
          </p:grpSpPr>
          <p:sp>
            <p:nvSpPr>
              <p:cNvPr id="80" name="椭圆 79"/>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椭圆 38"/>
              <p:cNvSpPr/>
              <p:nvPr/>
            </p:nvSpPr>
            <p:spPr>
              <a:xfrm>
                <a:off x="1237694" y="2062358"/>
                <a:ext cx="369412" cy="369021"/>
              </a:xfrm>
              <a:custGeom>
                <a:avLst/>
                <a:gdLst>
                  <a:gd name="connsiteX0" fmla="*/ 260351 w 332139"/>
                  <a:gd name="connsiteY0" fmla="*/ 69850 h 331788"/>
                  <a:gd name="connsiteX1" fmla="*/ 144463 w 332139"/>
                  <a:gd name="connsiteY1" fmla="*/ 209550 h 331788"/>
                  <a:gd name="connsiteX2" fmla="*/ 139700 w 332139"/>
                  <a:gd name="connsiteY2" fmla="*/ 255588 h 331788"/>
                  <a:gd name="connsiteX3" fmla="*/ 182563 w 332139"/>
                  <a:gd name="connsiteY3" fmla="*/ 242888 h 331788"/>
                  <a:gd name="connsiteX4" fmla="*/ 300038 w 332139"/>
                  <a:gd name="connsiteY4" fmla="*/ 104775 h 331788"/>
                  <a:gd name="connsiteX5" fmla="*/ 92075 w 332139"/>
                  <a:gd name="connsiteY5" fmla="*/ 42863 h 331788"/>
                  <a:gd name="connsiteX6" fmla="*/ 41275 w 332139"/>
                  <a:gd name="connsiteY6" fmla="*/ 88901 h 331788"/>
                  <a:gd name="connsiteX7" fmla="*/ 92075 w 332139"/>
                  <a:gd name="connsiteY7" fmla="*/ 90488 h 331788"/>
                  <a:gd name="connsiteX8" fmla="*/ 119062 w 332139"/>
                  <a:gd name="connsiteY8" fmla="*/ 26988 h 331788"/>
                  <a:gd name="connsiteX9" fmla="*/ 119062 w 332139"/>
                  <a:gd name="connsiteY9" fmla="*/ 104880 h 331788"/>
                  <a:gd name="connsiteX10" fmla="*/ 104797 w 332139"/>
                  <a:gd name="connsiteY10" fmla="*/ 117861 h 331788"/>
                  <a:gd name="connsiteX11" fmla="*/ 26987 w 332139"/>
                  <a:gd name="connsiteY11" fmla="*/ 116563 h 331788"/>
                  <a:gd name="connsiteX12" fmla="*/ 26987 w 332139"/>
                  <a:gd name="connsiteY12" fmla="*/ 304801 h 331788"/>
                  <a:gd name="connsiteX13" fmla="*/ 211137 w 332139"/>
                  <a:gd name="connsiteY13" fmla="*/ 304801 h 331788"/>
                  <a:gd name="connsiteX14" fmla="*/ 211137 w 332139"/>
                  <a:gd name="connsiteY14" fmla="*/ 252873 h 331788"/>
                  <a:gd name="connsiteX15" fmla="*/ 200763 w 332139"/>
                  <a:gd name="connsiteY15" fmla="*/ 264557 h 331788"/>
                  <a:gd name="connsiteX16" fmla="*/ 194278 w 332139"/>
                  <a:gd name="connsiteY16" fmla="*/ 269750 h 331788"/>
                  <a:gd name="connsiteX17" fmla="*/ 128140 w 332139"/>
                  <a:gd name="connsiteY17" fmla="*/ 286626 h 331788"/>
                  <a:gd name="connsiteX18" fmla="*/ 111281 w 332139"/>
                  <a:gd name="connsiteY18" fmla="*/ 272346 h 331788"/>
                  <a:gd name="connsiteX19" fmla="*/ 116468 w 332139"/>
                  <a:gd name="connsiteY19" fmla="*/ 202244 h 331788"/>
                  <a:gd name="connsiteX20" fmla="*/ 120359 w 332139"/>
                  <a:gd name="connsiteY20" fmla="*/ 195753 h 331788"/>
                  <a:gd name="connsiteX21" fmla="*/ 211137 w 332139"/>
                  <a:gd name="connsiteY21" fmla="*/ 85407 h 331788"/>
                  <a:gd name="connsiteX22" fmla="*/ 211137 w 332139"/>
                  <a:gd name="connsiteY22" fmla="*/ 26988 h 331788"/>
                  <a:gd name="connsiteX23" fmla="*/ 119062 w 332139"/>
                  <a:gd name="connsiteY23" fmla="*/ 26988 h 331788"/>
                  <a:gd name="connsiteX24" fmla="*/ 102477 w 332139"/>
                  <a:gd name="connsiteY24" fmla="*/ 0 h 331788"/>
                  <a:gd name="connsiteX25" fmla="*/ 225709 w 332139"/>
                  <a:gd name="connsiteY25" fmla="*/ 0 h 331788"/>
                  <a:gd name="connsiteX26" fmla="*/ 238681 w 332139"/>
                  <a:gd name="connsiteY26" fmla="*/ 14256 h 331788"/>
                  <a:gd name="connsiteX27" fmla="*/ 238681 w 332139"/>
                  <a:gd name="connsiteY27" fmla="*/ 51842 h 331788"/>
                  <a:gd name="connsiteX28" fmla="*/ 247761 w 332139"/>
                  <a:gd name="connsiteY28" fmla="*/ 41473 h 331788"/>
                  <a:gd name="connsiteX29" fmla="*/ 267219 w 332139"/>
                  <a:gd name="connsiteY29" fmla="*/ 40177 h 331788"/>
                  <a:gd name="connsiteX30" fmla="*/ 326889 w 332139"/>
                  <a:gd name="connsiteY30" fmla="*/ 92019 h 331788"/>
                  <a:gd name="connsiteX31" fmla="*/ 329484 w 332139"/>
                  <a:gd name="connsiteY31" fmla="*/ 111460 h 331788"/>
                  <a:gd name="connsiteX32" fmla="*/ 238681 w 332139"/>
                  <a:gd name="connsiteY32" fmla="*/ 220328 h 331788"/>
                  <a:gd name="connsiteX33" fmla="*/ 238681 w 332139"/>
                  <a:gd name="connsiteY33" fmla="*/ 317532 h 331788"/>
                  <a:gd name="connsiteX34" fmla="*/ 225709 w 332139"/>
                  <a:gd name="connsiteY34" fmla="*/ 331788 h 331788"/>
                  <a:gd name="connsiteX35" fmla="*/ 14269 w 332139"/>
                  <a:gd name="connsiteY35" fmla="*/ 331788 h 331788"/>
                  <a:gd name="connsiteX36" fmla="*/ 0 w 332139"/>
                  <a:gd name="connsiteY36" fmla="*/ 317532 h 331788"/>
                  <a:gd name="connsiteX37" fmla="*/ 0 w 332139"/>
                  <a:gd name="connsiteY37" fmla="*/ 95908 h 331788"/>
                  <a:gd name="connsiteX38" fmla="*/ 3891 w 332139"/>
                  <a:gd name="connsiteY38" fmla="*/ 85539 h 331788"/>
                  <a:gd name="connsiteX39" fmla="*/ 93397 w 332139"/>
                  <a:gd name="connsiteY39" fmla="*/ 3888 h 331788"/>
                  <a:gd name="connsiteX40" fmla="*/ 102477 w 332139"/>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2139" h="331788">
                    <a:moveTo>
                      <a:pt x="260351" y="69850"/>
                    </a:moveTo>
                    <a:lnTo>
                      <a:pt x="144463" y="209550"/>
                    </a:lnTo>
                    <a:lnTo>
                      <a:pt x="139700" y="255588"/>
                    </a:lnTo>
                    <a:lnTo>
                      <a:pt x="182563" y="242888"/>
                    </a:lnTo>
                    <a:lnTo>
                      <a:pt x="300038" y="104775"/>
                    </a:lnTo>
                    <a:close/>
                    <a:moveTo>
                      <a:pt x="92075" y="42863"/>
                    </a:moveTo>
                    <a:lnTo>
                      <a:pt x="41275" y="88901"/>
                    </a:lnTo>
                    <a:lnTo>
                      <a:pt x="92075" y="90488"/>
                    </a:lnTo>
                    <a:close/>
                    <a:moveTo>
                      <a:pt x="119062" y="26988"/>
                    </a:moveTo>
                    <a:cubicBezTo>
                      <a:pt x="119062" y="26988"/>
                      <a:pt x="119062" y="26988"/>
                      <a:pt x="119062" y="104880"/>
                    </a:cubicBezTo>
                    <a:cubicBezTo>
                      <a:pt x="119062" y="113967"/>
                      <a:pt x="109984" y="117861"/>
                      <a:pt x="104797" y="117861"/>
                    </a:cubicBezTo>
                    <a:cubicBezTo>
                      <a:pt x="104797" y="117861"/>
                      <a:pt x="26987" y="116563"/>
                      <a:pt x="26987" y="116563"/>
                    </a:cubicBezTo>
                    <a:cubicBezTo>
                      <a:pt x="26987" y="116563"/>
                      <a:pt x="26987" y="116563"/>
                      <a:pt x="26987" y="304801"/>
                    </a:cubicBezTo>
                    <a:cubicBezTo>
                      <a:pt x="26987" y="304801"/>
                      <a:pt x="26987" y="304801"/>
                      <a:pt x="211137" y="304801"/>
                    </a:cubicBezTo>
                    <a:cubicBezTo>
                      <a:pt x="211137" y="304801"/>
                      <a:pt x="211137" y="304801"/>
                      <a:pt x="211137" y="252873"/>
                    </a:cubicBezTo>
                    <a:cubicBezTo>
                      <a:pt x="211137" y="252873"/>
                      <a:pt x="211137" y="252873"/>
                      <a:pt x="200763" y="264557"/>
                    </a:cubicBezTo>
                    <a:cubicBezTo>
                      <a:pt x="199466" y="267154"/>
                      <a:pt x="196872" y="268452"/>
                      <a:pt x="194278" y="269750"/>
                    </a:cubicBezTo>
                    <a:cubicBezTo>
                      <a:pt x="194278" y="269750"/>
                      <a:pt x="194278" y="269750"/>
                      <a:pt x="128140" y="286626"/>
                    </a:cubicBezTo>
                    <a:cubicBezTo>
                      <a:pt x="124249" y="289223"/>
                      <a:pt x="109984" y="285328"/>
                      <a:pt x="111281" y="272346"/>
                    </a:cubicBezTo>
                    <a:cubicBezTo>
                      <a:pt x="111281" y="272346"/>
                      <a:pt x="111281" y="272346"/>
                      <a:pt x="116468" y="202244"/>
                    </a:cubicBezTo>
                    <a:cubicBezTo>
                      <a:pt x="117765" y="199648"/>
                      <a:pt x="117765" y="197051"/>
                      <a:pt x="120359" y="195753"/>
                    </a:cubicBezTo>
                    <a:cubicBezTo>
                      <a:pt x="120359" y="195753"/>
                      <a:pt x="120359" y="195753"/>
                      <a:pt x="211137" y="85407"/>
                    </a:cubicBezTo>
                    <a:cubicBezTo>
                      <a:pt x="211137" y="85407"/>
                      <a:pt x="211137" y="85407"/>
                      <a:pt x="211137" y="26988"/>
                    </a:cubicBezTo>
                    <a:cubicBezTo>
                      <a:pt x="211137" y="26988"/>
                      <a:pt x="211137" y="26988"/>
                      <a:pt x="119062" y="26988"/>
                    </a:cubicBezTo>
                    <a:close/>
                    <a:moveTo>
                      <a:pt x="102477" y="0"/>
                    </a:moveTo>
                    <a:cubicBezTo>
                      <a:pt x="102477" y="0"/>
                      <a:pt x="102477" y="0"/>
                      <a:pt x="225709" y="0"/>
                    </a:cubicBezTo>
                    <a:cubicBezTo>
                      <a:pt x="233492" y="0"/>
                      <a:pt x="238681" y="6480"/>
                      <a:pt x="238681" y="14256"/>
                    </a:cubicBezTo>
                    <a:cubicBezTo>
                      <a:pt x="238681" y="14256"/>
                      <a:pt x="238681" y="14256"/>
                      <a:pt x="238681" y="51842"/>
                    </a:cubicBezTo>
                    <a:cubicBezTo>
                      <a:pt x="238681" y="51842"/>
                      <a:pt x="238681" y="51842"/>
                      <a:pt x="247761" y="41473"/>
                    </a:cubicBezTo>
                    <a:cubicBezTo>
                      <a:pt x="254247" y="33697"/>
                      <a:pt x="264625" y="37585"/>
                      <a:pt x="267219" y="40177"/>
                    </a:cubicBezTo>
                    <a:cubicBezTo>
                      <a:pt x="267219" y="40177"/>
                      <a:pt x="267219" y="40177"/>
                      <a:pt x="326889" y="92019"/>
                    </a:cubicBezTo>
                    <a:cubicBezTo>
                      <a:pt x="333375" y="97204"/>
                      <a:pt x="333375" y="106276"/>
                      <a:pt x="329484" y="111460"/>
                    </a:cubicBezTo>
                    <a:cubicBezTo>
                      <a:pt x="329484" y="111460"/>
                      <a:pt x="329484" y="111460"/>
                      <a:pt x="238681" y="220328"/>
                    </a:cubicBezTo>
                    <a:cubicBezTo>
                      <a:pt x="238681" y="220328"/>
                      <a:pt x="238681" y="220328"/>
                      <a:pt x="238681" y="317532"/>
                    </a:cubicBezTo>
                    <a:cubicBezTo>
                      <a:pt x="238681" y="325308"/>
                      <a:pt x="233492" y="331788"/>
                      <a:pt x="225709" y="331788"/>
                    </a:cubicBezTo>
                    <a:cubicBezTo>
                      <a:pt x="225709" y="331788"/>
                      <a:pt x="225709" y="331788"/>
                      <a:pt x="14269" y="331788"/>
                    </a:cubicBezTo>
                    <a:cubicBezTo>
                      <a:pt x="6486" y="331788"/>
                      <a:pt x="0" y="325308"/>
                      <a:pt x="0" y="317532"/>
                    </a:cubicBezTo>
                    <a:cubicBezTo>
                      <a:pt x="0" y="317532"/>
                      <a:pt x="0" y="317532"/>
                      <a:pt x="0" y="95908"/>
                    </a:cubicBezTo>
                    <a:cubicBezTo>
                      <a:pt x="0" y="92019"/>
                      <a:pt x="1297" y="88131"/>
                      <a:pt x="3891" y="85539"/>
                    </a:cubicBezTo>
                    <a:cubicBezTo>
                      <a:pt x="3891" y="85539"/>
                      <a:pt x="3891" y="85539"/>
                      <a:pt x="93397" y="3888"/>
                    </a:cubicBezTo>
                    <a:cubicBezTo>
                      <a:pt x="95991" y="1296"/>
                      <a:pt x="99883" y="0"/>
                      <a:pt x="1024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84" name="组合 83"/>
          <p:cNvGrpSpPr/>
          <p:nvPr/>
        </p:nvGrpSpPr>
        <p:grpSpPr>
          <a:xfrm>
            <a:off x="6367288" y="2041284"/>
            <a:ext cx="4498461" cy="834815"/>
            <a:chOff x="1367579" y="1996834"/>
            <a:chExt cx="4498461" cy="834815"/>
          </a:xfrm>
        </p:grpSpPr>
        <p:grpSp>
          <p:nvGrpSpPr>
            <p:cNvPr id="85" name="组合 84"/>
            <p:cNvGrpSpPr/>
            <p:nvPr/>
          </p:nvGrpSpPr>
          <p:grpSpPr>
            <a:xfrm>
              <a:off x="2123229" y="1996834"/>
              <a:ext cx="3742811" cy="834815"/>
              <a:chOff x="7483989" y="3433235"/>
              <a:chExt cx="3742811" cy="834815"/>
            </a:xfrm>
          </p:grpSpPr>
          <p:sp>
            <p:nvSpPr>
              <p:cNvPr id="89" name="矩形 88"/>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a:t>
                </a:r>
              </a:p>
            </p:txBody>
          </p:sp>
          <p:sp>
            <p:nvSpPr>
              <p:cNvPr id="90" name="矩形 8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融资计划</a:t>
                </a:r>
              </a:p>
            </p:txBody>
          </p:sp>
        </p:grpSp>
        <p:grpSp>
          <p:nvGrpSpPr>
            <p:cNvPr id="86" name="组合 85"/>
            <p:cNvGrpSpPr/>
            <p:nvPr/>
          </p:nvGrpSpPr>
          <p:grpSpPr>
            <a:xfrm>
              <a:off x="1367579" y="2122141"/>
              <a:ext cx="584200" cy="584200"/>
              <a:chOff x="1028700" y="1853169"/>
              <a:chExt cx="787400" cy="787400"/>
            </a:xfrm>
          </p:grpSpPr>
          <p:sp>
            <p:nvSpPr>
              <p:cNvPr id="87" name="椭圆 8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8" name="椭圆 45"/>
              <p:cNvSpPr/>
              <p:nvPr/>
            </p:nvSpPr>
            <p:spPr>
              <a:xfrm>
                <a:off x="1237694" y="2063030"/>
                <a:ext cx="369412" cy="367677"/>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91" name="组合 90"/>
          <p:cNvGrpSpPr/>
          <p:nvPr/>
        </p:nvGrpSpPr>
        <p:grpSpPr>
          <a:xfrm>
            <a:off x="6367288" y="3289059"/>
            <a:ext cx="4498461" cy="834815"/>
            <a:chOff x="1367579" y="1996834"/>
            <a:chExt cx="4498461" cy="834815"/>
          </a:xfrm>
        </p:grpSpPr>
        <p:grpSp>
          <p:nvGrpSpPr>
            <p:cNvPr id="92" name="组合 91"/>
            <p:cNvGrpSpPr/>
            <p:nvPr/>
          </p:nvGrpSpPr>
          <p:grpSpPr>
            <a:xfrm>
              <a:off x="2123229" y="1996834"/>
              <a:ext cx="3742811" cy="834815"/>
              <a:chOff x="7483989" y="3433235"/>
              <a:chExt cx="3742811" cy="834815"/>
            </a:xfrm>
          </p:grpSpPr>
          <p:sp>
            <p:nvSpPr>
              <p:cNvPr id="96" name="矩形 95"/>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a:t>
                </a:r>
              </a:p>
            </p:txBody>
          </p:sp>
          <p:sp>
            <p:nvSpPr>
              <p:cNvPr id="97" name="矩形 96"/>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融资计划</a:t>
                </a:r>
              </a:p>
            </p:txBody>
          </p:sp>
        </p:grpSp>
        <p:grpSp>
          <p:nvGrpSpPr>
            <p:cNvPr id="93" name="组合 92"/>
            <p:cNvGrpSpPr/>
            <p:nvPr/>
          </p:nvGrpSpPr>
          <p:grpSpPr>
            <a:xfrm>
              <a:off x="1367579" y="2122141"/>
              <a:ext cx="584200" cy="584200"/>
              <a:chOff x="1028700" y="1853169"/>
              <a:chExt cx="787400" cy="787400"/>
            </a:xfrm>
          </p:grpSpPr>
          <p:sp>
            <p:nvSpPr>
              <p:cNvPr id="94" name="椭圆 93"/>
              <p:cNvSpPr/>
              <p:nvPr/>
            </p:nvSpPr>
            <p:spPr>
              <a:xfrm>
                <a:off x="1028700" y="1853169"/>
                <a:ext cx="787400" cy="787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5" name="椭圆 52"/>
              <p:cNvSpPr/>
              <p:nvPr/>
            </p:nvSpPr>
            <p:spPr>
              <a:xfrm>
                <a:off x="1249238" y="2062163"/>
                <a:ext cx="346324" cy="369412"/>
              </a:xfrm>
              <a:custGeom>
                <a:avLst/>
                <a:gdLst>
                  <a:gd name="connsiteX0" fmla="*/ 6350 w 309563"/>
                  <a:gd name="connsiteY0" fmla="*/ 309562 h 330200"/>
                  <a:gd name="connsiteX1" fmla="*/ 303213 w 309563"/>
                  <a:gd name="connsiteY1" fmla="*/ 309562 h 330200"/>
                  <a:gd name="connsiteX2" fmla="*/ 303213 w 309563"/>
                  <a:gd name="connsiteY2" fmla="*/ 330200 h 330200"/>
                  <a:gd name="connsiteX3" fmla="*/ 6350 w 309563"/>
                  <a:gd name="connsiteY3" fmla="*/ 330200 h 330200"/>
                  <a:gd name="connsiteX4" fmla="*/ 157162 w 309563"/>
                  <a:gd name="connsiteY4" fmla="*/ 196850 h 330200"/>
                  <a:gd name="connsiteX5" fmla="*/ 157162 w 309563"/>
                  <a:gd name="connsiteY5" fmla="*/ 228600 h 330200"/>
                  <a:gd name="connsiteX6" fmla="*/ 167322 w 309563"/>
                  <a:gd name="connsiteY6" fmla="*/ 222250 h 330200"/>
                  <a:gd name="connsiteX7" fmla="*/ 169862 w 309563"/>
                  <a:gd name="connsiteY7" fmla="*/ 212090 h 330200"/>
                  <a:gd name="connsiteX8" fmla="*/ 167322 w 309563"/>
                  <a:gd name="connsiteY8" fmla="*/ 203200 h 330200"/>
                  <a:gd name="connsiteX9" fmla="*/ 157162 w 309563"/>
                  <a:gd name="connsiteY9" fmla="*/ 196850 h 330200"/>
                  <a:gd name="connsiteX10" fmla="*/ 146050 w 309563"/>
                  <a:gd name="connsiteY10" fmla="*/ 141287 h 330200"/>
                  <a:gd name="connsiteX11" fmla="*/ 139104 w 309563"/>
                  <a:gd name="connsiteY11" fmla="*/ 146483 h 330200"/>
                  <a:gd name="connsiteX12" fmla="*/ 134937 w 309563"/>
                  <a:gd name="connsiteY12" fmla="*/ 155575 h 330200"/>
                  <a:gd name="connsiteX13" fmla="*/ 137715 w 309563"/>
                  <a:gd name="connsiteY13" fmla="*/ 163368 h 330200"/>
                  <a:gd name="connsiteX14" fmla="*/ 146050 w 309563"/>
                  <a:gd name="connsiteY14" fmla="*/ 169862 h 330200"/>
                  <a:gd name="connsiteX15" fmla="*/ 146050 w 309563"/>
                  <a:gd name="connsiteY15" fmla="*/ 141287 h 330200"/>
                  <a:gd name="connsiteX16" fmla="*/ 244475 w 309563"/>
                  <a:gd name="connsiteY16" fmla="*/ 123825 h 330200"/>
                  <a:gd name="connsiteX17" fmla="*/ 265113 w 309563"/>
                  <a:gd name="connsiteY17" fmla="*/ 123825 h 330200"/>
                  <a:gd name="connsiteX18" fmla="*/ 265113 w 309563"/>
                  <a:gd name="connsiteY18" fmla="*/ 285750 h 330200"/>
                  <a:gd name="connsiteX19" fmla="*/ 244475 w 309563"/>
                  <a:gd name="connsiteY19" fmla="*/ 285750 h 330200"/>
                  <a:gd name="connsiteX20" fmla="*/ 44450 w 309563"/>
                  <a:gd name="connsiteY20" fmla="*/ 123825 h 330200"/>
                  <a:gd name="connsiteX21" fmla="*/ 65088 w 309563"/>
                  <a:gd name="connsiteY21" fmla="*/ 123825 h 330200"/>
                  <a:gd name="connsiteX22" fmla="*/ 65088 w 309563"/>
                  <a:gd name="connsiteY22" fmla="*/ 285750 h 330200"/>
                  <a:gd name="connsiteX23" fmla="*/ 44450 w 309563"/>
                  <a:gd name="connsiteY23" fmla="*/ 285750 h 330200"/>
                  <a:gd name="connsiteX24" fmla="*/ 145673 w 309563"/>
                  <a:gd name="connsiteY24" fmla="*/ 115887 h 330200"/>
                  <a:gd name="connsiteX25" fmla="*/ 157539 w 309563"/>
                  <a:gd name="connsiteY25" fmla="*/ 115887 h 330200"/>
                  <a:gd name="connsiteX26" fmla="*/ 157539 w 309563"/>
                  <a:gd name="connsiteY26" fmla="*/ 123626 h 330200"/>
                  <a:gd name="connsiteX27" fmla="*/ 178634 w 309563"/>
                  <a:gd name="connsiteY27" fmla="*/ 132655 h 330200"/>
                  <a:gd name="connsiteX28" fmla="*/ 187863 w 309563"/>
                  <a:gd name="connsiteY28" fmla="*/ 152003 h 330200"/>
                  <a:gd name="connsiteX29" fmla="*/ 166768 w 309563"/>
                  <a:gd name="connsiteY29" fmla="*/ 154583 h 330200"/>
                  <a:gd name="connsiteX30" fmla="*/ 157539 w 309563"/>
                  <a:gd name="connsiteY30" fmla="*/ 141684 h 330200"/>
                  <a:gd name="connsiteX31" fmla="*/ 157539 w 309563"/>
                  <a:gd name="connsiteY31" fmla="*/ 173930 h 330200"/>
                  <a:gd name="connsiteX32" fmla="*/ 183908 w 309563"/>
                  <a:gd name="connsiteY32" fmla="*/ 186829 h 330200"/>
                  <a:gd name="connsiteX33" fmla="*/ 190500 w 309563"/>
                  <a:gd name="connsiteY33" fmla="*/ 208756 h 330200"/>
                  <a:gd name="connsiteX34" fmla="*/ 182589 w 309563"/>
                  <a:gd name="connsiteY34" fmla="*/ 233263 h 330200"/>
                  <a:gd name="connsiteX35" fmla="*/ 157539 w 309563"/>
                  <a:gd name="connsiteY35" fmla="*/ 246162 h 330200"/>
                  <a:gd name="connsiteX36" fmla="*/ 157539 w 309563"/>
                  <a:gd name="connsiteY36" fmla="*/ 260350 h 330200"/>
                  <a:gd name="connsiteX37" fmla="*/ 145673 w 309563"/>
                  <a:gd name="connsiteY37" fmla="*/ 260350 h 330200"/>
                  <a:gd name="connsiteX38" fmla="*/ 145673 w 309563"/>
                  <a:gd name="connsiteY38" fmla="*/ 246162 h 330200"/>
                  <a:gd name="connsiteX39" fmla="*/ 123260 w 309563"/>
                  <a:gd name="connsiteY39" fmla="*/ 235843 h 330200"/>
                  <a:gd name="connsiteX40" fmla="*/ 112712 w 309563"/>
                  <a:gd name="connsiteY40" fmla="*/ 211336 h 330200"/>
                  <a:gd name="connsiteX41" fmla="*/ 133807 w 309563"/>
                  <a:gd name="connsiteY41" fmla="*/ 208756 h 330200"/>
                  <a:gd name="connsiteX42" fmla="*/ 137762 w 309563"/>
                  <a:gd name="connsiteY42" fmla="*/ 220365 h 330200"/>
                  <a:gd name="connsiteX43" fmla="*/ 145673 w 309563"/>
                  <a:gd name="connsiteY43" fmla="*/ 226814 h 330200"/>
                  <a:gd name="connsiteX44" fmla="*/ 145673 w 309563"/>
                  <a:gd name="connsiteY44" fmla="*/ 193278 h 330200"/>
                  <a:gd name="connsiteX45" fmla="*/ 123260 w 309563"/>
                  <a:gd name="connsiteY45" fmla="*/ 179090 h 330200"/>
                  <a:gd name="connsiteX46" fmla="*/ 115349 w 309563"/>
                  <a:gd name="connsiteY46" fmla="*/ 157162 h 330200"/>
                  <a:gd name="connsiteX47" fmla="*/ 123260 w 309563"/>
                  <a:gd name="connsiteY47" fmla="*/ 133945 h 330200"/>
                  <a:gd name="connsiteX48" fmla="*/ 145673 w 309563"/>
                  <a:gd name="connsiteY48" fmla="*/ 123626 h 330200"/>
                  <a:gd name="connsiteX49" fmla="*/ 145673 w 309563"/>
                  <a:gd name="connsiteY49" fmla="*/ 115887 h 330200"/>
                  <a:gd name="connsiteX50" fmla="*/ 155575 w 309563"/>
                  <a:gd name="connsiteY50" fmla="*/ 0 h 330200"/>
                  <a:gd name="connsiteX51" fmla="*/ 309563 w 309563"/>
                  <a:gd name="connsiteY51" fmla="*/ 96837 h 330200"/>
                  <a:gd name="connsiteX52" fmla="*/ 298450 w 309563"/>
                  <a:gd name="connsiteY52" fmla="*/ 114300 h 330200"/>
                  <a:gd name="connsiteX53" fmla="*/ 155575 w 309563"/>
                  <a:gd name="connsiteY53" fmla="*/ 23812 h 330200"/>
                  <a:gd name="connsiteX54" fmla="*/ 11113 w 309563"/>
                  <a:gd name="connsiteY54" fmla="*/ 114300 h 330200"/>
                  <a:gd name="connsiteX55" fmla="*/ 0 w 309563"/>
                  <a:gd name="connsiteY55" fmla="*/ 96837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09563" h="330200">
                    <a:moveTo>
                      <a:pt x="6350" y="309562"/>
                    </a:moveTo>
                    <a:lnTo>
                      <a:pt x="303213" y="309562"/>
                    </a:lnTo>
                    <a:lnTo>
                      <a:pt x="303213" y="330200"/>
                    </a:lnTo>
                    <a:lnTo>
                      <a:pt x="6350" y="330200"/>
                    </a:lnTo>
                    <a:close/>
                    <a:moveTo>
                      <a:pt x="157162" y="196850"/>
                    </a:moveTo>
                    <a:lnTo>
                      <a:pt x="157162" y="228600"/>
                    </a:lnTo>
                    <a:cubicBezTo>
                      <a:pt x="160972" y="227330"/>
                      <a:pt x="164782" y="226060"/>
                      <a:pt x="167322" y="222250"/>
                    </a:cubicBezTo>
                    <a:cubicBezTo>
                      <a:pt x="168592" y="219710"/>
                      <a:pt x="169862" y="215900"/>
                      <a:pt x="169862" y="212090"/>
                    </a:cubicBezTo>
                    <a:cubicBezTo>
                      <a:pt x="169862" y="208280"/>
                      <a:pt x="169862" y="205740"/>
                      <a:pt x="167322" y="203200"/>
                    </a:cubicBezTo>
                    <a:cubicBezTo>
                      <a:pt x="164782" y="200660"/>
                      <a:pt x="162242" y="198120"/>
                      <a:pt x="157162" y="196850"/>
                    </a:cubicBezTo>
                    <a:close/>
                    <a:moveTo>
                      <a:pt x="146050" y="141287"/>
                    </a:moveTo>
                    <a:cubicBezTo>
                      <a:pt x="143272" y="142586"/>
                      <a:pt x="140494" y="143885"/>
                      <a:pt x="139104" y="146483"/>
                    </a:cubicBezTo>
                    <a:cubicBezTo>
                      <a:pt x="136326" y="149080"/>
                      <a:pt x="134937" y="151678"/>
                      <a:pt x="134937" y="155575"/>
                    </a:cubicBezTo>
                    <a:cubicBezTo>
                      <a:pt x="134937" y="158172"/>
                      <a:pt x="136326" y="160770"/>
                      <a:pt x="137715" y="163368"/>
                    </a:cubicBezTo>
                    <a:cubicBezTo>
                      <a:pt x="140494" y="165966"/>
                      <a:pt x="143272" y="167265"/>
                      <a:pt x="146050" y="169862"/>
                    </a:cubicBezTo>
                    <a:cubicBezTo>
                      <a:pt x="146050" y="169862"/>
                      <a:pt x="146050" y="169862"/>
                      <a:pt x="146050" y="141287"/>
                    </a:cubicBezTo>
                    <a:close/>
                    <a:moveTo>
                      <a:pt x="244475" y="123825"/>
                    </a:moveTo>
                    <a:lnTo>
                      <a:pt x="265113" y="123825"/>
                    </a:lnTo>
                    <a:lnTo>
                      <a:pt x="265113" y="285750"/>
                    </a:lnTo>
                    <a:lnTo>
                      <a:pt x="244475" y="285750"/>
                    </a:lnTo>
                    <a:close/>
                    <a:moveTo>
                      <a:pt x="44450" y="123825"/>
                    </a:moveTo>
                    <a:lnTo>
                      <a:pt x="65088" y="123825"/>
                    </a:lnTo>
                    <a:lnTo>
                      <a:pt x="65088" y="285750"/>
                    </a:lnTo>
                    <a:lnTo>
                      <a:pt x="44450" y="285750"/>
                    </a:lnTo>
                    <a:close/>
                    <a:moveTo>
                      <a:pt x="145673" y="115887"/>
                    </a:moveTo>
                    <a:cubicBezTo>
                      <a:pt x="145673" y="115887"/>
                      <a:pt x="145673" y="115887"/>
                      <a:pt x="157539" y="115887"/>
                    </a:cubicBezTo>
                    <a:cubicBezTo>
                      <a:pt x="157539" y="115887"/>
                      <a:pt x="157539" y="115887"/>
                      <a:pt x="157539" y="123626"/>
                    </a:cubicBezTo>
                    <a:cubicBezTo>
                      <a:pt x="166768" y="124916"/>
                      <a:pt x="173360" y="127495"/>
                      <a:pt x="178634" y="132655"/>
                    </a:cubicBezTo>
                    <a:cubicBezTo>
                      <a:pt x="182589" y="137814"/>
                      <a:pt x="186545" y="144264"/>
                      <a:pt x="187863" y="152003"/>
                    </a:cubicBezTo>
                    <a:cubicBezTo>
                      <a:pt x="187863" y="152003"/>
                      <a:pt x="187863" y="152003"/>
                      <a:pt x="166768" y="154583"/>
                    </a:cubicBezTo>
                    <a:cubicBezTo>
                      <a:pt x="166768" y="148133"/>
                      <a:pt x="162813" y="144264"/>
                      <a:pt x="157539" y="141684"/>
                    </a:cubicBezTo>
                    <a:cubicBezTo>
                      <a:pt x="157539" y="141684"/>
                      <a:pt x="157539" y="141684"/>
                      <a:pt x="157539" y="173930"/>
                    </a:cubicBezTo>
                    <a:cubicBezTo>
                      <a:pt x="170723" y="176510"/>
                      <a:pt x="179952" y="181670"/>
                      <a:pt x="183908" y="186829"/>
                    </a:cubicBezTo>
                    <a:cubicBezTo>
                      <a:pt x="189182" y="193278"/>
                      <a:pt x="190500" y="199727"/>
                      <a:pt x="190500" y="208756"/>
                    </a:cubicBezTo>
                    <a:cubicBezTo>
                      <a:pt x="190500" y="217785"/>
                      <a:pt x="187863" y="226814"/>
                      <a:pt x="182589" y="233263"/>
                    </a:cubicBezTo>
                    <a:cubicBezTo>
                      <a:pt x="175997" y="239713"/>
                      <a:pt x="168087" y="243582"/>
                      <a:pt x="157539" y="246162"/>
                    </a:cubicBezTo>
                    <a:cubicBezTo>
                      <a:pt x="157539" y="246162"/>
                      <a:pt x="157539" y="246162"/>
                      <a:pt x="157539" y="260350"/>
                    </a:cubicBezTo>
                    <a:cubicBezTo>
                      <a:pt x="157539" y="260350"/>
                      <a:pt x="157539" y="260350"/>
                      <a:pt x="145673" y="260350"/>
                    </a:cubicBezTo>
                    <a:cubicBezTo>
                      <a:pt x="145673" y="260350"/>
                      <a:pt x="145673" y="260350"/>
                      <a:pt x="145673" y="246162"/>
                    </a:cubicBezTo>
                    <a:cubicBezTo>
                      <a:pt x="136444" y="244872"/>
                      <a:pt x="129852" y="241003"/>
                      <a:pt x="123260" y="235843"/>
                    </a:cubicBezTo>
                    <a:cubicBezTo>
                      <a:pt x="117986" y="229394"/>
                      <a:pt x="114030" y="221655"/>
                      <a:pt x="112712" y="211336"/>
                    </a:cubicBezTo>
                    <a:cubicBezTo>
                      <a:pt x="112712" y="211336"/>
                      <a:pt x="112712" y="211336"/>
                      <a:pt x="133807" y="208756"/>
                    </a:cubicBezTo>
                    <a:cubicBezTo>
                      <a:pt x="133807" y="212626"/>
                      <a:pt x="136444" y="216495"/>
                      <a:pt x="137762" y="220365"/>
                    </a:cubicBezTo>
                    <a:cubicBezTo>
                      <a:pt x="140399" y="222945"/>
                      <a:pt x="143036" y="225524"/>
                      <a:pt x="145673" y="226814"/>
                    </a:cubicBezTo>
                    <a:cubicBezTo>
                      <a:pt x="145673" y="226814"/>
                      <a:pt x="145673" y="226814"/>
                      <a:pt x="145673" y="193278"/>
                    </a:cubicBezTo>
                    <a:cubicBezTo>
                      <a:pt x="135126" y="189409"/>
                      <a:pt x="127215" y="185539"/>
                      <a:pt x="123260" y="179090"/>
                    </a:cubicBezTo>
                    <a:cubicBezTo>
                      <a:pt x="117986" y="172641"/>
                      <a:pt x="115349" y="164901"/>
                      <a:pt x="115349" y="157162"/>
                    </a:cubicBezTo>
                    <a:cubicBezTo>
                      <a:pt x="115349" y="148133"/>
                      <a:pt x="117986" y="140394"/>
                      <a:pt x="123260" y="133945"/>
                    </a:cubicBezTo>
                    <a:cubicBezTo>
                      <a:pt x="129852" y="128785"/>
                      <a:pt x="136444" y="124916"/>
                      <a:pt x="145673" y="123626"/>
                    </a:cubicBezTo>
                    <a:cubicBezTo>
                      <a:pt x="145673" y="123626"/>
                      <a:pt x="145673" y="123626"/>
                      <a:pt x="145673" y="115887"/>
                    </a:cubicBezTo>
                    <a:close/>
                    <a:moveTo>
                      <a:pt x="155575" y="0"/>
                    </a:moveTo>
                    <a:lnTo>
                      <a:pt x="309563" y="96837"/>
                    </a:lnTo>
                    <a:lnTo>
                      <a:pt x="298450" y="114300"/>
                    </a:lnTo>
                    <a:lnTo>
                      <a:pt x="155575" y="23812"/>
                    </a:lnTo>
                    <a:lnTo>
                      <a:pt x="11113" y="114300"/>
                    </a:lnTo>
                    <a:lnTo>
                      <a:pt x="0" y="968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98" name="组合 97"/>
          <p:cNvGrpSpPr/>
          <p:nvPr/>
        </p:nvGrpSpPr>
        <p:grpSpPr>
          <a:xfrm>
            <a:off x="6367288" y="4536834"/>
            <a:ext cx="4498461" cy="834815"/>
            <a:chOff x="1367579" y="1996834"/>
            <a:chExt cx="4498461" cy="834815"/>
          </a:xfrm>
        </p:grpSpPr>
        <p:grpSp>
          <p:nvGrpSpPr>
            <p:cNvPr id="99" name="组合 98"/>
            <p:cNvGrpSpPr/>
            <p:nvPr/>
          </p:nvGrpSpPr>
          <p:grpSpPr>
            <a:xfrm>
              <a:off x="2123229" y="1996834"/>
              <a:ext cx="3742811" cy="834815"/>
              <a:chOff x="7483989" y="3433235"/>
              <a:chExt cx="3742811" cy="834815"/>
            </a:xfrm>
          </p:grpSpPr>
          <p:sp>
            <p:nvSpPr>
              <p:cNvPr id="103" name="矩形 102"/>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a:t>
                </a:r>
              </a:p>
            </p:txBody>
          </p:sp>
          <p:sp>
            <p:nvSpPr>
              <p:cNvPr id="104" name="矩形 103"/>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融资计划</a:t>
                </a:r>
              </a:p>
            </p:txBody>
          </p:sp>
        </p:grpSp>
        <p:grpSp>
          <p:nvGrpSpPr>
            <p:cNvPr id="100" name="组合 99"/>
            <p:cNvGrpSpPr/>
            <p:nvPr/>
          </p:nvGrpSpPr>
          <p:grpSpPr>
            <a:xfrm>
              <a:off x="1367579" y="2122141"/>
              <a:ext cx="584200" cy="584200"/>
              <a:chOff x="1028700" y="1853169"/>
              <a:chExt cx="787400" cy="787400"/>
            </a:xfrm>
          </p:grpSpPr>
          <p:sp>
            <p:nvSpPr>
              <p:cNvPr id="101" name="椭圆 100"/>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2" name="椭圆 59"/>
              <p:cNvSpPr/>
              <p:nvPr/>
            </p:nvSpPr>
            <p:spPr>
              <a:xfrm>
                <a:off x="1237694" y="2062163"/>
                <a:ext cx="369412" cy="369412"/>
              </a:xfrm>
              <a:custGeom>
                <a:avLst/>
                <a:gdLst>
                  <a:gd name="connsiteX0" fmla="*/ 169069 w 338138"/>
                  <a:gd name="connsiteY0" fmla="*/ 120650 h 338138"/>
                  <a:gd name="connsiteX1" fmla="*/ 120650 w 338138"/>
                  <a:gd name="connsiteY1" fmla="*/ 169069 h 338138"/>
                  <a:gd name="connsiteX2" fmla="*/ 169069 w 338138"/>
                  <a:gd name="connsiteY2" fmla="*/ 217488 h 338138"/>
                  <a:gd name="connsiteX3" fmla="*/ 217488 w 338138"/>
                  <a:gd name="connsiteY3" fmla="*/ 169069 h 338138"/>
                  <a:gd name="connsiteX4" fmla="*/ 169069 w 338138"/>
                  <a:gd name="connsiteY4" fmla="*/ 120650 h 338138"/>
                  <a:gd name="connsiteX5" fmla="*/ 169863 w 338138"/>
                  <a:gd name="connsiteY5" fmla="*/ 100013 h 338138"/>
                  <a:gd name="connsiteX6" fmla="*/ 239713 w 338138"/>
                  <a:gd name="connsiteY6" fmla="*/ 169863 h 338138"/>
                  <a:gd name="connsiteX7" fmla="*/ 169863 w 338138"/>
                  <a:gd name="connsiteY7" fmla="*/ 239713 h 338138"/>
                  <a:gd name="connsiteX8" fmla="*/ 100013 w 338138"/>
                  <a:gd name="connsiteY8" fmla="*/ 169863 h 338138"/>
                  <a:gd name="connsiteX9" fmla="*/ 169863 w 338138"/>
                  <a:gd name="connsiteY9" fmla="*/ 100013 h 338138"/>
                  <a:gd name="connsiteX10" fmla="*/ 154044 w 338138"/>
                  <a:gd name="connsiteY10" fmla="*/ 22225 h 338138"/>
                  <a:gd name="connsiteX11" fmla="*/ 152726 w 338138"/>
                  <a:gd name="connsiteY11" fmla="*/ 62869 h 338138"/>
                  <a:gd name="connsiteX12" fmla="*/ 144817 w 338138"/>
                  <a:gd name="connsiteY12" fmla="*/ 64181 h 338138"/>
                  <a:gd name="connsiteX13" fmla="*/ 113180 w 338138"/>
                  <a:gd name="connsiteY13" fmla="*/ 77292 h 338138"/>
                  <a:gd name="connsiteX14" fmla="*/ 106589 w 338138"/>
                  <a:gd name="connsiteY14" fmla="*/ 81225 h 338138"/>
                  <a:gd name="connsiteX15" fmla="*/ 76271 w 338138"/>
                  <a:gd name="connsiteY15" fmla="*/ 55003 h 338138"/>
                  <a:gd name="connsiteX16" fmla="*/ 55180 w 338138"/>
                  <a:gd name="connsiteY16" fmla="*/ 75981 h 338138"/>
                  <a:gd name="connsiteX17" fmla="*/ 81544 w 338138"/>
                  <a:gd name="connsiteY17" fmla="*/ 106136 h 338138"/>
                  <a:gd name="connsiteX18" fmla="*/ 77589 w 338138"/>
                  <a:gd name="connsiteY18" fmla="*/ 112692 h 338138"/>
                  <a:gd name="connsiteX19" fmla="*/ 64407 w 338138"/>
                  <a:gd name="connsiteY19" fmla="*/ 144158 h 338138"/>
                  <a:gd name="connsiteX20" fmla="*/ 63089 w 338138"/>
                  <a:gd name="connsiteY20" fmla="*/ 152025 h 338138"/>
                  <a:gd name="connsiteX21" fmla="*/ 22225 w 338138"/>
                  <a:gd name="connsiteY21" fmla="*/ 153336 h 338138"/>
                  <a:gd name="connsiteX22" fmla="*/ 22225 w 338138"/>
                  <a:gd name="connsiteY22" fmla="*/ 184802 h 338138"/>
                  <a:gd name="connsiteX23" fmla="*/ 63089 w 338138"/>
                  <a:gd name="connsiteY23" fmla="*/ 186114 h 338138"/>
                  <a:gd name="connsiteX24" fmla="*/ 64407 w 338138"/>
                  <a:gd name="connsiteY24" fmla="*/ 193980 h 338138"/>
                  <a:gd name="connsiteX25" fmla="*/ 77589 w 338138"/>
                  <a:gd name="connsiteY25" fmla="*/ 225447 h 338138"/>
                  <a:gd name="connsiteX26" fmla="*/ 81544 w 338138"/>
                  <a:gd name="connsiteY26" fmla="*/ 232002 h 338138"/>
                  <a:gd name="connsiteX27" fmla="*/ 55180 w 338138"/>
                  <a:gd name="connsiteY27" fmla="*/ 262158 h 338138"/>
                  <a:gd name="connsiteX28" fmla="*/ 76271 w 338138"/>
                  <a:gd name="connsiteY28" fmla="*/ 283135 h 338138"/>
                  <a:gd name="connsiteX29" fmla="*/ 106589 w 338138"/>
                  <a:gd name="connsiteY29" fmla="*/ 256913 h 338138"/>
                  <a:gd name="connsiteX30" fmla="*/ 113180 w 338138"/>
                  <a:gd name="connsiteY30" fmla="*/ 260847 h 338138"/>
                  <a:gd name="connsiteX31" fmla="*/ 144817 w 338138"/>
                  <a:gd name="connsiteY31" fmla="*/ 273958 h 338138"/>
                  <a:gd name="connsiteX32" fmla="*/ 152726 w 338138"/>
                  <a:gd name="connsiteY32" fmla="*/ 275269 h 338138"/>
                  <a:gd name="connsiteX33" fmla="*/ 154044 w 338138"/>
                  <a:gd name="connsiteY33" fmla="*/ 315913 h 338138"/>
                  <a:gd name="connsiteX34" fmla="*/ 185681 w 338138"/>
                  <a:gd name="connsiteY34" fmla="*/ 315913 h 338138"/>
                  <a:gd name="connsiteX35" fmla="*/ 186999 w 338138"/>
                  <a:gd name="connsiteY35" fmla="*/ 275269 h 338138"/>
                  <a:gd name="connsiteX36" fmla="*/ 194908 w 338138"/>
                  <a:gd name="connsiteY36" fmla="*/ 273958 h 338138"/>
                  <a:gd name="connsiteX37" fmla="*/ 226545 w 338138"/>
                  <a:gd name="connsiteY37" fmla="*/ 260847 h 338138"/>
                  <a:gd name="connsiteX38" fmla="*/ 233136 w 338138"/>
                  <a:gd name="connsiteY38" fmla="*/ 256913 h 338138"/>
                  <a:gd name="connsiteX39" fmla="*/ 263454 w 338138"/>
                  <a:gd name="connsiteY39" fmla="*/ 283135 h 338138"/>
                  <a:gd name="connsiteX40" fmla="*/ 284545 w 338138"/>
                  <a:gd name="connsiteY40" fmla="*/ 262158 h 338138"/>
                  <a:gd name="connsiteX41" fmla="*/ 258181 w 338138"/>
                  <a:gd name="connsiteY41" fmla="*/ 232002 h 338138"/>
                  <a:gd name="connsiteX42" fmla="*/ 262136 w 338138"/>
                  <a:gd name="connsiteY42" fmla="*/ 225447 h 338138"/>
                  <a:gd name="connsiteX43" fmla="*/ 275318 w 338138"/>
                  <a:gd name="connsiteY43" fmla="*/ 193980 h 338138"/>
                  <a:gd name="connsiteX44" fmla="*/ 276636 w 338138"/>
                  <a:gd name="connsiteY44" fmla="*/ 186114 h 338138"/>
                  <a:gd name="connsiteX45" fmla="*/ 317500 w 338138"/>
                  <a:gd name="connsiteY45" fmla="*/ 184802 h 338138"/>
                  <a:gd name="connsiteX46" fmla="*/ 317500 w 338138"/>
                  <a:gd name="connsiteY46" fmla="*/ 153336 h 338138"/>
                  <a:gd name="connsiteX47" fmla="*/ 276636 w 338138"/>
                  <a:gd name="connsiteY47" fmla="*/ 152025 h 338138"/>
                  <a:gd name="connsiteX48" fmla="*/ 275318 w 338138"/>
                  <a:gd name="connsiteY48" fmla="*/ 144158 h 338138"/>
                  <a:gd name="connsiteX49" fmla="*/ 262136 w 338138"/>
                  <a:gd name="connsiteY49" fmla="*/ 112692 h 338138"/>
                  <a:gd name="connsiteX50" fmla="*/ 258181 w 338138"/>
                  <a:gd name="connsiteY50" fmla="*/ 106136 h 338138"/>
                  <a:gd name="connsiteX51" fmla="*/ 284545 w 338138"/>
                  <a:gd name="connsiteY51" fmla="*/ 75981 h 338138"/>
                  <a:gd name="connsiteX52" fmla="*/ 263454 w 338138"/>
                  <a:gd name="connsiteY52" fmla="*/ 55003 h 338138"/>
                  <a:gd name="connsiteX53" fmla="*/ 233136 w 338138"/>
                  <a:gd name="connsiteY53" fmla="*/ 81225 h 338138"/>
                  <a:gd name="connsiteX54" fmla="*/ 226545 w 338138"/>
                  <a:gd name="connsiteY54" fmla="*/ 77292 h 338138"/>
                  <a:gd name="connsiteX55" fmla="*/ 194908 w 338138"/>
                  <a:gd name="connsiteY55" fmla="*/ 64181 h 338138"/>
                  <a:gd name="connsiteX56" fmla="*/ 186999 w 338138"/>
                  <a:gd name="connsiteY56" fmla="*/ 62869 h 338138"/>
                  <a:gd name="connsiteX57" fmla="*/ 185681 w 338138"/>
                  <a:gd name="connsiteY57" fmla="*/ 22225 h 338138"/>
                  <a:gd name="connsiteX58" fmla="*/ 154044 w 338138"/>
                  <a:gd name="connsiteY58" fmla="*/ 22225 h 338138"/>
                  <a:gd name="connsiteX59" fmla="*/ 149256 w 338138"/>
                  <a:gd name="connsiteY59" fmla="*/ 0 h 338138"/>
                  <a:gd name="connsiteX60" fmla="*/ 188882 w 338138"/>
                  <a:gd name="connsiteY60" fmla="*/ 0 h 338138"/>
                  <a:gd name="connsiteX61" fmla="*/ 204732 w 338138"/>
                  <a:gd name="connsiteY61" fmla="*/ 15850 h 338138"/>
                  <a:gd name="connsiteX62" fmla="*/ 206053 w 338138"/>
                  <a:gd name="connsiteY62" fmla="*/ 44909 h 338138"/>
                  <a:gd name="connsiteX63" fmla="*/ 229828 w 338138"/>
                  <a:gd name="connsiteY63" fmla="*/ 55476 h 338138"/>
                  <a:gd name="connsiteX64" fmla="*/ 252283 w 338138"/>
                  <a:gd name="connsiteY64" fmla="*/ 35663 h 338138"/>
                  <a:gd name="connsiteX65" fmla="*/ 274737 w 338138"/>
                  <a:gd name="connsiteY65" fmla="*/ 35663 h 338138"/>
                  <a:gd name="connsiteX66" fmla="*/ 302475 w 338138"/>
                  <a:gd name="connsiteY66" fmla="*/ 63401 h 338138"/>
                  <a:gd name="connsiteX67" fmla="*/ 302475 w 338138"/>
                  <a:gd name="connsiteY67" fmla="*/ 87176 h 338138"/>
                  <a:gd name="connsiteX68" fmla="*/ 282662 w 338138"/>
                  <a:gd name="connsiteY68" fmla="*/ 108310 h 338138"/>
                  <a:gd name="connsiteX69" fmla="*/ 293229 w 338138"/>
                  <a:gd name="connsiteY69" fmla="*/ 132085 h 338138"/>
                  <a:gd name="connsiteX70" fmla="*/ 322288 w 338138"/>
                  <a:gd name="connsiteY70" fmla="*/ 133406 h 338138"/>
                  <a:gd name="connsiteX71" fmla="*/ 338138 w 338138"/>
                  <a:gd name="connsiteY71" fmla="*/ 149256 h 338138"/>
                  <a:gd name="connsiteX72" fmla="*/ 338138 w 338138"/>
                  <a:gd name="connsiteY72" fmla="*/ 188882 h 338138"/>
                  <a:gd name="connsiteX73" fmla="*/ 322288 w 338138"/>
                  <a:gd name="connsiteY73" fmla="*/ 204732 h 338138"/>
                  <a:gd name="connsiteX74" fmla="*/ 293229 w 338138"/>
                  <a:gd name="connsiteY74" fmla="*/ 206053 h 338138"/>
                  <a:gd name="connsiteX75" fmla="*/ 282662 w 338138"/>
                  <a:gd name="connsiteY75" fmla="*/ 229828 h 338138"/>
                  <a:gd name="connsiteX76" fmla="*/ 302475 w 338138"/>
                  <a:gd name="connsiteY76" fmla="*/ 252283 h 338138"/>
                  <a:gd name="connsiteX77" fmla="*/ 307759 w 338138"/>
                  <a:gd name="connsiteY77" fmla="*/ 262850 h 338138"/>
                  <a:gd name="connsiteX78" fmla="*/ 302475 w 338138"/>
                  <a:gd name="connsiteY78" fmla="*/ 274737 h 338138"/>
                  <a:gd name="connsiteX79" fmla="*/ 274737 w 338138"/>
                  <a:gd name="connsiteY79" fmla="*/ 302475 h 338138"/>
                  <a:gd name="connsiteX80" fmla="*/ 250962 w 338138"/>
                  <a:gd name="connsiteY80" fmla="*/ 302475 h 338138"/>
                  <a:gd name="connsiteX81" fmla="*/ 229828 w 338138"/>
                  <a:gd name="connsiteY81" fmla="*/ 282662 h 338138"/>
                  <a:gd name="connsiteX82" fmla="*/ 206053 w 338138"/>
                  <a:gd name="connsiteY82" fmla="*/ 293229 h 338138"/>
                  <a:gd name="connsiteX83" fmla="*/ 204732 w 338138"/>
                  <a:gd name="connsiteY83" fmla="*/ 322288 h 338138"/>
                  <a:gd name="connsiteX84" fmla="*/ 188882 w 338138"/>
                  <a:gd name="connsiteY84" fmla="*/ 338138 h 338138"/>
                  <a:gd name="connsiteX85" fmla="*/ 149256 w 338138"/>
                  <a:gd name="connsiteY85" fmla="*/ 338138 h 338138"/>
                  <a:gd name="connsiteX86" fmla="*/ 133406 w 338138"/>
                  <a:gd name="connsiteY86" fmla="*/ 322288 h 338138"/>
                  <a:gd name="connsiteX87" fmla="*/ 132085 w 338138"/>
                  <a:gd name="connsiteY87" fmla="*/ 293229 h 338138"/>
                  <a:gd name="connsiteX88" fmla="*/ 108310 w 338138"/>
                  <a:gd name="connsiteY88" fmla="*/ 282662 h 338138"/>
                  <a:gd name="connsiteX89" fmla="*/ 85855 w 338138"/>
                  <a:gd name="connsiteY89" fmla="*/ 302475 h 338138"/>
                  <a:gd name="connsiteX90" fmla="*/ 63401 w 338138"/>
                  <a:gd name="connsiteY90" fmla="*/ 302475 h 338138"/>
                  <a:gd name="connsiteX91" fmla="*/ 35663 w 338138"/>
                  <a:gd name="connsiteY91" fmla="*/ 274737 h 338138"/>
                  <a:gd name="connsiteX92" fmla="*/ 35663 w 338138"/>
                  <a:gd name="connsiteY92" fmla="*/ 250962 h 338138"/>
                  <a:gd name="connsiteX93" fmla="*/ 55476 w 338138"/>
                  <a:gd name="connsiteY93" fmla="*/ 229828 h 338138"/>
                  <a:gd name="connsiteX94" fmla="*/ 44909 w 338138"/>
                  <a:gd name="connsiteY94" fmla="*/ 206053 h 338138"/>
                  <a:gd name="connsiteX95" fmla="*/ 15850 w 338138"/>
                  <a:gd name="connsiteY95" fmla="*/ 204732 h 338138"/>
                  <a:gd name="connsiteX96" fmla="*/ 0 w 338138"/>
                  <a:gd name="connsiteY96" fmla="*/ 188882 h 338138"/>
                  <a:gd name="connsiteX97" fmla="*/ 0 w 338138"/>
                  <a:gd name="connsiteY97" fmla="*/ 149256 h 338138"/>
                  <a:gd name="connsiteX98" fmla="*/ 15850 w 338138"/>
                  <a:gd name="connsiteY98" fmla="*/ 133406 h 338138"/>
                  <a:gd name="connsiteX99" fmla="*/ 44909 w 338138"/>
                  <a:gd name="connsiteY99" fmla="*/ 132085 h 338138"/>
                  <a:gd name="connsiteX100" fmla="*/ 55476 w 338138"/>
                  <a:gd name="connsiteY100" fmla="*/ 108310 h 338138"/>
                  <a:gd name="connsiteX101" fmla="*/ 35663 w 338138"/>
                  <a:gd name="connsiteY101" fmla="*/ 85855 h 338138"/>
                  <a:gd name="connsiteX102" fmla="*/ 30380 w 338138"/>
                  <a:gd name="connsiteY102" fmla="*/ 75289 h 338138"/>
                  <a:gd name="connsiteX103" fmla="*/ 35663 w 338138"/>
                  <a:gd name="connsiteY103" fmla="*/ 63401 h 338138"/>
                  <a:gd name="connsiteX104" fmla="*/ 63401 w 338138"/>
                  <a:gd name="connsiteY104" fmla="*/ 35663 h 338138"/>
                  <a:gd name="connsiteX105" fmla="*/ 87176 w 338138"/>
                  <a:gd name="connsiteY105" fmla="*/ 35663 h 338138"/>
                  <a:gd name="connsiteX106" fmla="*/ 108310 w 338138"/>
                  <a:gd name="connsiteY106" fmla="*/ 55476 h 338138"/>
                  <a:gd name="connsiteX107" fmla="*/ 132085 w 338138"/>
                  <a:gd name="connsiteY107" fmla="*/ 44909 h 338138"/>
                  <a:gd name="connsiteX108" fmla="*/ 133406 w 338138"/>
                  <a:gd name="connsiteY108" fmla="*/ 15850 h 338138"/>
                  <a:gd name="connsiteX109" fmla="*/ 149256 w 338138"/>
                  <a:gd name="connsiteY109"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338138" h="338138">
                    <a:moveTo>
                      <a:pt x="169069" y="120650"/>
                    </a:moveTo>
                    <a:cubicBezTo>
                      <a:pt x="142328" y="120650"/>
                      <a:pt x="120650" y="142328"/>
                      <a:pt x="120650" y="169069"/>
                    </a:cubicBezTo>
                    <a:cubicBezTo>
                      <a:pt x="120650" y="195810"/>
                      <a:pt x="142328" y="217488"/>
                      <a:pt x="169069" y="217488"/>
                    </a:cubicBezTo>
                    <a:cubicBezTo>
                      <a:pt x="195810" y="217488"/>
                      <a:pt x="217488" y="195810"/>
                      <a:pt x="217488" y="169069"/>
                    </a:cubicBezTo>
                    <a:cubicBezTo>
                      <a:pt x="217488" y="142328"/>
                      <a:pt x="195810" y="120650"/>
                      <a:pt x="169069" y="120650"/>
                    </a:cubicBezTo>
                    <a:close/>
                    <a:moveTo>
                      <a:pt x="169863" y="100013"/>
                    </a:moveTo>
                    <a:cubicBezTo>
                      <a:pt x="208440" y="100013"/>
                      <a:pt x="239713" y="131286"/>
                      <a:pt x="239713" y="169863"/>
                    </a:cubicBezTo>
                    <a:cubicBezTo>
                      <a:pt x="239713" y="208440"/>
                      <a:pt x="208440" y="239713"/>
                      <a:pt x="169863" y="239713"/>
                    </a:cubicBezTo>
                    <a:cubicBezTo>
                      <a:pt x="131286" y="239713"/>
                      <a:pt x="100013" y="208440"/>
                      <a:pt x="100013" y="169863"/>
                    </a:cubicBezTo>
                    <a:cubicBezTo>
                      <a:pt x="100013" y="131286"/>
                      <a:pt x="131286" y="100013"/>
                      <a:pt x="169863" y="100013"/>
                    </a:cubicBezTo>
                    <a:close/>
                    <a:moveTo>
                      <a:pt x="154044" y="22225"/>
                    </a:moveTo>
                    <a:cubicBezTo>
                      <a:pt x="152726" y="62869"/>
                      <a:pt x="152726" y="62869"/>
                      <a:pt x="152726" y="62869"/>
                    </a:cubicBezTo>
                    <a:cubicBezTo>
                      <a:pt x="144817" y="64181"/>
                      <a:pt x="144817" y="64181"/>
                      <a:pt x="144817" y="64181"/>
                    </a:cubicBezTo>
                    <a:cubicBezTo>
                      <a:pt x="134271" y="66803"/>
                      <a:pt x="122408" y="72047"/>
                      <a:pt x="113180" y="77292"/>
                    </a:cubicBezTo>
                    <a:cubicBezTo>
                      <a:pt x="106589" y="81225"/>
                      <a:pt x="106589" y="81225"/>
                      <a:pt x="106589" y="81225"/>
                    </a:cubicBezTo>
                    <a:cubicBezTo>
                      <a:pt x="76271" y="55003"/>
                      <a:pt x="76271" y="55003"/>
                      <a:pt x="76271" y="55003"/>
                    </a:cubicBezTo>
                    <a:cubicBezTo>
                      <a:pt x="55180" y="75981"/>
                      <a:pt x="55180" y="75981"/>
                      <a:pt x="55180" y="75981"/>
                    </a:cubicBezTo>
                    <a:cubicBezTo>
                      <a:pt x="81544" y="106136"/>
                      <a:pt x="81544" y="106136"/>
                      <a:pt x="81544" y="106136"/>
                    </a:cubicBezTo>
                    <a:cubicBezTo>
                      <a:pt x="77589" y="112692"/>
                      <a:pt x="77589" y="112692"/>
                      <a:pt x="77589" y="112692"/>
                    </a:cubicBezTo>
                    <a:cubicBezTo>
                      <a:pt x="72316" y="121869"/>
                      <a:pt x="67044" y="133669"/>
                      <a:pt x="64407" y="144158"/>
                    </a:cubicBezTo>
                    <a:cubicBezTo>
                      <a:pt x="63089" y="152025"/>
                      <a:pt x="63089" y="152025"/>
                      <a:pt x="63089" y="152025"/>
                    </a:cubicBezTo>
                    <a:cubicBezTo>
                      <a:pt x="22225" y="153336"/>
                      <a:pt x="22225" y="153336"/>
                      <a:pt x="22225" y="153336"/>
                    </a:cubicBezTo>
                    <a:cubicBezTo>
                      <a:pt x="22225" y="184802"/>
                      <a:pt x="22225" y="184802"/>
                      <a:pt x="22225" y="184802"/>
                    </a:cubicBezTo>
                    <a:cubicBezTo>
                      <a:pt x="63089" y="186114"/>
                      <a:pt x="63089" y="186114"/>
                      <a:pt x="63089" y="186114"/>
                    </a:cubicBezTo>
                    <a:cubicBezTo>
                      <a:pt x="64407" y="193980"/>
                      <a:pt x="64407" y="193980"/>
                      <a:pt x="64407" y="193980"/>
                    </a:cubicBezTo>
                    <a:cubicBezTo>
                      <a:pt x="67044" y="204469"/>
                      <a:pt x="72316" y="216269"/>
                      <a:pt x="77589" y="225447"/>
                    </a:cubicBezTo>
                    <a:cubicBezTo>
                      <a:pt x="81544" y="232002"/>
                      <a:pt x="81544" y="232002"/>
                      <a:pt x="81544" y="232002"/>
                    </a:cubicBezTo>
                    <a:cubicBezTo>
                      <a:pt x="55180" y="262158"/>
                      <a:pt x="55180" y="262158"/>
                      <a:pt x="55180" y="262158"/>
                    </a:cubicBezTo>
                    <a:cubicBezTo>
                      <a:pt x="76271" y="283135"/>
                      <a:pt x="76271" y="283135"/>
                      <a:pt x="76271" y="283135"/>
                    </a:cubicBezTo>
                    <a:cubicBezTo>
                      <a:pt x="106589" y="256913"/>
                      <a:pt x="106589" y="256913"/>
                      <a:pt x="106589" y="256913"/>
                    </a:cubicBezTo>
                    <a:cubicBezTo>
                      <a:pt x="113180" y="260847"/>
                      <a:pt x="113180" y="260847"/>
                      <a:pt x="113180" y="260847"/>
                    </a:cubicBezTo>
                    <a:cubicBezTo>
                      <a:pt x="122408" y="266091"/>
                      <a:pt x="134271" y="271335"/>
                      <a:pt x="144817" y="273958"/>
                    </a:cubicBezTo>
                    <a:cubicBezTo>
                      <a:pt x="152726" y="275269"/>
                      <a:pt x="152726" y="275269"/>
                      <a:pt x="152726" y="275269"/>
                    </a:cubicBezTo>
                    <a:lnTo>
                      <a:pt x="154044" y="315913"/>
                    </a:lnTo>
                    <a:cubicBezTo>
                      <a:pt x="185681" y="315913"/>
                      <a:pt x="185681" y="315913"/>
                      <a:pt x="185681" y="315913"/>
                    </a:cubicBezTo>
                    <a:cubicBezTo>
                      <a:pt x="186999" y="275269"/>
                      <a:pt x="186999" y="275269"/>
                      <a:pt x="186999" y="275269"/>
                    </a:cubicBezTo>
                    <a:cubicBezTo>
                      <a:pt x="194908" y="273958"/>
                      <a:pt x="194908" y="273958"/>
                      <a:pt x="194908" y="273958"/>
                    </a:cubicBezTo>
                    <a:cubicBezTo>
                      <a:pt x="205454" y="271335"/>
                      <a:pt x="217318" y="266091"/>
                      <a:pt x="226545" y="260847"/>
                    </a:cubicBezTo>
                    <a:cubicBezTo>
                      <a:pt x="233136" y="256913"/>
                      <a:pt x="233136" y="256913"/>
                      <a:pt x="233136" y="256913"/>
                    </a:cubicBezTo>
                    <a:cubicBezTo>
                      <a:pt x="263454" y="283135"/>
                      <a:pt x="263454" y="283135"/>
                      <a:pt x="263454" y="283135"/>
                    </a:cubicBezTo>
                    <a:cubicBezTo>
                      <a:pt x="284545" y="262158"/>
                      <a:pt x="284545" y="262158"/>
                      <a:pt x="284545" y="262158"/>
                    </a:cubicBezTo>
                    <a:cubicBezTo>
                      <a:pt x="258181" y="232002"/>
                      <a:pt x="258181" y="232002"/>
                      <a:pt x="258181" y="232002"/>
                    </a:cubicBezTo>
                    <a:cubicBezTo>
                      <a:pt x="262136" y="225447"/>
                      <a:pt x="262136" y="225447"/>
                      <a:pt x="262136" y="225447"/>
                    </a:cubicBezTo>
                    <a:cubicBezTo>
                      <a:pt x="267409" y="216269"/>
                      <a:pt x="272682" y="204469"/>
                      <a:pt x="275318" y="193980"/>
                    </a:cubicBezTo>
                    <a:cubicBezTo>
                      <a:pt x="276636" y="186114"/>
                      <a:pt x="276636" y="186114"/>
                      <a:pt x="276636" y="186114"/>
                    </a:cubicBezTo>
                    <a:cubicBezTo>
                      <a:pt x="317500" y="184802"/>
                      <a:pt x="317500" y="184802"/>
                      <a:pt x="317500" y="184802"/>
                    </a:cubicBezTo>
                    <a:cubicBezTo>
                      <a:pt x="317500" y="153336"/>
                      <a:pt x="317500" y="153336"/>
                      <a:pt x="317500" y="153336"/>
                    </a:cubicBezTo>
                    <a:cubicBezTo>
                      <a:pt x="276636" y="152025"/>
                      <a:pt x="276636" y="152025"/>
                      <a:pt x="276636" y="152025"/>
                    </a:cubicBezTo>
                    <a:cubicBezTo>
                      <a:pt x="275318" y="144158"/>
                      <a:pt x="275318" y="144158"/>
                      <a:pt x="275318" y="144158"/>
                    </a:cubicBezTo>
                    <a:cubicBezTo>
                      <a:pt x="272682" y="133669"/>
                      <a:pt x="267409" y="121869"/>
                      <a:pt x="262136" y="112692"/>
                    </a:cubicBezTo>
                    <a:cubicBezTo>
                      <a:pt x="258181" y="106136"/>
                      <a:pt x="258181" y="106136"/>
                      <a:pt x="258181" y="106136"/>
                    </a:cubicBezTo>
                    <a:cubicBezTo>
                      <a:pt x="284545" y="75981"/>
                      <a:pt x="284545" y="75981"/>
                      <a:pt x="284545" y="75981"/>
                    </a:cubicBezTo>
                    <a:cubicBezTo>
                      <a:pt x="263454" y="55003"/>
                      <a:pt x="263454" y="55003"/>
                      <a:pt x="263454" y="55003"/>
                    </a:cubicBezTo>
                    <a:cubicBezTo>
                      <a:pt x="233136" y="81225"/>
                      <a:pt x="233136" y="81225"/>
                      <a:pt x="233136" y="81225"/>
                    </a:cubicBezTo>
                    <a:cubicBezTo>
                      <a:pt x="226545" y="77292"/>
                      <a:pt x="226545" y="77292"/>
                      <a:pt x="226545" y="77292"/>
                    </a:cubicBezTo>
                    <a:cubicBezTo>
                      <a:pt x="217318" y="72047"/>
                      <a:pt x="205454" y="66803"/>
                      <a:pt x="194908" y="64181"/>
                    </a:cubicBezTo>
                    <a:cubicBezTo>
                      <a:pt x="186999" y="62869"/>
                      <a:pt x="186999" y="62869"/>
                      <a:pt x="186999" y="62869"/>
                    </a:cubicBezTo>
                    <a:cubicBezTo>
                      <a:pt x="185681" y="22225"/>
                      <a:pt x="185681" y="22225"/>
                      <a:pt x="185681" y="22225"/>
                    </a:cubicBezTo>
                    <a:cubicBezTo>
                      <a:pt x="154044" y="22225"/>
                      <a:pt x="154044" y="22225"/>
                      <a:pt x="154044" y="22225"/>
                    </a:cubicBezTo>
                    <a:close/>
                    <a:moveTo>
                      <a:pt x="149256" y="0"/>
                    </a:moveTo>
                    <a:cubicBezTo>
                      <a:pt x="188882" y="0"/>
                      <a:pt x="188882" y="0"/>
                      <a:pt x="188882" y="0"/>
                    </a:cubicBezTo>
                    <a:cubicBezTo>
                      <a:pt x="198128" y="0"/>
                      <a:pt x="204732" y="7925"/>
                      <a:pt x="204732" y="15850"/>
                    </a:cubicBezTo>
                    <a:cubicBezTo>
                      <a:pt x="206053" y="44909"/>
                      <a:pt x="206053" y="44909"/>
                      <a:pt x="206053" y="44909"/>
                    </a:cubicBezTo>
                    <a:cubicBezTo>
                      <a:pt x="215299" y="47551"/>
                      <a:pt x="223224" y="51513"/>
                      <a:pt x="229828" y="55476"/>
                    </a:cubicBezTo>
                    <a:cubicBezTo>
                      <a:pt x="252283" y="35663"/>
                      <a:pt x="252283" y="35663"/>
                      <a:pt x="252283" y="35663"/>
                    </a:cubicBezTo>
                    <a:cubicBezTo>
                      <a:pt x="257566" y="29059"/>
                      <a:pt x="268133" y="29059"/>
                      <a:pt x="274737" y="35663"/>
                    </a:cubicBezTo>
                    <a:cubicBezTo>
                      <a:pt x="302475" y="63401"/>
                      <a:pt x="302475" y="63401"/>
                      <a:pt x="302475" y="63401"/>
                    </a:cubicBezTo>
                    <a:cubicBezTo>
                      <a:pt x="309079" y="70005"/>
                      <a:pt x="309079" y="80572"/>
                      <a:pt x="302475" y="87176"/>
                    </a:cubicBezTo>
                    <a:cubicBezTo>
                      <a:pt x="282662" y="108310"/>
                      <a:pt x="282662" y="108310"/>
                      <a:pt x="282662" y="108310"/>
                    </a:cubicBezTo>
                    <a:cubicBezTo>
                      <a:pt x="286625" y="114914"/>
                      <a:pt x="290587" y="122839"/>
                      <a:pt x="293229" y="132085"/>
                    </a:cubicBezTo>
                    <a:cubicBezTo>
                      <a:pt x="322288" y="133406"/>
                      <a:pt x="322288" y="133406"/>
                      <a:pt x="322288" y="133406"/>
                    </a:cubicBezTo>
                    <a:cubicBezTo>
                      <a:pt x="330213" y="133406"/>
                      <a:pt x="338138" y="140010"/>
                      <a:pt x="338138" y="149256"/>
                    </a:cubicBezTo>
                    <a:cubicBezTo>
                      <a:pt x="338138" y="188882"/>
                      <a:pt x="338138" y="188882"/>
                      <a:pt x="338138" y="188882"/>
                    </a:cubicBezTo>
                    <a:cubicBezTo>
                      <a:pt x="338138" y="198128"/>
                      <a:pt x="330213" y="204732"/>
                      <a:pt x="322288" y="204732"/>
                    </a:cubicBezTo>
                    <a:cubicBezTo>
                      <a:pt x="293229" y="206053"/>
                      <a:pt x="293229" y="206053"/>
                      <a:pt x="293229" y="206053"/>
                    </a:cubicBezTo>
                    <a:cubicBezTo>
                      <a:pt x="290587" y="215299"/>
                      <a:pt x="286625" y="223224"/>
                      <a:pt x="282662" y="229828"/>
                    </a:cubicBezTo>
                    <a:cubicBezTo>
                      <a:pt x="302475" y="252283"/>
                      <a:pt x="302475" y="252283"/>
                      <a:pt x="302475" y="252283"/>
                    </a:cubicBezTo>
                    <a:cubicBezTo>
                      <a:pt x="305117" y="254924"/>
                      <a:pt x="307759" y="258887"/>
                      <a:pt x="307759" y="262850"/>
                    </a:cubicBezTo>
                    <a:cubicBezTo>
                      <a:pt x="307759" y="266812"/>
                      <a:pt x="305117" y="272096"/>
                      <a:pt x="302475" y="274737"/>
                    </a:cubicBezTo>
                    <a:cubicBezTo>
                      <a:pt x="274737" y="302475"/>
                      <a:pt x="274737" y="302475"/>
                      <a:pt x="274737" y="302475"/>
                    </a:cubicBezTo>
                    <a:cubicBezTo>
                      <a:pt x="268133" y="309079"/>
                      <a:pt x="257566" y="309079"/>
                      <a:pt x="250962" y="302475"/>
                    </a:cubicBezTo>
                    <a:cubicBezTo>
                      <a:pt x="229828" y="282662"/>
                      <a:pt x="229828" y="282662"/>
                      <a:pt x="229828" y="282662"/>
                    </a:cubicBezTo>
                    <a:cubicBezTo>
                      <a:pt x="223224" y="286625"/>
                      <a:pt x="215299" y="290587"/>
                      <a:pt x="206053" y="293229"/>
                    </a:cubicBezTo>
                    <a:cubicBezTo>
                      <a:pt x="204732" y="322288"/>
                      <a:pt x="204732" y="322288"/>
                      <a:pt x="204732" y="322288"/>
                    </a:cubicBezTo>
                    <a:cubicBezTo>
                      <a:pt x="204732" y="330213"/>
                      <a:pt x="198128" y="338138"/>
                      <a:pt x="188882" y="338138"/>
                    </a:cubicBezTo>
                    <a:cubicBezTo>
                      <a:pt x="149256" y="338138"/>
                      <a:pt x="149256" y="338138"/>
                      <a:pt x="149256" y="338138"/>
                    </a:cubicBezTo>
                    <a:cubicBezTo>
                      <a:pt x="140010" y="338138"/>
                      <a:pt x="133406" y="330213"/>
                      <a:pt x="133406" y="322288"/>
                    </a:cubicBezTo>
                    <a:cubicBezTo>
                      <a:pt x="132085" y="293229"/>
                      <a:pt x="132085" y="293229"/>
                      <a:pt x="132085" y="293229"/>
                    </a:cubicBezTo>
                    <a:cubicBezTo>
                      <a:pt x="122839" y="290587"/>
                      <a:pt x="114914" y="286625"/>
                      <a:pt x="108310" y="282662"/>
                    </a:cubicBezTo>
                    <a:cubicBezTo>
                      <a:pt x="85855" y="302475"/>
                      <a:pt x="85855" y="302475"/>
                      <a:pt x="85855" y="302475"/>
                    </a:cubicBezTo>
                    <a:cubicBezTo>
                      <a:pt x="80572" y="309079"/>
                      <a:pt x="70005" y="309079"/>
                      <a:pt x="63401" y="302475"/>
                    </a:cubicBezTo>
                    <a:cubicBezTo>
                      <a:pt x="35663" y="274737"/>
                      <a:pt x="35663" y="274737"/>
                      <a:pt x="35663" y="274737"/>
                    </a:cubicBezTo>
                    <a:cubicBezTo>
                      <a:pt x="29059" y="268133"/>
                      <a:pt x="29059" y="257566"/>
                      <a:pt x="35663" y="250962"/>
                    </a:cubicBezTo>
                    <a:cubicBezTo>
                      <a:pt x="55476" y="229828"/>
                      <a:pt x="55476" y="229828"/>
                      <a:pt x="55476" y="229828"/>
                    </a:cubicBezTo>
                    <a:cubicBezTo>
                      <a:pt x="51513" y="223224"/>
                      <a:pt x="47551" y="215299"/>
                      <a:pt x="44909" y="206053"/>
                    </a:cubicBezTo>
                    <a:cubicBezTo>
                      <a:pt x="15850" y="204732"/>
                      <a:pt x="15850" y="204732"/>
                      <a:pt x="15850" y="204732"/>
                    </a:cubicBezTo>
                    <a:cubicBezTo>
                      <a:pt x="7925" y="204732"/>
                      <a:pt x="0" y="198128"/>
                      <a:pt x="0" y="188882"/>
                    </a:cubicBezTo>
                    <a:cubicBezTo>
                      <a:pt x="0" y="149256"/>
                      <a:pt x="0" y="149256"/>
                      <a:pt x="0" y="149256"/>
                    </a:cubicBezTo>
                    <a:cubicBezTo>
                      <a:pt x="0" y="140010"/>
                      <a:pt x="7925" y="133406"/>
                      <a:pt x="15850" y="133406"/>
                    </a:cubicBezTo>
                    <a:cubicBezTo>
                      <a:pt x="44909" y="132085"/>
                      <a:pt x="44909" y="132085"/>
                      <a:pt x="44909" y="132085"/>
                    </a:cubicBezTo>
                    <a:cubicBezTo>
                      <a:pt x="47551" y="122839"/>
                      <a:pt x="51513" y="114914"/>
                      <a:pt x="55476" y="108310"/>
                    </a:cubicBezTo>
                    <a:cubicBezTo>
                      <a:pt x="35663" y="85855"/>
                      <a:pt x="35663" y="85855"/>
                      <a:pt x="35663" y="85855"/>
                    </a:cubicBezTo>
                    <a:cubicBezTo>
                      <a:pt x="33021" y="83214"/>
                      <a:pt x="30380" y="79251"/>
                      <a:pt x="30380" y="75289"/>
                    </a:cubicBezTo>
                    <a:cubicBezTo>
                      <a:pt x="30380" y="71326"/>
                      <a:pt x="33021" y="66043"/>
                      <a:pt x="35663" y="63401"/>
                    </a:cubicBezTo>
                    <a:cubicBezTo>
                      <a:pt x="63401" y="35663"/>
                      <a:pt x="63401" y="35663"/>
                      <a:pt x="63401" y="35663"/>
                    </a:cubicBezTo>
                    <a:cubicBezTo>
                      <a:pt x="70005" y="29059"/>
                      <a:pt x="80572" y="29059"/>
                      <a:pt x="87176" y="35663"/>
                    </a:cubicBezTo>
                    <a:cubicBezTo>
                      <a:pt x="108310" y="55476"/>
                      <a:pt x="108310" y="55476"/>
                      <a:pt x="108310" y="55476"/>
                    </a:cubicBezTo>
                    <a:cubicBezTo>
                      <a:pt x="114914" y="51513"/>
                      <a:pt x="122839" y="47551"/>
                      <a:pt x="132085" y="44909"/>
                    </a:cubicBezTo>
                    <a:cubicBezTo>
                      <a:pt x="133406" y="15850"/>
                      <a:pt x="133406" y="15850"/>
                      <a:pt x="133406" y="15850"/>
                    </a:cubicBezTo>
                    <a:cubicBezTo>
                      <a:pt x="133406" y="7925"/>
                      <a:pt x="140010" y="0"/>
                      <a:pt x="1492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44" name="文本框 43"/>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财务计划报表</a:t>
            </a:r>
          </a:p>
        </p:txBody>
      </p:sp>
      <p:sp>
        <p:nvSpPr>
          <p:cNvPr id="45" name="文本框 44"/>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46" name="直接连接符 45"/>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10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p:tgtEl>
                                          <p:spTgt spid="63"/>
                                        </p:tgtEl>
                                        <p:attrNameLst>
                                          <p:attrName>ppt_x</p:attrName>
                                        </p:attrNameLst>
                                      </p:cBhvr>
                                      <p:tavLst>
                                        <p:tav tm="0">
                                          <p:val>
                                            <p:strVal val="#ppt_x-#ppt_w*1.125000"/>
                                          </p:val>
                                        </p:tav>
                                        <p:tav tm="100000">
                                          <p:val>
                                            <p:strVal val="#ppt_x"/>
                                          </p:val>
                                        </p:tav>
                                      </p:tavLst>
                                    </p:anim>
                                    <p:animEffect transition="in" filter="wipe(right)">
                                      <p:cBhvr>
                                        <p:cTn id="8" dur="500"/>
                                        <p:tgtEl>
                                          <p:spTgt spid="63"/>
                                        </p:tgtEl>
                                      </p:cBhvr>
                                    </p:animEffect>
                                  </p:childTnLst>
                                </p:cTn>
                              </p:par>
                              <p:par>
                                <p:cTn id="9" presetID="12" presetClass="entr" presetSubtype="8" fill="hold" nodeType="withEffect">
                                  <p:stCondLst>
                                    <p:cond delay="10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p:tgtEl>
                                          <p:spTgt spid="70"/>
                                        </p:tgtEl>
                                        <p:attrNameLst>
                                          <p:attrName>ppt_x</p:attrName>
                                        </p:attrNameLst>
                                      </p:cBhvr>
                                      <p:tavLst>
                                        <p:tav tm="0">
                                          <p:val>
                                            <p:strVal val="#ppt_x-#ppt_w*1.125000"/>
                                          </p:val>
                                        </p:tav>
                                        <p:tav tm="100000">
                                          <p:val>
                                            <p:strVal val="#ppt_x"/>
                                          </p:val>
                                        </p:tav>
                                      </p:tavLst>
                                    </p:anim>
                                    <p:animEffect transition="in" filter="wipe(right)">
                                      <p:cBhvr>
                                        <p:cTn id="12" dur="500"/>
                                        <p:tgtEl>
                                          <p:spTgt spid="70"/>
                                        </p:tgtEl>
                                      </p:cBhvr>
                                    </p:animEffect>
                                  </p:childTnLst>
                                </p:cTn>
                              </p:par>
                              <p:par>
                                <p:cTn id="13" presetID="12" presetClass="entr" presetSubtype="8" fill="hold" nodeType="withEffect">
                                  <p:stCondLst>
                                    <p:cond delay="200"/>
                                  </p:stCondLst>
                                  <p:childTnLst>
                                    <p:set>
                                      <p:cBhvr>
                                        <p:cTn id="14" dur="1" fill="hold">
                                          <p:stCondLst>
                                            <p:cond delay="0"/>
                                          </p:stCondLst>
                                        </p:cTn>
                                        <p:tgtEl>
                                          <p:spTgt spid="77"/>
                                        </p:tgtEl>
                                        <p:attrNameLst>
                                          <p:attrName>style.visibility</p:attrName>
                                        </p:attrNameLst>
                                      </p:cBhvr>
                                      <p:to>
                                        <p:strVal val="visible"/>
                                      </p:to>
                                    </p:set>
                                    <p:anim calcmode="lin" valueType="num">
                                      <p:cBhvr additive="base">
                                        <p:cTn id="15" dur="500"/>
                                        <p:tgtEl>
                                          <p:spTgt spid="77"/>
                                        </p:tgtEl>
                                        <p:attrNameLst>
                                          <p:attrName>ppt_x</p:attrName>
                                        </p:attrNameLst>
                                      </p:cBhvr>
                                      <p:tavLst>
                                        <p:tav tm="0">
                                          <p:val>
                                            <p:strVal val="#ppt_x-#ppt_w*1.125000"/>
                                          </p:val>
                                        </p:tav>
                                        <p:tav tm="100000">
                                          <p:val>
                                            <p:strVal val="#ppt_x"/>
                                          </p:val>
                                        </p:tav>
                                      </p:tavLst>
                                    </p:anim>
                                    <p:animEffect transition="in" filter="wipe(right)">
                                      <p:cBhvr>
                                        <p:cTn id="16" dur="500"/>
                                        <p:tgtEl>
                                          <p:spTgt spid="77"/>
                                        </p:tgtEl>
                                      </p:cBhvr>
                                    </p:animEffect>
                                  </p:childTnLst>
                                </p:cTn>
                              </p:par>
                              <p:par>
                                <p:cTn id="17" presetID="12" presetClass="entr" presetSubtype="8" fill="hold" nodeType="withEffect">
                                  <p:stCondLst>
                                    <p:cond delay="30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500"/>
                                        <p:tgtEl>
                                          <p:spTgt spid="84"/>
                                        </p:tgtEl>
                                        <p:attrNameLst>
                                          <p:attrName>ppt_x</p:attrName>
                                        </p:attrNameLst>
                                      </p:cBhvr>
                                      <p:tavLst>
                                        <p:tav tm="0">
                                          <p:val>
                                            <p:strVal val="#ppt_x-#ppt_w*1.125000"/>
                                          </p:val>
                                        </p:tav>
                                        <p:tav tm="100000">
                                          <p:val>
                                            <p:strVal val="#ppt_x"/>
                                          </p:val>
                                        </p:tav>
                                      </p:tavLst>
                                    </p:anim>
                                    <p:animEffect transition="in" filter="wipe(right)">
                                      <p:cBhvr>
                                        <p:cTn id="20" dur="500"/>
                                        <p:tgtEl>
                                          <p:spTgt spid="84"/>
                                        </p:tgtEl>
                                      </p:cBhvr>
                                    </p:animEffect>
                                  </p:childTnLst>
                                </p:cTn>
                              </p:par>
                              <p:par>
                                <p:cTn id="21" presetID="12" presetClass="entr" presetSubtype="8" fill="hold" nodeType="withEffect">
                                  <p:stCondLst>
                                    <p:cond delay="40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500"/>
                                        <p:tgtEl>
                                          <p:spTgt spid="91"/>
                                        </p:tgtEl>
                                        <p:attrNameLst>
                                          <p:attrName>ppt_x</p:attrName>
                                        </p:attrNameLst>
                                      </p:cBhvr>
                                      <p:tavLst>
                                        <p:tav tm="0">
                                          <p:val>
                                            <p:strVal val="#ppt_x-#ppt_w*1.125000"/>
                                          </p:val>
                                        </p:tav>
                                        <p:tav tm="100000">
                                          <p:val>
                                            <p:strVal val="#ppt_x"/>
                                          </p:val>
                                        </p:tav>
                                      </p:tavLst>
                                    </p:anim>
                                    <p:animEffect transition="in" filter="wipe(right)">
                                      <p:cBhvr>
                                        <p:cTn id="24" dur="500"/>
                                        <p:tgtEl>
                                          <p:spTgt spid="91"/>
                                        </p:tgtEl>
                                      </p:cBhvr>
                                    </p:animEffect>
                                  </p:childTnLst>
                                </p:cTn>
                              </p:par>
                              <p:par>
                                <p:cTn id="25" presetID="12" presetClass="entr" presetSubtype="8" fill="hold" nodeType="withEffect">
                                  <p:stCondLst>
                                    <p:cond delay="500"/>
                                  </p:stCondLst>
                                  <p:childTnLst>
                                    <p:set>
                                      <p:cBhvr>
                                        <p:cTn id="26" dur="1" fill="hold">
                                          <p:stCondLst>
                                            <p:cond delay="0"/>
                                          </p:stCondLst>
                                        </p:cTn>
                                        <p:tgtEl>
                                          <p:spTgt spid="98"/>
                                        </p:tgtEl>
                                        <p:attrNameLst>
                                          <p:attrName>style.visibility</p:attrName>
                                        </p:attrNameLst>
                                      </p:cBhvr>
                                      <p:to>
                                        <p:strVal val="visible"/>
                                      </p:to>
                                    </p:set>
                                    <p:anim calcmode="lin" valueType="num">
                                      <p:cBhvr additive="base">
                                        <p:cTn id="27" dur="500"/>
                                        <p:tgtEl>
                                          <p:spTgt spid="98"/>
                                        </p:tgtEl>
                                        <p:attrNameLst>
                                          <p:attrName>ppt_x</p:attrName>
                                        </p:attrNameLst>
                                      </p:cBhvr>
                                      <p:tavLst>
                                        <p:tav tm="0">
                                          <p:val>
                                            <p:strVal val="#ppt_x-#ppt_w*1.125000"/>
                                          </p:val>
                                        </p:tav>
                                        <p:tav tm="100000">
                                          <p:val>
                                            <p:strVal val="#ppt_x"/>
                                          </p:val>
                                        </p:tav>
                                      </p:tavLst>
                                    </p:anim>
                                    <p:animEffect transition="in" filter="wipe(right)">
                                      <p:cBhvr>
                                        <p:cTn id="28"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占位符 28"/>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a:xfrm>
            <a:off x="1223000" y="3280230"/>
            <a:ext cx="4469150" cy="262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图片占位符 29"/>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a:xfrm>
            <a:off x="6537950" y="3280230"/>
            <a:ext cx="4469150" cy="262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1" name="组合 30"/>
          <p:cNvGrpSpPr/>
          <p:nvPr/>
        </p:nvGrpSpPr>
        <p:grpSpPr>
          <a:xfrm>
            <a:off x="1061729" y="1660444"/>
            <a:ext cx="2481988" cy="1155456"/>
            <a:chOff x="1601962" y="1618579"/>
            <a:chExt cx="2481988" cy="1155456"/>
          </a:xfrm>
        </p:grpSpPr>
        <p:sp>
          <p:nvSpPr>
            <p:cNvPr id="32" name="矩形 8"/>
            <p:cNvSpPr/>
            <p:nvPr/>
          </p:nvSpPr>
          <p:spPr>
            <a:xfrm>
              <a:off x="2585780" y="1618579"/>
              <a:ext cx="514350" cy="439491"/>
            </a:xfrm>
            <a:custGeom>
              <a:avLst/>
              <a:gdLst>
                <a:gd name="connsiteX0" fmla="*/ 127000 w 338138"/>
                <a:gd name="connsiteY0" fmla="*/ 195262 h 288925"/>
                <a:gd name="connsiteX1" fmla="*/ 127000 w 338138"/>
                <a:gd name="connsiteY1" fmla="*/ 282575 h 288925"/>
                <a:gd name="connsiteX2" fmla="*/ 155575 w 338138"/>
                <a:gd name="connsiteY2" fmla="*/ 282575 h 288925"/>
                <a:gd name="connsiteX3" fmla="*/ 155575 w 338138"/>
                <a:gd name="connsiteY3" fmla="*/ 195262 h 288925"/>
                <a:gd name="connsiteX4" fmla="*/ 122985 w 338138"/>
                <a:gd name="connsiteY4" fmla="*/ 187325 h 288925"/>
                <a:gd name="connsiteX5" fmla="*/ 159591 w 338138"/>
                <a:gd name="connsiteY5" fmla="*/ 187325 h 288925"/>
                <a:gd name="connsiteX6" fmla="*/ 163513 w 338138"/>
                <a:gd name="connsiteY6" fmla="*/ 191233 h 288925"/>
                <a:gd name="connsiteX7" fmla="*/ 163513 w 338138"/>
                <a:gd name="connsiteY7" fmla="*/ 285017 h 288925"/>
                <a:gd name="connsiteX8" fmla="*/ 159591 w 338138"/>
                <a:gd name="connsiteY8" fmla="*/ 288925 h 288925"/>
                <a:gd name="connsiteX9" fmla="*/ 122985 w 338138"/>
                <a:gd name="connsiteY9" fmla="*/ 288925 h 288925"/>
                <a:gd name="connsiteX10" fmla="*/ 119063 w 338138"/>
                <a:gd name="connsiteY10" fmla="*/ 285017 h 288925"/>
                <a:gd name="connsiteX11" fmla="*/ 119063 w 338138"/>
                <a:gd name="connsiteY11" fmla="*/ 191233 h 288925"/>
                <a:gd name="connsiteX12" fmla="*/ 122985 w 338138"/>
                <a:gd name="connsiteY12" fmla="*/ 187325 h 288925"/>
                <a:gd name="connsiteX13" fmla="*/ 7938 w 338138"/>
                <a:gd name="connsiteY13" fmla="*/ 123825 h 288925"/>
                <a:gd name="connsiteX14" fmla="*/ 7938 w 338138"/>
                <a:gd name="connsiteY14" fmla="*/ 282575 h 288925"/>
                <a:gd name="connsiteX15" fmla="*/ 38101 w 338138"/>
                <a:gd name="connsiteY15" fmla="*/ 282575 h 288925"/>
                <a:gd name="connsiteX16" fmla="*/ 38101 w 338138"/>
                <a:gd name="connsiteY16" fmla="*/ 123825 h 288925"/>
                <a:gd name="connsiteX17" fmla="*/ 4062 w 338138"/>
                <a:gd name="connsiteY17" fmla="*/ 115887 h 288925"/>
                <a:gd name="connsiteX18" fmla="*/ 41976 w 338138"/>
                <a:gd name="connsiteY18" fmla="*/ 115887 h 288925"/>
                <a:gd name="connsiteX19" fmla="*/ 46038 w 338138"/>
                <a:gd name="connsiteY19" fmla="*/ 119820 h 288925"/>
                <a:gd name="connsiteX20" fmla="*/ 46038 w 338138"/>
                <a:gd name="connsiteY20" fmla="*/ 284992 h 288925"/>
                <a:gd name="connsiteX21" fmla="*/ 41976 w 338138"/>
                <a:gd name="connsiteY21" fmla="*/ 288925 h 288925"/>
                <a:gd name="connsiteX22" fmla="*/ 4062 w 338138"/>
                <a:gd name="connsiteY22" fmla="*/ 288925 h 288925"/>
                <a:gd name="connsiteX23" fmla="*/ 0 w 338138"/>
                <a:gd name="connsiteY23" fmla="*/ 284992 h 288925"/>
                <a:gd name="connsiteX24" fmla="*/ 0 w 338138"/>
                <a:gd name="connsiteY24" fmla="*/ 119820 h 288925"/>
                <a:gd name="connsiteX25" fmla="*/ 4062 w 338138"/>
                <a:gd name="connsiteY25" fmla="*/ 115887 h 288925"/>
                <a:gd name="connsiteX26" fmla="*/ 173925 w 338138"/>
                <a:gd name="connsiteY26" fmla="*/ 112712 h 288925"/>
                <a:gd name="connsiteX27" fmla="*/ 211839 w 338138"/>
                <a:gd name="connsiteY27" fmla="*/ 112712 h 288925"/>
                <a:gd name="connsiteX28" fmla="*/ 215901 w 338138"/>
                <a:gd name="connsiteY28" fmla="*/ 116628 h 288925"/>
                <a:gd name="connsiteX29" fmla="*/ 215901 w 338138"/>
                <a:gd name="connsiteY29" fmla="*/ 285009 h 288925"/>
                <a:gd name="connsiteX30" fmla="*/ 211839 w 338138"/>
                <a:gd name="connsiteY30" fmla="*/ 288925 h 288925"/>
                <a:gd name="connsiteX31" fmla="*/ 173925 w 338138"/>
                <a:gd name="connsiteY31" fmla="*/ 288925 h 288925"/>
                <a:gd name="connsiteX32" fmla="*/ 169863 w 338138"/>
                <a:gd name="connsiteY32" fmla="*/ 285009 h 288925"/>
                <a:gd name="connsiteX33" fmla="*/ 169863 w 338138"/>
                <a:gd name="connsiteY33" fmla="*/ 116628 h 288925"/>
                <a:gd name="connsiteX34" fmla="*/ 173925 w 338138"/>
                <a:gd name="connsiteY34" fmla="*/ 112712 h 288925"/>
                <a:gd name="connsiteX35" fmla="*/ 297610 w 338138"/>
                <a:gd name="connsiteY35" fmla="*/ 71437 h 288925"/>
                <a:gd name="connsiteX36" fmla="*/ 334216 w 338138"/>
                <a:gd name="connsiteY36" fmla="*/ 71437 h 288925"/>
                <a:gd name="connsiteX37" fmla="*/ 338138 w 338138"/>
                <a:gd name="connsiteY37" fmla="*/ 75368 h 288925"/>
                <a:gd name="connsiteX38" fmla="*/ 338138 w 338138"/>
                <a:gd name="connsiteY38" fmla="*/ 284995 h 288925"/>
                <a:gd name="connsiteX39" fmla="*/ 334216 w 338138"/>
                <a:gd name="connsiteY39" fmla="*/ 288925 h 288925"/>
                <a:gd name="connsiteX40" fmla="*/ 297610 w 338138"/>
                <a:gd name="connsiteY40" fmla="*/ 288925 h 288925"/>
                <a:gd name="connsiteX41" fmla="*/ 293688 w 338138"/>
                <a:gd name="connsiteY41" fmla="*/ 284995 h 288925"/>
                <a:gd name="connsiteX42" fmla="*/ 293688 w 338138"/>
                <a:gd name="connsiteY42" fmla="*/ 75368 h 288925"/>
                <a:gd name="connsiteX43" fmla="*/ 297610 w 338138"/>
                <a:gd name="connsiteY43" fmla="*/ 71437 h 288925"/>
                <a:gd name="connsiteX44" fmla="*/ 250825 w 338138"/>
                <a:gd name="connsiteY44" fmla="*/ 22225 h 288925"/>
                <a:gd name="connsiteX45" fmla="*/ 250825 w 338138"/>
                <a:gd name="connsiteY45" fmla="*/ 282575 h 288925"/>
                <a:gd name="connsiteX46" fmla="*/ 279400 w 338138"/>
                <a:gd name="connsiteY46" fmla="*/ 282575 h 288925"/>
                <a:gd name="connsiteX47" fmla="*/ 279400 w 338138"/>
                <a:gd name="connsiteY47" fmla="*/ 22225 h 288925"/>
                <a:gd name="connsiteX48" fmla="*/ 246810 w 338138"/>
                <a:gd name="connsiteY48" fmla="*/ 14287 h 288925"/>
                <a:gd name="connsiteX49" fmla="*/ 282108 w 338138"/>
                <a:gd name="connsiteY49" fmla="*/ 14287 h 288925"/>
                <a:gd name="connsiteX50" fmla="*/ 287338 w 338138"/>
                <a:gd name="connsiteY50" fmla="*/ 18229 h 288925"/>
                <a:gd name="connsiteX51" fmla="*/ 287338 w 338138"/>
                <a:gd name="connsiteY51" fmla="*/ 284983 h 288925"/>
                <a:gd name="connsiteX52" fmla="*/ 282108 w 338138"/>
                <a:gd name="connsiteY52" fmla="*/ 288925 h 288925"/>
                <a:gd name="connsiteX53" fmla="*/ 246810 w 338138"/>
                <a:gd name="connsiteY53" fmla="*/ 288925 h 288925"/>
                <a:gd name="connsiteX54" fmla="*/ 242888 w 338138"/>
                <a:gd name="connsiteY54" fmla="*/ 284983 h 288925"/>
                <a:gd name="connsiteX55" fmla="*/ 242888 w 338138"/>
                <a:gd name="connsiteY55" fmla="*/ 18229 h 288925"/>
                <a:gd name="connsiteX56" fmla="*/ 246810 w 338138"/>
                <a:gd name="connsiteY56" fmla="*/ 14287 h 288925"/>
                <a:gd name="connsiteX57" fmla="*/ 56029 w 338138"/>
                <a:gd name="connsiteY57" fmla="*/ 0 h 288925"/>
                <a:gd name="connsiteX58" fmla="*/ 91328 w 338138"/>
                <a:gd name="connsiteY58" fmla="*/ 0 h 288925"/>
                <a:gd name="connsiteX59" fmla="*/ 95250 w 338138"/>
                <a:gd name="connsiteY59" fmla="*/ 3940 h 288925"/>
                <a:gd name="connsiteX60" fmla="*/ 95250 w 338138"/>
                <a:gd name="connsiteY60" fmla="*/ 284985 h 288925"/>
                <a:gd name="connsiteX61" fmla="*/ 91328 w 338138"/>
                <a:gd name="connsiteY61" fmla="*/ 288925 h 288925"/>
                <a:gd name="connsiteX62" fmla="*/ 56029 w 338138"/>
                <a:gd name="connsiteY62" fmla="*/ 288925 h 288925"/>
                <a:gd name="connsiteX63" fmla="*/ 50800 w 338138"/>
                <a:gd name="connsiteY63" fmla="*/ 284985 h 288925"/>
                <a:gd name="connsiteX64" fmla="*/ 50800 w 338138"/>
                <a:gd name="connsiteY64" fmla="*/ 3940 h 288925"/>
                <a:gd name="connsiteX65" fmla="*/ 56029 w 338138"/>
                <a:gd name="connsiteY65" fmla="*/ 0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38138" h="288925">
                  <a:moveTo>
                    <a:pt x="127000" y="195262"/>
                  </a:moveTo>
                  <a:lnTo>
                    <a:pt x="127000" y="282575"/>
                  </a:lnTo>
                  <a:lnTo>
                    <a:pt x="155575" y="282575"/>
                  </a:lnTo>
                  <a:lnTo>
                    <a:pt x="155575" y="195262"/>
                  </a:lnTo>
                  <a:close/>
                  <a:moveTo>
                    <a:pt x="122985" y="187325"/>
                  </a:moveTo>
                  <a:cubicBezTo>
                    <a:pt x="122985" y="187325"/>
                    <a:pt x="122985" y="187325"/>
                    <a:pt x="159591" y="187325"/>
                  </a:cubicBezTo>
                  <a:cubicBezTo>
                    <a:pt x="162206" y="187325"/>
                    <a:pt x="163513" y="188628"/>
                    <a:pt x="163513" y="191233"/>
                  </a:cubicBezTo>
                  <a:cubicBezTo>
                    <a:pt x="163513" y="191233"/>
                    <a:pt x="163513" y="191233"/>
                    <a:pt x="163513" y="285017"/>
                  </a:cubicBezTo>
                  <a:cubicBezTo>
                    <a:pt x="163513" y="287623"/>
                    <a:pt x="162206" y="288925"/>
                    <a:pt x="159591" y="288925"/>
                  </a:cubicBezTo>
                  <a:cubicBezTo>
                    <a:pt x="159591" y="288925"/>
                    <a:pt x="159591" y="288925"/>
                    <a:pt x="122985" y="288925"/>
                  </a:cubicBezTo>
                  <a:cubicBezTo>
                    <a:pt x="121678" y="288925"/>
                    <a:pt x="119063" y="287623"/>
                    <a:pt x="119063" y="285017"/>
                  </a:cubicBezTo>
                  <a:cubicBezTo>
                    <a:pt x="119063" y="285017"/>
                    <a:pt x="119063" y="285017"/>
                    <a:pt x="119063" y="191233"/>
                  </a:cubicBezTo>
                  <a:cubicBezTo>
                    <a:pt x="119063" y="188628"/>
                    <a:pt x="121678" y="187325"/>
                    <a:pt x="122985" y="187325"/>
                  </a:cubicBezTo>
                  <a:close/>
                  <a:moveTo>
                    <a:pt x="7938" y="123825"/>
                  </a:moveTo>
                  <a:lnTo>
                    <a:pt x="7938" y="282575"/>
                  </a:lnTo>
                  <a:lnTo>
                    <a:pt x="38101" y="282575"/>
                  </a:lnTo>
                  <a:lnTo>
                    <a:pt x="38101" y="123825"/>
                  </a:lnTo>
                  <a:close/>
                  <a:moveTo>
                    <a:pt x="4062" y="115887"/>
                  </a:moveTo>
                  <a:cubicBezTo>
                    <a:pt x="4062" y="115887"/>
                    <a:pt x="4062" y="115887"/>
                    <a:pt x="41976" y="115887"/>
                  </a:cubicBezTo>
                  <a:cubicBezTo>
                    <a:pt x="43330" y="115887"/>
                    <a:pt x="46038" y="117198"/>
                    <a:pt x="46038" y="119820"/>
                  </a:cubicBezTo>
                  <a:cubicBezTo>
                    <a:pt x="46038" y="119820"/>
                    <a:pt x="46038" y="119820"/>
                    <a:pt x="46038" y="284992"/>
                  </a:cubicBezTo>
                  <a:cubicBezTo>
                    <a:pt x="46038" y="287614"/>
                    <a:pt x="43330" y="288925"/>
                    <a:pt x="41976" y="288925"/>
                  </a:cubicBezTo>
                  <a:cubicBezTo>
                    <a:pt x="41976" y="288925"/>
                    <a:pt x="41976" y="288925"/>
                    <a:pt x="4062" y="288925"/>
                  </a:cubicBezTo>
                  <a:cubicBezTo>
                    <a:pt x="1354" y="288925"/>
                    <a:pt x="0" y="287614"/>
                    <a:pt x="0" y="284992"/>
                  </a:cubicBezTo>
                  <a:cubicBezTo>
                    <a:pt x="0" y="284992"/>
                    <a:pt x="0" y="284992"/>
                    <a:pt x="0" y="119820"/>
                  </a:cubicBezTo>
                  <a:cubicBezTo>
                    <a:pt x="0" y="117198"/>
                    <a:pt x="1354" y="115887"/>
                    <a:pt x="4062" y="115887"/>
                  </a:cubicBezTo>
                  <a:close/>
                  <a:moveTo>
                    <a:pt x="173925" y="112712"/>
                  </a:moveTo>
                  <a:cubicBezTo>
                    <a:pt x="173925" y="112712"/>
                    <a:pt x="173925" y="112712"/>
                    <a:pt x="211839" y="112712"/>
                  </a:cubicBezTo>
                  <a:cubicBezTo>
                    <a:pt x="213193" y="112712"/>
                    <a:pt x="215901" y="114017"/>
                    <a:pt x="215901" y="116628"/>
                  </a:cubicBezTo>
                  <a:cubicBezTo>
                    <a:pt x="215901" y="116628"/>
                    <a:pt x="215901" y="116628"/>
                    <a:pt x="215901" y="285009"/>
                  </a:cubicBezTo>
                  <a:cubicBezTo>
                    <a:pt x="215901" y="287620"/>
                    <a:pt x="213193" y="288925"/>
                    <a:pt x="211839" y="288925"/>
                  </a:cubicBezTo>
                  <a:cubicBezTo>
                    <a:pt x="211839" y="288925"/>
                    <a:pt x="211839" y="288925"/>
                    <a:pt x="173925" y="288925"/>
                  </a:cubicBezTo>
                  <a:cubicBezTo>
                    <a:pt x="171217" y="288925"/>
                    <a:pt x="169863" y="287620"/>
                    <a:pt x="169863" y="285009"/>
                  </a:cubicBezTo>
                  <a:cubicBezTo>
                    <a:pt x="169863" y="285009"/>
                    <a:pt x="169863" y="285009"/>
                    <a:pt x="169863" y="116628"/>
                  </a:cubicBezTo>
                  <a:cubicBezTo>
                    <a:pt x="169863" y="114017"/>
                    <a:pt x="171217" y="112712"/>
                    <a:pt x="173925" y="112712"/>
                  </a:cubicBezTo>
                  <a:close/>
                  <a:moveTo>
                    <a:pt x="297610" y="71437"/>
                  </a:moveTo>
                  <a:cubicBezTo>
                    <a:pt x="297610" y="71437"/>
                    <a:pt x="297610" y="71437"/>
                    <a:pt x="334216" y="71437"/>
                  </a:cubicBezTo>
                  <a:cubicBezTo>
                    <a:pt x="336831" y="71437"/>
                    <a:pt x="338138" y="72747"/>
                    <a:pt x="338138" y="75368"/>
                  </a:cubicBezTo>
                  <a:cubicBezTo>
                    <a:pt x="338138" y="75368"/>
                    <a:pt x="338138" y="75368"/>
                    <a:pt x="338138" y="284995"/>
                  </a:cubicBezTo>
                  <a:cubicBezTo>
                    <a:pt x="338138" y="287615"/>
                    <a:pt x="336831" y="288925"/>
                    <a:pt x="334216" y="288925"/>
                  </a:cubicBezTo>
                  <a:cubicBezTo>
                    <a:pt x="334216" y="288925"/>
                    <a:pt x="334216" y="288925"/>
                    <a:pt x="297610" y="288925"/>
                  </a:cubicBezTo>
                  <a:cubicBezTo>
                    <a:pt x="296303" y="288925"/>
                    <a:pt x="293688" y="287615"/>
                    <a:pt x="293688" y="284995"/>
                  </a:cubicBezTo>
                  <a:cubicBezTo>
                    <a:pt x="293688" y="284995"/>
                    <a:pt x="293688" y="284995"/>
                    <a:pt x="293688" y="75368"/>
                  </a:cubicBezTo>
                  <a:cubicBezTo>
                    <a:pt x="293688" y="72747"/>
                    <a:pt x="296303" y="71437"/>
                    <a:pt x="297610" y="71437"/>
                  </a:cubicBezTo>
                  <a:close/>
                  <a:moveTo>
                    <a:pt x="250825" y="22225"/>
                  </a:moveTo>
                  <a:lnTo>
                    <a:pt x="250825" y="282575"/>
                  </a:lnTo>
                  <a:lnTo>
                    <a:pt x="279400" y="282575"/>
                  </a:lnTo>
                  <a:lnTo>
                    <a:pt x="279400" y="22225"/>
                  </a:lnTo>
                  <a:close/>
                  <a:moveTo>
                    <a:pt x="246810" y="14287"/>
                  </a:moveTo>
                  <a:cubicBezTo>
                    <a:pt x="246810" y="14287"/>
                    <a:pt x="246810" y="14287"/>
                    <a:pt x="282108" y="14287"/>
                  </a:cubicBezTo>
                  <a:cubicBezTo>
                    <a:pt x="284723" y="14287"/>
                    <a:pt x="287338" y="15601"/>
                    <a:pt x="287338" y="18229"/>
                  </a:cubicBezTo>
                  <a:cubicBezTo>
                    <a:pt x="287338" y="18229"/>
                    <a:pt x="287338" y="18229"/>
                    <a:pt x="287338" y="284983"/>
                  </a:cubicBezTo>
                  <a:cubicBezTo>
                    <a:pt x="287338" y="287611"/>
                    <a:pt x="284723" y="288925"/>
                    <a:pt x="282108" y="288925"/>
                  </a:cubicBezTo>
                  <a:cubicBezTo>
                    <a:pt x="282108" y="288925"/>
                    <a:pt x="282108" y="288925"/>
                    <a:pt x="246810" y="288925"/>
                  </a:cubicBezTo>
                  <a:cubicBezTo>
                    <a:pt x="244195" y="288925"/>
                    <a:pt x="242888" y="287611"/>
                    <a:pt x="242888" y="284983"/>
                  </a:cubicBezTo>
                  <a:cubicBezTo>
                    <a:pt x="242888" y="284983"/>
                    <a:pt x="242888" y="284983"/>
                    <a:pt x="242888" y="18229"/>
                  </a:cubicBezTo>
                  <a:cubicBezTo>
                    <a:pt x="242888" y="15601"/>
                    <a:pt x="244195" y="14287"/>
                    <a:pt x="246810" y="14287"/>
                  </a:cubicBezTo>
                  <a:close/>
                  <a:moveTo>
                    <a:pt x="56029" y="0"/>
                  </a:moveTo>
                  <a:cubicBezTo>
                    <a:pt x="56029" y="0"/>
                    <a:pt x="56029" y="0"/>
                    <a:pt x="91328" y="0"/>
                  </a:cubicBezTo>
                  <a:cubicBezTo>
                    <a:pt x="93943" y="0"/>
                    <a:pt x="95250" y="1313"/>
                    <a:pt x="95250" y="3940"/>
                  </a:cubicBezTo>
                  <a:cubicBezTo>
                    <a:pt x="95250" y="3940"/>
                    <a:pt x="95250" y="3940"/>
                    <a:pt x="95250" y="284985"/>
                  </a:cubicBezTo>
                  <a:cubicBezTo>
                    <a:pt x="95250" y="287612"/>
                    <a:pt x="93943" y="288925"/>
                    <a:pt x="91328" y="288925"/>
                  </a:cubicBezTo>
                  <a:cubicBezTo>
                    <a:pt x="91328" y="288925"/>
                    <a:pt x="91328" y="288925"/>
                    <a:pt x="56029" y="288925"/>
                  </a:cubicBezTo>
                  <a:cubicBezTo>
                    <a:pt x="53415" y="288925"/>
                    <a:pt x="50800" y="287612"/>
                    <a:pt x="50800" y="284985"/>
                  </a:cubicBezTo>
                  <a:cubicBezTo>
                    <a:pt x="50800" y="284985"/>
                    <a:pt x="50800" y="284985"/>
                    <a:pt x="50800" y="3940"/>
                  </a:cubicBezTo>
                  <a:cubicBezTo>
                    <a:pt x="50800" y="1313"/>
                    <a:pt x="53415" y="0"/>
                    <a:pt x="560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矩形 32"/>
            <p:cNvSpPr/>
            <p:nvPr/>
          </p:nvSpPr>
          <p:spPr>
            <a:xfrm>
              <a:off x="1601962" y="2512681"/>
              <a:ext cx="2481988" cy="2613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000" dirty="0">
                  <a:solidFill>
                    <a:schemeClr val="tx1">
                      <a:lumMod val="75000"/>
                      <a:lumOff val="25000"/>
                    </a:schemeClr>
                  </a:solidFill>
                  <a:latin typeface="+mn-ea"/>
                </a:rPr>
                <a:t>用户可以在投影仪上进行演示</a:t>
              </a:r>
            </a:p>
          </p:txBody>
        </p:sp>
        <p:sp>
          <p:nvSpPr>
            <p:cNvPr id="34" name="矩形 33"/>
            <p:cNvSpPr/>
            <p:nvPr/>
          </p:nvSpPr>
          <p:spPr>
            <a:xfrm>
              <a:off x="1817679" y="2222922"/>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资金主要用途</a:t>
              </a:r>
            </a:p>
          </p:txBody>
        </p:sp>
      </p:grpSp>
      <p:grpSp>
        <p:nvGrpSpPr>
          <p:cNvPr id="35" name="组合 34"/>
          <p:cNvGrpSpPr/>
          <p:nvPr/>
        </p:nvGrpSpPr>
        <p:grpSpPr>
          <a:xfrm>
            <a:off x="3596930" y="1653982"/>
            <a:ext cx="2481988" cy="1168379"/>
            <a:chOff x="1601962" y="1605656"/>
            <a:chExt cx="2481988" cy="1168379"/>
          </a:xfrm>
        </p:grpSpPr>
        <p:sp>
          <p:nvSpPr>
            <p:cNvPr id="36" name="矩形 13"/>
            <p:cNvSpPr/>
            <p:nvPr/>
          </p:nvSpPr>
          <p:spPr>
            <a:xfrm>
              <a:off x="2585780" y="1605656"/>
              <a:ext cx="514350" cy="465337"/>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矩形 36"/>
            <p:cNvSpPr/>
            <p:nvPr/>
          </p:nvSpPr>
          <p:spPr>
            <a:xfrm>
              <a:off x="1601962" y="2512681"/>
              <a:ext cx="2481988" cy="2613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000" dirty="0">
                  <a:solidFill>
                    <a:schemeClr val="tx1">
                      <a:lumMod val="75000"/>
                      <a:lumOff val="25000"/>
                    </a:schemeClr>
                  </a:solidFill>
                  <a:latin typeface="+mn-ea"/>
                </a:rPr>
                <a:t>用户可以在投影仪上进行演示</a:t>
              </a:r>
            </a:p>
          </p:txBody>
        </p:sp>
        <p:sp>
          <p:nvSpPr>
            <p:cNvPr id="38" name="矩形 37"/>
            <p:cNvSpPr/>
            <p:nvPr/>
          </p:nvSpPr>
          <p:spPr>
            <a:xfrm>
              <a:off x="1817679" y="2213397"/>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资金主要用途</a:t>
              </a:r>
            </a:p>
          </p:txBody>
        </p:sp>
      </p:grpSp>
      <p:grpSp>
        <p:nvGrpSpPr>
          <p:cNvPr id="39" name="组合 38"/>
          <p:cNvGrpSpPr/>
          <p:nvPr/>
        </p:nvGrpSpPr>
        <p:grpSpPr>
          <a:xfrm>
            <a:off x="6132131" y="1642959"/>
            <a:ext cx="2481988" cy="1190424"/>
            <a:chOff x="1601962" y="1583611"/>
            <a:chExt cx="2481988" cy="1190424"/>
          </a:xfrm>
        </p:grpSpPr>
        <p:sp>
          <p:nvSpPr>
            <p:cNvPr id="40" name="矩形 17"/>
            <p:cNvSpPr/>
            <p:nvPr/>
          </p:nvSpPr>
          <p:spPr>
            <a:xfrm>
              <a:off x="2585780" y="1583611"/>
              <a:ext cx="514350" cy="509428"/>
            </a:xfrm>
            <a:custGeom>
              <a:avLst/>
              <a:gdLst>
                <a:gd name="connsiteX0" fmla="*/ 57150 w 331788"/>
                <a:gd name="connsiteY0" fmla="*/ 244475 h 328613"/>
                <a:gd name="connsiteX1" fmla="*/ 190500 w 331788"/>
                <a:gd name="connsiteY1" fmla="*/ 244475 h 328613"/>
                <a:gd name="connsiteX2" fmla="*/ 179388 w 331788"/>
                <a:gd name="connsiteY2" fmla="*/ 266700 h 328613"/>
                <a:gd name="connsiteX3" fmla="*/ 44450 w 331788"/>
                <a:gd name="connsiteY3" fmla="*/ 266700 h 328613"/>
                <a:gd name="connsiteX4" fmla="*/ 238052 w 331788"/>
                <a:gd name="connsiteY4" fmla="*/ 236537 h 328613"/>
                <a:gd name="connsiteX5" fmla="*/ 267850 w 331788"/>
                <a:gd name="connsiteY5" fmla="*/ 306387 h 328613"/>
                <a:gd name="connsiteX6" fmla="*/ 308012 w 331788"/>
                <a:gd name="connsiteY6" fmla="*/ 236537 h 328613"/>
                <a:gd name="connsiteX7" fmla="*/ 238052 w 331788"/>
                <a:gd name="connsiteY7" fmla="*/ 236537 h 328613"/>
                <a:gd name="connsiteX8" fmla="*/ 79375 w 331788"/>
                <a:gd name="connsiteY8" fmla="*/ 198437 h 328613"/>
                <a:gd name="connsiteX9" fmla="*/ 211138 w 331788"/>
                <a:gd name="connsiteY9" fmla="*/ 198437 h 328613"/>
                <a:gd name="connsiteX10" fmla="*/ 200026 w 331788"/>
                <a:gd name="connsiteY10" fmla="*/ 220662 h 328613"/>
                <a:gd name="connsiteX11" fmla="*/ 66675 w 331788"/>
                <a:gd name="connsiteY11" fmla="*/ 220662 h 328613"/>
                <a:gd name="connsiteX12" fmla="*/ 98425 w 331788"/>
                <a:gd name="connsiteY12" fmla="*/ 152400 h 328613"/>
                <a:gd name="connsiteX13" fmla="*/ 230187 w 331788"/>
                <a:gd name="connsiteY13" fmla="*/ 152400 h 328613"/>
                <a:gd name="connsiteX14" fmla="*/ 220662 w 331788"/>
                <a:gd name="connsiteY14" fmla="*/ 174625 h 328613"/>
                <a:gd name="connsiteX15" fmla="*/ 87312 w 331788"/>
                <a:gd name="connsiteY15" fmla="*/ 174625 h 328613"/>
                <a:gd name="connsiteX16" fmla="*/ 267855 w 331788"/>
                <a:gd name="connsiteY16" fmla="*/ 20637 h 328613"/>
                <a:gd name="connsiteX17" fmla="*/ 230188 w 331788"/>
                <a:gd name="connsiteY17" fmla="*/ 108828 h 328613"/>
                <a:gd name="connsiteX18" fmla="*/ 234084 w 331788"/>
                <a:gd name="connsiteY18" fmla="*/ 116610 h 328613"/>
                <a:gd name="connsiteX19" fmla="*/ 224992 w 331788"/>
                <a:gd name="connsiteY19" fmla="*/ 125688 h 328613"/>
                <a:gd name="connsiteX20" fmla="*/ 78221 w 331788"/>
                <a:gd name="connsiteY20" fmla="*/ 125688 h 328613"/>
                <a:gd name="connsiteX21" fmla="*/ 28864 w 331788"/>
                <a:gd name="connsiteY21" fmla="*/ 224255 h 328613"/>
                <a:gd name="connsiteX22" fmla="*/ 15875 w 331788"/>
                <a:gd name="connsiteY22" fmla="*/ 263164 h 328613"/>
                <a:gd name="connsiteX23" fmla="*/ 60036 w 331788"/>
                <a:gd name="connsiteY23" fmla="*/ 311150 h 328613"/>
                <a:gd name="connsiteX24" fmla="*/ 232786 w 331788"/>
                <a:gd name="connsiteY24" fmla="*/ 311150 h 328613"/>
                <a:gd name="connsiteX25" fmla="*/ 205509 w 331788"/>
                <a:gd name="connsiteY25" fmla="*/ 263164 h 328613"/>
                <a:gd name="connsiteX26" fmla="*/ 232786 w 331788"/>
                <a:gd name="connsiteY26" fmla="*/ 213880 h 328613"/>
                <a:gd name="connsiteX27" fmla="*/ 314614 w 331788"/>
                <a:gd name="connsiteY27" fmla="*/ 69920 h 328613"/>
                <a:gd name="connsiteX28" fmla="*/ 267855 w 331788"/>
                <a:gd name="connsiteY28" fmla="*/ 20637 h 328613"/>
                <a:gd name="connsiteX29" fmla="*/ 64098 w 331788"/>
                <a:gd name="connsiteY29" fmla="*/ 17462 h 328613"/>
                <a:gd name="connsiteX30" fmla="*/ 17178 w 331788"/>
                <a:gd name="connsiteY30" fmla="*/ 65291 h 328613"/>
                <a:gd name="connsiteX31" fmla="*/ 31515 w 331788"/>
                <a:gd name="connsiteY31" fmla="*/ 107950 h 328613"/>
                <a:gd name="connsiteX32" fmla="*/ 211373 w 331788"/>
                <a:gd name="connsiteY32" fmla="*/ 107950 h 328613"/>
                <a:gd name="connsiteX33" fmla="*/ 202250 w 331788"/>
                <a:gd name="connsiteY33" fmla="*/ 65291 h 328613"/>
                <a:gd name="connsiteX34" fmla="*/ 227013 w 331788"/>
                <a:gd name="connsiteY34" fmla="*/ 17462 h 328613"/>
                <a:gd name="connsiteX35" fmla="*/ 64098 w 331788"/>
                <a:gd name="connsiteY35" fmla="*/ 17462 h 328613"/>
                <a:gd name="connsiteX36" fmla="*/ 66098 w 331788"/>
                <a:gd name="connsiteY36" fmla="*/ 0 h 328613"/>
                <a:gd name="connsiteX37" fmla="*/ 263098 w 331788"/>
                <a:gd name="connsiteY37" fmla="*/ 0 h 328613"/>
                <a:gd name="connsiteX38" fmla="*/ 331788 w 331788"/>
                <a:gd name="connsiteY38" fmla="*/ 69862 h 328613"/>
                <a:gd name="connsiteX39" fmla="*/ 255321 w 331788"/>
                <a:gd name="connsiteY39" fmla="*/ 217350 h 328613"/>
                <a:gd name="connsiteX40" fmla="*/ 304571 w 331788"/>
                <a:gd name="connsiteY40" fmla="*/ 217350 h 328613"/>
                <a:gd name="connsiteX41" fmla="*/ 322716 w 331788"/>
                <a:gd name="connsiteY41" fmla="*/ 228994 h 328613"/>
                <a:gd name="connsiteX42" fmla="*/ 331788 w 331788"/>
                <a:gd name="connsiteY42" fmla="*/ 262632 h 328613"/>
                <a:gd name="connsiteX43" fmla="*/ 256617 w 331788"/>
                <a:gd name="connsiteY43" fmla="*/ 327319 h 328613"/>
                <a:gd name="connsiteX44" fmla="*/ 57026 w 331788"/>
                <a:gd name="connsiteY44" fmla="*/ 328613 h 328613"/>
                <a:gd name="connsiteX45" fmla="*/ 0 w 331788"/>
                <a:gd name="connsiteY45" fmla="*/ 262632 h 328613"/>
                <a:gd name="connsiteX46" fmla="*/ 19441 w 331788"/>
                <a:gd name="connsiteY46" fmla="*/ 209588 h 328613"/>
                <a:gd name="connsiteX47" fmla="*/ 60914 w 331788"/>
                <a:gd name="connsiteY47" fmla="*/ 125494 h 328613"/>
                <a:gd name="connsiteX48" fmla="*/ 33697 w 331788"/>
                <a:gd name="connsiteY48" fmla="*/ 125494 h 328613"/>
                <a:gd name="connsiteX49" fmla="*/ 19441 w 331788"/>
                <a:gd name="connsiteY49" fmla="*/ 119025 h 328613"/>
                <a:gd name="connsiteX50" fmla="*/ 0 w 331788"/>
                <a:gd name="connsiteY50" fmla="*/ 69862 h 328613"/>
                <a:gd name="connsiteX51" fmla="*/ 66098 w 331788"/>
                <a:gd name="connsiteY51"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1788" h="328613">
                  <a:moveTo>
                    <a:pt x="57150" y="244475"/>
                  </a:moveTo>
                  <a:lnTo>
                    <a:pt x="190500" y="244475"/>
                  </a:lnTo>
                  <a:lnTo>
                    <a:pt x="179388" y="266700"/>
                  </a:lnTo>
                  <a:lnTo>
                    <a:pt x="44450" y="266700"/>
                  </a:lnTo>
                  <a:close/>
                  <a:moveTo>
                    <a:pt x="238052" y="236537"/>
                  </a:moveTo>
                  <a:cubicBezTo>
                    <a:pt x="209550" y="263701"/>
                    <a:pt x="238052" y="306387"/>
                    <a:pt x="267850" y="306387"/>
                  </a:cubicBezTo>
                  <a:cubicBezTo>
                    <a:pt x="314490" y="306387"/>
                    <a:pt x="322263" y="253353"/>
                    <a:pt x="308012" y="236537"/>
                  </a:cubicBezTo>
                  <a:cubicBezTo>
                    <a:pt x="308012" y="236537"/>
                    <a:pt x="308012" y="236537"/>
                    <a:pt x="238052" y="236537"/>
                  </a:cubicBezTo>
                  <a:close/>
                  <a:moveTo>
                    <a:pt x="79375" y="198437"/>
                  </a:moveTo>
                  <a:lnTo>
                    <a:pt x="211138" y="198437"/>
                  </a:lnTo>
                  <a:lnTo>
                    <a:pt x="200026" y="220662"/>
                  </a:lnTo>
                  <a:lnTo>
                    <a:pt x="66675" y="220662"/>
                  </a:lnTo>
                  <a:close/>
                  <a:moveTo>
                    <a:pt x="98425" y="152400"/>
                  </a:moveTo>
                  <a:lnTo>
                    <a:pt x="230187" y="152400"/>
                  </a:lnTo>
                  <a:lnTo>
                    <a:pt x="220662" y="174625"/>
                  </a:lnTo>
                  <a:lnTo>
                    <a:pt x="87312" y="174625"/>
                  </a:lnTo>
                  <a:close/>
                  <a:moveTo>
                    <a:pt x="267855" y="20637"/>
                  </a:moveTo>
                  <a:cubicBezTo>
                    <a:pt x="208107" y="20637"/>
                    <a:pt x="215900" y="84187"/>
                    <a:pt x="230188" y="108828"/>
                  </a:cubicBezTo>
                  <a:cubicBezTo>
                    <a:pt x="231487" y="111422"/>
                    <a:pt x="232786" y="114016"/>
                    <a:pt x="234084" y="116610"/>
                  </a:cubicBezTo>
                  <a:cubicBezTo>
                    <a:pt x="235383" y="117907"/>
                    <a:pt x="236682" y="125688"/>
                    <a:pt x="224992" y="125688"/>
                  </a:cubicBezTo>
                  <a:cubicBezTo>
                    <a:pt x="224992" y="125688"/>
                    <a:pt x="224992" y="125688"/>
                    <a:pt x="78221" y="125688"/>
                  </a:cubicBezTo>
                  <a:cubicBezTo>
                    <a:pt x="74324" y="165893"/>
                    <a:pt x="44450" y="202207"/>
                    <a:pt x="28864" y="224255"/>
                  </a:cubicBezTo>
                  <a:cubicBezTo>
                    <a:pt x="21070" y="237225"/>
                    <a:pt x="15875" y="248897"/>
                    <a:pt x="15875" y="263164"/>
                  </a:cubicBezTo>
                  <a:cubicBezTo>
                    <a:pt x="15875" y="287805"/>
                    <a:pt x="35358" y="309853"/>
                    <a:pt x="60036" y="311150"/>
                  </a:cubicBezTo>
                  <a:lnTo>
                    <a:pt x="232786" y="311150"/>
                  </a:lnTo>
                  <a:cubicBezTo>
                    <a:pt x="217199" y="300775"/>
                    <a:pt x="205509" y="282618"/>
                    <a:pt x="205509" y="263164"/>
                  </a:cubicBezTo>
                  <a:cubicBezTo>
                    <a:pt x="205509" y="242412"/>
                    <a:pt x="217199" y="226849"/>
                    <a:pt x="232786" y="213880"/>
                  </a:cubicBezTo>
                  <a:cubicBezTo>
                    <a:pt x="232786" y="213880"/>
                    <a:pt x="312016" y="143846"/>
                    <a:pt x="314614" y="69920"/>
                  </a:cubicBezTo>
                  <a:cubicBezTo>
                    <a:pt x="315913" y="42685"/>
                    <a:pt x="295131" y="20637"/>
                    <a:pt x="267855" y="20637"/>
                  </a:cubicBezTo>
                  <a:close/>
                  <a:moveTo>
                    <a:pt x="64098" y="17462"/>
                  </a:moveTo>
                  <a:cubicBezTo>
                    <a:pt x="39335" y="17462"/>
                    <a:pt x="17178" y="39438"/>
                    <a:pt x="17178" y="65291"/>
                  </a:cubicBezTo>
                  <a:cubicBezTo>
                    <a:pt x="15875" y="93730"/>
                    <a:pt x="31515" y="107950"/>
                    <a:pt x="31515" y="107950"/>
                  </a:cubicBezTo>
                  <a:lnTo>
                    <a:pt x="211373" y="107950"/>
                  </a:lnTo>
                  <a:cubicBezTo>
                    <a:pt x="204857" y="95023"/>
                    <a:pt x="202250" y="78218"/>
                    <a:pt x="202250" y="65291"/>
                  </a:cubicBezTo>
                  <a:cubicBezTo>
                    <a:pt x="202250" y="45901"/>
                    <a:pt x="212677" y="27803"/>
                    <a:pt x="227013" y="17462"/>
                  </a:cubicBezTo>
                  <a:cubicBezTo>
                    <a:pt x="227013" y="17462"/>
                    <a:pt x="227013" y="17462"/>
                    <a:pt x="64098" y="17462"/>
                  </a:cubicBezTo>
                  <a:close/>
                  <a:moveTo>
                    <a:pt x="66098" y="0"/>
                  </a:moveTo>
                  <a:cubicBezTo>
                    <a:pt x="66098" y="0"/>
                    <a:pt x="66098" y="0"/>
                    <a:pt x="263098" y="0"/>
                  </a:cubicBezTo>
                  <a:cubicBezTo>
                    <a:pt x="300683" y="0"/>
                    <a:pt x="331788" y="31050"/>
                    <a:pt x="331788" y="69862"/>
                  </a:cubicBezTo>
                  <a:cubicBezTo>
                    <a:pt x="331788" y="137138"/>
                    <a:pt x="278650" y="194063"/>
                    <a:pt x="255321" y="217350"/>
                  </a:cubicBezTo>
                  <a:cubicBezTo>
                    <a:pt x="255321" y="217350"/>
                    <a:pt x="255321" y="217350"/>
                    <a:pt x="304571" y="217350"/>
                  </a:cubicBezTo>
                  <a:cubicBezTo>
                    <a:pt x="312347" y="217350"/>
                    <a:pt x="318828" y="222525"/>
                    <a:pt x="322716" y="228994"/>
                  </a:cubicBezTo>
                  <a:cubicBezTo>
                    <a:pt x="329196" y="239344"/>
                    <a:pt x="331788" y="250988"/>
                    <a:pt x="331788" y="262632"/>
                  </a:cubicBezTo>
                  <a:cubicBezTo>
                    <a:pt x="331788" y="300151"/>
                    <a:pt x="295499" y="327319"/>
                    <a:pt x="256617" y="327319"/>
                  </a:cubicBezTo>
                  <a:cubicBezTo>
                    <a:pt x="250137" y="327319"/>
                    <a:pt x="58322" y="328613"/>
                    <a:pt x="57026" y="328613"/>
                  </a:cubicBezTo>
                  <a:cubicBezTo>
                    <a:pt x="22033" y="324732"/>
                    <a:pt x="0" y="297563"/>
                    <a:pt x="0" y="262632"/>
                  </a:cubicBezTo>
                  <a:cubicBezTo>
                    <a:pt x="0" y="232875"/>
                    <a:pt x="19441" y="209588"/>
                    <a:pt x="19441" y="209588"/>
                  </a:cubicBezTo>
                  <a:cubicBezTo>
                    <a:pt x="64802" y="147488"/>
                    <a:pt x="60914" y="125494"/>
                    <a:pt x="60914" y="125494"/>
                  </a:cubicBezTo>
                  <a:cubicBezTo>
                    <a:pt x="60914" y="125494"/>
                    <a:pt x="60914" y="125494"/>
                    <a:pt x="33697" y="125494"/>
                  </a:cubicBezTo>
                  <a:cubicBezTo>
                    <a:pt x="28513" y="125494"/>
                    <a:pt x="23329" y="122906"/>
                    <a:pt x="19441" y="119025"/>
                  </a:cubicBezTo>
                  <a:cubicBezTo>
                    <a:pt x="6480" y="106088"/>
                    <a:pt x="0" y="87975"/>
                    <a:pt x="0" y="69862"/>
                  </a:cubicBezTo>
                  <a:cubicBezTo>
                    <a:pt x="0" y="34931"/>
                    <a:pt x="28513" y="0"/>
                    <a:pt x="6609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矩形 40"/>
            <p:cNvSpPr/>
            <p:nvPr/>
          </p:nvSpPr>
          <p:spPr>
            <a:xfrm>
              <a:off x="1601962" y="2512681"/>
              <a:ext cx="2481988" cy="2613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000" dirty="0">
                  <a:solidFill>
                    <a:schemeClr val="tx1">
                      <a:lumMod val="75000"/>
                      <a:lumOff val="25000"/>
                    </a:schemeClr>
                  </a:solidFill>
                  <a:latin typeface="+mn-ea"/>
                </a:rPr>
                <a:t>用户可以在投影仪上进行演示</a:t>
              </a:r>
            </a:p>
          </p:txBody>
        </p:sp>
        <p:sp>
          <p:nvSpPr>
            <p:cNvPr id="42" name="矩形 41"/>
            <p:cNvSpPr/>
            <p:nvPr/>
          </p:nvSpPr>
          <p:spPr>
            <a:xfrm>
              <a:off x="1817679" y="2213397"/>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资金主要用途</a:t>
              </a:r>
            </a:p>
          </p:txBody>
        </p:sp>
      </p:grpSp>
      <p:grpSp>
        <p:nvGrpSpPr>
          <p:cNvPr id="43" name="组合 42"/>
          <p:cNvGrpSpPr/>
          <p:nvPr/>
        </p:nvGrpSpPr>
        <p:grpSpPr>
          <a:xfrm>
            <a:off x="8667332" y="1642339"/>
            <a:ext cx="2481988" cy="1191666"/>
            <a:chOff x="1601962" y="1582369"/>
            <a:chExt cx="2481988" cy="1191666"/>
          </a:xfrm>
        </p:grpSpPr>
        <p:sp>
          <p:nvSpPr>
            <p:cNvPr id="44" name="矩形 21"/>
            <p:cNvSpPr/>
            <p:nvPr/>
          </p:nvSpPr>
          <p:spPr>
            <a:xfrm>
              <a:off x="2585780" y="1582369"/>
              <a:ext cx="514350" cy="511911"/>
            </a:xfrm>
            <a:custGeom>
              <a:avLst/>
              <a:gdLst>
                <a:gd name="connsiteX0" fmla="*/ 60325 w 334963"/>
                <a:gd name="connsiteY0" fmla="*/ 260350 h 333375"/>
                <a:gd name="connsiteX1" fmla="*/ 276225 w 334963"/>
                <a:gd name="connsiteY1" fmla="*/ 260350 h 333375"/>
                <a:gd name="connsiteX2" fmla="*/ 276225 w 334963"/>
                <a:gd name="connsiteY2" fmla="*/ 282575 h 333375"/>
                <a:gd name="connsiteX3" fmla="*/ 60325 w 334963"/>
                <a:gd name="connsiteY3" fmla="*/ 282575 h 333375"/>
                <a:gd name="connsiteX4" fmla="*/ 60325 w 334963"/>
                <a:gd name="connsiteY4" fmla="*/ 214313 h 333375"/>
                <a:gd name="connsiteX5" fmla="*/ 276225 w 334963"/>
                <a:gd name="connsiteY5" fmla="*/ 214313 h 333375"/>
                <a:gd name="connsiteX6" fmla="*/ 276225 w 334963"/>
                <a:gd name="connsiteY6" fmla="*/ 234951 h 333375"/>
                <a:gd name="connsiteX7" fmla="*/ 60325 w 334963"/>
                <a:gd name="connsiteY7" fmla="*/ 234951 h 333375"/>
                <a:gd name="connsiteX8" fmla="*/ 113640 w 334963"/>
                <a:gd name="connsiteY8" fmla="*/ 122238 h 333375"/>
                <a:gd name="connsiteX9" fmla="*/ 157162 w 334963"/>
                <a:gd name="connsiteY9" fmla="*/ 162411 h 333375"/>
                <a:gd name="connsiteX10" fmla="*/ 157162 w 334963"/>
                <a:gd name="connsiteY10" fmla="*/ 185738 h 333375"/>
                <a:gd name="connsiteX11" fmla="*/ 71437 w 334963"/>
                <a:gd name="connsiteY11" fmla="*/ 185738 h 333375"/>
                <a:gd name="connsiteX12" fmla="*/ 71437 w 334963"/>
                <a:gd name="connsiteY12" fmla="*/ 162411 h 333375"/>
                <a:gd name="connsiteX13" fmla="*/ 113640 w 334963"/>
                <a:gd name="connsiteY13" fmla="*/ 122238 h 333375"/>
                <a:gd name="connsiteX14" fmla="*/ 217487 w 334963"/>
                <a:gd name="connsiteY14" fmla="*/ 115888 h 333375"/>
                <a:gd name="connsiteX15" fmla="*/ 276225 w 334963"/>
                <a:gd name="connsiteY15" fmla="*/ 115888 h 333375"/>
                <a:gd name="connsiteX16" fmla="*/ 276225 w 334963"/>
                <a:gd name="connsiteY16" fmla="*/ 134938 h 333375"/>
                <a:gd name="connsiteX17" fmla="*/ 217487 w 334963"/>
                <a:gd name="connsiteY17" fmla="*/ 134938 h 333375"/>
                <a:gd name="connsiteX18" fmla="*/ 193675 w 334963"/>
                <a:gd name="connsiteY18" fmla="*/ 69850 h 333375"/>
                <a:gd name="connsiteX19" fmla="*/ 276225 w 334963"/>
                <a:gd name="connsiteY19" fmla="*/ 69850 h 333375"/>
                <a:gd name="connsiteX20" fmla="*/ 276225 w 334963"/>
                <a:gd name="connsiteY20" fmla="*/ 96838 h 333375"/>
                <a:gd name="connsiteX21" fmla="*/ 193675 w 334963"/>
                <a:gd name="connsiteY21" fmla="*/ 96838 h 333375"/>
                <a:gd name="connsiteX22" fmla="*/ 113507 w 334963"/>
                <a:gd name="connsiteY22" fmla="*/ 53975 h 333375"/>
                <a:gd name="connsiteX23" fmla="*/ 144464 w 334963"/>
                <a:gd name="connsiteY23" fmla="*/ 85725 h 333375"/>
                <a:gd name="connsiteX24" fmla="*/ 113507 w 334963"/>
                <a:gd name="connsiteY24" fmla="*/ 117475 h 333375"/>
                <a:gd name="connsiteX25" fmla="*/ 82550 w 334963"/>
                <a:gd name="connsiteY25" fmla="*/ 85725 h 333375"/>
                <a:gd name="connsiteX26" fmla="*/ 113507 w 334963"/>
                <a:gd name="connsiteY26" fmla="*/ 53975 h 333375"/>
                <a:gd name="connsiteX27" fmla="*/ 26987 w 334963"/>
                <a:gd name="connsiteY27" fmla="*/ 34925 h 333375"/>
                <a:gd name="connsiteX28" fmla="*/ 26987 w 334963"/>
                <a:gd name="connsiteY28" fmla="*/ 307975 h 333375"/>
                <a:gd name="connsiteX29" fmla="*/ 307975 w 334963"/>
                <a:gd name="connsiteY29" fmla="*/ 307975 h 333375"/>
                <a:gd name="connsiteX30" fmla="*/ 307975 w 334963"/>
                <a:gd name="connsiteY30" fmla="*/ 34925 h 333375"/>
                <a:gd name="connsiteX31" fmla="*/ 0 w 334963"/>
                <a:gd name="connsiteY31" fmla="*/ 0 h 333375"/>
                <a:gd name="connsiteX32" fmla="*/ 334963 w 334963"/>
                <a:gd name="connsiteY32" fmla="*/ 0 h 333375"/>
                <a:gd name="connsiteX33" fmla="*/ 334963 w 334963"/>
                <a:gd name="connsiteY33" fmla="*/ 333375 h 333375"/>
                <a:gd name="connsiteX34" fmla="*/ 0 w 334963"/>
                <a:gd name="connsiteY34" fmla="*/ 33337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34963" h="333375">
                  <a:moveTo>
                    <a:pt x="60325" y="260350"/>
                  </a:moveTo>
                  <a:lnTo>
                    <a:pt x="276225" y="260350"/>
                  </a:lnTo>
                  <a:lnTo>
                    <a:pt x="276225" y="282575"/>
                  </a:lnTo>
                  <a:lnTo>
                    <a:pt x="60325" y="282575"/>
                  </a:lnTo>
                  <a:close/>
                  <a:moveTo>
                    <a:pt x="60325" y="214313"/>
                  </a:moveTo>
                  <a:lnTo>
                    <a:pt x="276225" y="214313"/>
                  </a:lnTo>
                  <a:lnTo>
                    <a:pt x="276225" y="234951"/>
                  </a:lnTo>
                  <a:lnTo>
                    <a:pt x="60325" y="234951"/>
                  </a:lnTo>
                  <a:close/>
                  <a:moveTo>
                    <a:pt x="113640" y="122238"/>
                  </a:moveTo>
                  <a:cubicBezTo>
                    <a:pt x="137379" y="122238"/>
                    <a:pt x="157162" y="140381"/>
                    <a:pt x="157162" y="162411"/>
                  </a:cubicBezTo>
                  <a:lnTo>
                    <a:pt x="157162" y="185738"/>
                  </a:lnTo>
                  <a:cubicBezTo>
                    <a:pt x="157162" y="185738"/>
                    <a:pt x="157162" y="185738"/>
                    <a:pt x="71437" y="185738"/>
                  </a:cubicBezTo>
                  <a:cubicBezTo>
                    <a:pt x="71437" y="185738"/>
                    <a:pt x="71437" y="185738"/>
                    <a:pt x="71437" y="162411"/>
                  </a:cubicBezTo>
                  <a:cubicBezTo>
                    <a:pt x="71437" y="140381"/>
                    <a:pt x="89901" y="122238"/>
                    <a:pt x="113640" y="122238"/>
                  </a:cubicBezTo>
                  <a:close/>
                  <a:moveTo>
                    <a:pt x="217487" y="115888"/>
                  </a:moveTo>
                  <a:lnTo>
                    <a:pt x="276225" y="115888"/>
                  </a:lnTo>
                  <a:lnTo>
                    <a:pt x="276225" y="134938"/>
                  </a:lnTo>
                  <a:lnTo>
                    <a:pt x="217487" y="134938"/>
                  </a:lnTo>
                  <a:close/>
                  <a:moveTo>
                    <a:pt x="193675" y="69850"/>
                  </a:moveTo>
                  <a:lnTo>
                    <a:pt x="276225" y="69850"/>
                  </a:lnTo>
                  <a:lnTo>
                    <a:pt x="276225" y="96838"/>
                  </a:lnTo>
                  <a:lnTo>
                    <a:pt x="193675" y="96838"/>
                  </a:lnTo>
                  <a:close/>
                  <a:moveTo>
                    <a:pt x="113507" y="53975"/>
                  </a:moveTo>
                  <a:cubicBezTo>
                    <a:pt x="130604" y="53975"/>
                    <a:pt x="144464" y="68190"/>
                    <a:pt x="144464" y="85725"/>
                  </a:cubicBezTo>
                  <a:cubicBezTo>
                    <a:pt x="144464" y="103260"/>
                    <a:pt x="130604" y="117475"/>
                    <a:pt x="113507" y="117475"/>
                  </a:cubicBezTo>
                  <a:cubicBezTo>
                    <a:pt x="96410" y="117475"/>
                    <a:pt x="82550" y="103260"/>
                    <a:pt x="82550" y="85725"/>
                  </a:cubicBezTo>
                  <a:cubicBezTo>
                    <a:pt x="82550" y="68190"/>
                    <a:pt x="96410" y="53975"/>
                    <a:pt x="113507" y="53975"/>
                  </a:cubicBezTo>
                  <a:close/>
                  <a:moveTo>
                    <a:pt x="26987" y="34925"/>
                  </a:moveTo>
                  <a:lnTo>
                    <a:pt x="26987" y="307975"/>
                  </a:lnTo>
                  <a:lnTo>
                    <a:pt x="307975" y="307975"/>
                  </a:lnTo>
                  <a:lnTo>
                    <a:pt x="307975" y="34925"/>
                  </a:lnTo>
                  <a:close/>
                  <a:moveTo>
                    <a:pt x="0" y="0"/>
                  </a:moveTo>
                  <a:lnTo>
                    <a:pt x="334963" y="0"/>
                  </a:lnTo>
                  <a:lnTo>
                    <a:pt x="334963" y="333375"/>
                  </a:lnTo>
                  <a:lnTo>
                    <a:pt x="0" y="3333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矩形 44"/>
            <p:cNvSpPr/>
            <p:nvPr/>
          </p:nvSpPr>
          <p:spPr>
            <a:xfrm>
              <a:off x="1601962" y="2512681"/>
              <a:ext cx="2481988" cy="2613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000" dirty="0">
                  <a:solidFill>
                    <a:schemeClr val="tx1">
                      <a:lumMod val="75000"/>
                      <a:lumOff val="25000"/>
                    </a:schemeClr>
                  </a:solidFill>
                  <a:latin typeface="+mn-ea"/>
                </a:rPr>
                <a:t>用户可以在投影仪上进行演示</a:t>
              </a:r>
            </a:p>
          </p:txBody>
        </p:sp>
        <p:sp>
          <p:nvSpPr>
            <p:cNvPr id="46" name="矩形 45"/>
            <p:cNvSpPr/>
            <p:nvPr/>
          </p:nvSpPr>
          <p:spPr>
            <a:xfrm>
              <a:off x="1817679" y="2213397"/>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资金主要用途</a:t>
              </a:r>
            </a:p>
          </p:txBody>
        </p:sp>
      </p:grpSp>
      <p:sp>
        <p:nvSpPr>
          <p:cNvPr id="20" name="文本框 19"/>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财务计划报表</a:t>
            </a:r>
          </a:p>
        </p:txBody>
      </p:sp>
      <p:sp>
        <p:nvSpPr>
          <p:cNvPr id="21" name="文本框 20"/>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2" name="直接连接符 21"/>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05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animEffect transition="in" filter="fade">
                                      <p:cBhvr>
                                        <p:cTn id="30" dur="500"/>
                                        <p:tgtEl>
                                          <p:spTgt spid="39"/>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ppt_w</p:attrName>
                                        </p:attrNameLst>
                                      </p:cBhvr>
                                      <p:tavLst>
                                        <p:tav tm="0">
                                          <p:val>
                                            <p:fltVal val="0"/>
                                          </p:val>
                                        </p:tav>
                                        <p:tav tm="100000">
                                          <p:val>
                                            <p:strVal val="#ppt_w"/>
                                          </p:val>
                                        </p:tav>
                                      </p:tavLst>
                                    </p:anim>
                                    <p:anim calcmode="lin" valueType="num">
                                      <p:cBhvr>
                                        <p:cTn id="35" dur="500" fill="hold"/>
                                        <p:tgtEl>
                                          <p:spTgt spid="43"/>
                                        </p:tgtEl>
                                        <p:attrNameLst>
                                          <p:attrName>ppt_h</p:attrName>
                                        </p:attrNameLst>
                                      </p:cBhvr>
                                      <p:tavLst>
                                        <p:tav tm="0">
                                          <p:val>
                                            <p:fltVal val="0"/>
                                          </p:val>
                                        </p:tav>
                                        <p:tav tm="100000">
                                          <p:val>
                                            <p:strVal val="#ppt_h"/>
                                          </p:val>
                                        </p:tav>
                                      </p:tavLst>
                                    </p:anim>
                                    <p:animEffect transition="in" filter="fade">
                                      <p:cBhvr>
                                        <p:cTn id="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文本框 2"/>
          <p:cNvSpPr txBox="1"/>
          <p:nvPr/>
        </p:nvSpPr>
        <p:spPr>
          <a:xfrm>
            <a:off x="1044493" y="1356429"/>
            <a:ext cx="2480166" cy="1323439"/>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8000" b="1" i="1" u="none" strike="noStrike" kern="1200" cap="none" spc="0" normalizeH="0" baseline="0" noProof="0" dirty="0">
                <a:ln>
                  <a:noFill/>
                </a:ln>
                <a:solidFill>
                  <a:srgbClr val="494398"/>
                </a:solidFill>
                <a:effectLst/>
                <a:uLnTx/>
                <a:uFillTx/>
                <a:latin typeface="Century Gothic" panose="020B0502020202020204" pitchFamily="34" charset="0"/>
                <a:ea typeface="方正兰亭中黑_GBK" panose="02000000000000000000" pitchFamily="2" charset="-122"/>
                <a:cs typeface="+mn-cs"/>
              </a:rPr>
              <a:t>2019</a:t>
            </a:r>
            <a:endParaRPr kumimoji="0" lang="zh-CN" altLang="en-US" sz="8000" b="1" i="1" u="none" strike="noStrike" kern="1200" cap="none" spc="0" normalizeH="0" baseline="0" noProof="0" dirty="0">
              <a:ln>
                <a:noFill/>
              </a:ln>
              <a:solidFill>
                <a:srgbClr val="494398"/>
              </a:solidFill>
              <a:effectLst/>
              <a:uLnTx/>
              <a:uFillTx/>
              <a:latin typeface="Century Gothic" panose="020B0502020202020204" pitchFamily="34" charset="0"/>
              <a:ea typeface="方正兰亭中黑_GBK" panose="02000000000000000000" pitchFamily="2" charset="-122"/>
              <a:cs typeface="+mn-cs"/>
            </a:endParaRPr>
          </a:p>
        </p:txBody>
      </p:sp>
      <p:sp>
        <p:nvSpPr>
          <p:cNvPr id="4" name="文本框 3"/>
          <p:cNvSpPr txBox="1"/>
          <p:nvPr/>
        </p:nvSpPr>
        <p:spPr>
          <a:xfrm>
            <a:off x="1044493" y="2665410"/>
            <a:ext cx="4820550" cy="101566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方正兰亭中黑_GBK" panose="02000000000000000000" pitchFamily="2" charset="-122"/>
              </a:rPr>
              <a:t>感谢您的观看</a:t>
            </a:r>
          </a:p>
        </p:txBody>
      </p:sp>
      <p:sp>
        <p:nvSpPr>
          <p:cNvPr id="5" name="文本框 4"/>
          <p:cNvSpPr txBox="1"/>
          <p:nvPr/>
        </p:nvSpPr>
        <p:spPr>
          <a:xfrm>
            <a:off x="1044493" y="3630191"/>
            <a:ext cx="5134739" cy="58458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50000"/>
                  </a:prstClr>
                </a:solidFill>
                <a:effectLst/>
                <a:uLnTx/>
                <a:uFillTx/>
                <a:latin typeface="Century Gothic" panose="020B0502020202020204" pitchFamily="34" charset="0"/>
                <a:ea typeface="微软雅黑"/>
                <a:cs typeface="+mn-cs"/>
              </a:rPr>
              <a:t>The user can demonstrate on a projector or computer or print the it into a film to be used in a wider field</a:t>
            </a:r>
          </a:p>
        </p:txBody>
      </p:sp>
      <p:grpSp>
        <p:nvGrpSpPr>
          <p:cNvPr id="6" name="组合 5"/>
          <p:cNvGrpSpPr/>
          <p:nvPr/>
        </p:nvGrpSpPr>
        <p:grpSpPr>
          <a:xfrm>
            <a:off x="1161187" y="4466651"/>
            <a:ext cx="479921" cy="479921"/>
            <a:chOff x="9870664" y="1889449"/>
            <a:chExt cx="527872" cy="527872"/>
          </a:xfrm>
        </p:grpSpPr>
        <p:sp>
          <p:nvSpPr>
            <p:cNvPr id="7" name="椭圆 6"/>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60"/>
            <p:cNvSpPr/>
            <p:nvPr/>
          </p:nvSpPr>
          <p:spPr>
            <a:xfrm>
              <a:off x="9982200" y="2002361"/>
              <a:ext cx="304800" cy="30204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p:cNvGrpSpPr/>
          <p:nvPr/>
        </p:nvGrpSpPr>
        <p:grpSpPr>
          <a:xfrm>
            <a:off x="1868024" y="4466651"/>
            <a:ext cx="479921" cy="479921"/>
            <a:chOff x="9870664" y="1889449"/>
            <a:chExt cx="527872" cy="527872"/>
          </a:xfrm>
        </p:grpSpPr>
        <p:sp>
          <p:nvSpPr>
            <p:cNvPr id="10" name="椭圆 9"/>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64"/>
            <p:cNvSpPr/>
            <p:nvPr/>
          </p:nvSpPr>
          <p:spPr>
            <a:xfrm>
              <a:off x="9982200" y="2012825"/>
              <a:ext cx="304800" cy="281119"/>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 name="组合 11"/>
          <p:cNvGrpSpPr/>
          <p:nvPr/>
        </p:nvGrpSpPr>
        <p:grpSpPr>
          <a:xfrm>
            <a:off x="2574862" y="4466651"/>
            <a:ext cx="479921" cy="479921"/>
            <a:chOff x="9870664" y="1889449"/>
            <a:chExt cx="527872" cy="527872"/>
          </a:xfrm>
        </p:grpSpPr>
        <p:sp>
          <p:nvSpPr>
            <p:cNvPr id="13" name="椭圆 12"/>
            <p:cNvSpPr/>
            <p:nvPr/>
          </p:nvSpPr>
          <p:spPr>
            <a:xfrm>
              <a:off x="9870664" y="1889449"/>
              <a:ext cx="527872" cy="527872"/>
            </a:xfrm>
            <a:prstGeom prst="ellipse">
              <a:avLst/>
            </a:prstGeom>
            <a:solidFill>
              <a:srgbClr val="4943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67"/>
            <p:cNvSpPr/>
            <p:nvPr/>
          </p:nvSpPr>
          <p:spPr>
            <a:xfrm>
              <a:off x="9986889" y="2000985"/>
              <a:ext cx="295421" cy="304800"/>
            </a:xfrm>
            <a:custGeom>
              <a:avLst/>
              <a:gdLst>
                <a:gd name="T0" fmla="*/ 614 w 834"/>
                <a:gd name="T1" fmla="*/ 393 h 862"/>
                <a:gd name="T2" fmla="*/ 548 w 834"/>
                <a:gd name="T3" fmla="*/ 370 h 862"/>
                <a:gd name="T4" fmla="*/ 551 w 834"/>
                <a:gd name="T5" fmla="*/ 312 h 862"/>
                <a:gd name="T6" fmla="*/ 627 w 834"/>
                <a:gd name="T7" fmla="*/ 313 h 862"/>
                <a:gd name="T8" fmla="*/ 615 w 834"/>
                <a:gd name="T9" fmla="*/ 345 h 862"/>
                <a:gd name="T10" fmla="*/ 587 w 834"/>
                <a:gd name="T11" fmla="*/ 324 h 862"/>
                <a:gd name="T12" fmla="*/ 563 w 834"/>
                <a:gd name="T13" fmla="*/ 342 h 862"/>
                <a:gd name="T14" fmla="*/ 596 w 834"/>
                <a:gd name="T15" fmla="*/ 359 h 862"/>
                <a:gd name="T16" fmla="*/ 646 w 834"/>
                <a:gd name="T17" fmla="*/ 402 h 862"/>
                <a:gd name="T18" fmla="*/ 590 w 834"/>
                <a:gd name="T19" fmla="*/ 444 h 862"/>
                <a:gd name="T20" fmla="*/ 534 w 834"/>
                <a:gd name="T21" fmla="*/ 398 h 862"/>
                <a:gd name="T22" fmla="*/ 570 w 834"/>
                <a:gd name="T23" fmla="*/ 415 h 862"/>
                <a:gd name="T24" fmla="*/ 612 w 834"/>
                <a:gd name="T25" fmla="*/ 416 h 862"/>
                <a:gd name="T26" fmla="*/ 403 w 834"/>
                <a:gd name="T27" fmla="*/ 440 h 862"/>
                <a:gd name="T28" fmla="*/ 437 w 834"/>
                <a:gd name="T29" fmla="*/ 333 h 862"/>
                <a:gd name="T30" fmla="*/ 473 w 834"/>
                <a:gd name="T31" fmla="*/ 440 h 862"/>
                <a:gd name="T32" fmla="*/ 524 w 834"/>
                <a:gd name="T33" fmla="*/ 304 h 862"/>
                <a:gd name="T34" fmla="*/ 496 w 834"/>
                <a:gd name="T35" fmla="*/ 304 h 862"/>
                <a:gd name="T36" fmla="*/ 473 w 834"/>
                <a:gd name="T37" fmla="*/ 403 h 862"/>
                <a:gd name="T38" fmla="*/ 438 w 834"/>
                <a:gd name="T39" fmla="*/ 304 h 862"/>
                <a:gd name="T40" fmla="*/ 404 w 834"/>
                <a:gd name="T41" fmla="*/ 404 h 862"/>
                <a:gd name="T42" fmla="*/ 366 w 834"/>
                <a:gd name="T43" fmla="*/ 304 h 862"/>
                <a:gd name="T44" fmla="*/ 389 w 834"/>
                <a:gd name="T45" fmla="*/ 440 h 862"/>
                <a:gd name="T46" fmla="*/ 340 w 834"/>
                <a:gd name="T47" fmla="*/ 428 h 862"/>
                <a:gd name="T48" fmla="*/ 265 w 834"/>
                <a:gd name="T49" fmla="*/ 416 h 862"/>
                <a:gd name="T50" fmla="*/ 331 w 834"/>
                <a:gd name="T51" fmla="*/ 381 h 862"/>
                <a:gd name="T52" fmla="*/ 331 w 834"/>
                <a:gd name="T53" fmla="*/ 357 h 862"/>
                <a:gd name="T54" fmla="*/ 265 w 834"/>
                <a:gd name="T55" fmla="*/ 328 h 862"/>
                <a:gd name="T56" fmla="*/ 336 w 834"/>
                <a:gd name="T57" fmla="*/ 316 h 862"/>
                <a:gd name="T58" fmla="*/ 236 w 834"/>
                <a:gd name="T59" fmla="*/ 304 h 862"/>
                <a:gd name="T60" fmla="*/ 340 w 834"/>
                <a:gd name="T61" fmla="*/ 440 h 862"/>
                <a:gd name="T62" fmla="*/ 340 w 834"/>
                <a:gd name="T63" fmla="*/ 428 h 862"/>
                <a:gd name="T64" fmla="*/ 98 w 834"/>
                <a:gd name="T65" fmla="*/ 440 h 862"/>
                <a:gd name="T66" fmla="*/ 125 w 834"/>
                <a:gd name="T67" fmla="*/ 440 h 862"/>
                <a:gd name="T68" fmla="*/ 181 w 834"/>
                <a:gd name="T69" fmla="*/ 440 h 862"/>
                <a:gd name="T70" fmla="*/ 209 w 834"/>
                <a:gd name="T71" fmla="*/ 440 h 862"/>
                <a:gd name="T72" fmla="*/ 196 w 834"/>
                <a:gd name="T73" fmla="*/ 304 h 862"/>
                <a:gd name="T74" fmla="*/ 182 w 834"/>
                <a:gd name="T75" fmla="*/ 400 h 862"/>
                <a:gd name="T76" fmla="*/ 113 w 834"/>
                <a:gd name="T77" fmla="*/ 304 h 862"/>
                <a:gd name="T78" fmla="*/ 834 w 834"/>
                <a:gd name="T79" fmla="*/ 0 h 862"/>
                <a:gd name="T80" fmla="*/ 743 w 834"/>
                <a:gd name="T81" fmla="*/ 555 h 862"/>
                <a:gd name="T82" fmla="*/ 551 w 834"/>
                <a:gd name="T83" fmla="*/ 643 h 862"/>
                <a:gd name="T84" fmla="*/ 420 w 834"/>
                <a:gd name="T85" fmla="*/ 772 h 862"/>
                <a:gd name="T86" fmla="*/ 329 w 834"/>
                <a:gd name="T87" fmla="*/ 643 h 862"/>
                <a:gd name="T88" fmla="*/ 0 w 834"/>
                <a:gd name="T89" fmla="*/ 88 h 862"/>
                <a:gd name="T90" fmla="*/ 91 w 834"/>
                <a:gd name="T91" fmla="*/ 0 h 862"/>
                <a:gd name="T92" fmla="*/ 707 w 834"/>
                <a:gd name="T93" fmla="*/ 125 h 862"/>
                <a:gd name="T94" fmla="*/ 109 w 834"/>
                <a:gd name="T95" fmla="*/ 125 h 862"/>
                <a:gd name="T96" fmla="*/ 37 w 834"/>
                <a:gd name="T97" fmla="*/ 125 h 862"/>
                <a:gd name="T98" fmla="*/ 366 w 834"/>
                <a:gd name="T99" fmla="*/ 606 h 862"/>
                <a:gd name="T100" fmla="*/ 420 w 834"/>
                <a:gd name="T101" fmla="*/ 720 h 862"/>
                <a:gd name="T102" fmla="*/ 456 w 834"/>
                <a:gd name="T103" fmla="*/ 683 h 862"/>
                <a:gd name="T104" fmla="*/ 536 w 834"/>
                <a:gd name="T105" fmla="*/ 606 h 862"/>
                <a:gd name="T106" fmla="*/ 587 w 834"/>
                <a:gd name="T107" fmla="*/ 606 h 862"/>
                <a:gd name="T108" fmla="*/ 707 w 834"/>
                <a:gd name="T109" fmla="*/ 554 h 862"/>
                <a:gd name="T110" fmla="*/ 707 w 834"/>
                <a:gd name="T111" fmla="*/ 518 h 862"/>
                <a:gd name="T112" fmla="*/ 707 w 834"/>
                <a:gd name="T113" fmla="*/ 125 h 862"/>
                <a:gd name="T114" fmla="*/ 127 w 834"/>
                <a:gd name="T115" fmla="*/ 37 h 862"/>
                <a:gd name="T116" fmla="*/ 743 w 834"/>
                <a:gd name="T117" fmla="*/ 88 h 862"/>
                <a:gd name="T118" fmla="*/ 798 w 834"/>
                <a:gd name="T119" fmla="*/ 518 h 862"/>
                <a:gd name="T120" fmla="*/ 798 w 834"/>
                <a:gd name="T121" fmla="*/ 3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4" h="862">
                  <a:moveTo>
                    <a:pt x="619" y="404"/>
                  </a:moveTo>
                  <a:cubicBezTo>
                    <a:pt x="619" y="399"/>
                    <a:pt x="617" y="395"/>
                    <a:pt x="614" y="393"/>
                  </a:cubicBezTo>
                  <a:cubicBezTo>
                    <a:pt x="610" y="390"/>
                    <a:pt x="603" y="388"/>
                    <a:pt x="591" y="385"/>
                  </a:cubicBezTo>
                  <a:cubicBezTo>
                    <a:pt x="569" y="380"/>
                    <a:pt x="555" y="375"/>
                    <a:pt x="548" y="370"/>
                  </a:cubicBezTo>
                  <a:cubicBezTo>
                    <a:pt x="540" y="364"/>
                    <a:pt x="537" y="355"/>
                    <a:pt x="537" y="344"/>
                  </a:cubicBezTo>
                  <a:cubicBezTo>
                    <a:pt x="537" y="330"/>
                    <a:pt x="541" y="320"/>
                    <a:pt x="551" y="312"/>
                  </a:cubicBezTo>
                  <a:cubicBezTo>
                    <a:pt x="561" y="304"/>
                    <a:pt x="573" y="300"/>
                    <a:pt x="590" y="300"/>
                  </a:cubicBezTo>
                  <a:cubicBezTo>
                    <a:pt x="605" y="300"/>
                    <a:pt x="617" y="305"/>
                    <a:pt x="627" y="313"/>
                  </a:cubicBezTo>
                  <a:cubicBezTo>
                    <a:pt x="637" y="321"/>
                    <a:pt x="642" y="331"/>
                    <a:pt x="643" y="345"/>
                  </a:cubicBezTo>
                  <a:lnTo>
                    <a:pt x="615" y="345"/>
                  </a:lnTo>
                  <a:cubicBezTo>
                    <a:pt x="615" y="339"/>
                    <a:pt x="612" y="333"/>
                    <a:pt x="607" y="330"/>
                  </a:cubicBezTo>
                  <a:cubicBezTo>
                    <a:pt x="601" y="326"/>
                    <a:pt x="595" y="324"/>
                    <a:pt x="587" y="324"/>
                  </a:cubicBezTo>
                  <a:cubicBezTo>
                    <a:pt x="579" y="324"/>
                    <a:pt x="574" y="325"/>
                    <a:pt x="570" y="329"/>
                  </a:cubicBezTo>
                  <a:cubicBezTo>
                    <a:pt x="565" y="332"/>
                    <a:pt x="563" y="336"/>
                    <a:pt x="563" y="342"/>
                  </a:cubicBezTo>
                  <a:cubicBezTo>
                    <a:pt x="563" y="346"/>
                    <a:pt x="566" y="349"/>
                    <a:pt x="570" y="351"/>
                  </a:cubicBezTo>
                  <a:cubicBezTo>
                    <a:pt x="574" y="354"/>
                    <a:pt x="583" y="356"/>
                    <a:pt x="596" y="359"/>
                  </a:cubicBezTo>
                  <a:cubicBezTo>
                    <a:pt x="616" y="364"/>
                    <a:pt x="630" y="369"/>
                    <a:pt x="636" y="375"/>
                  </a:cubicBezTo>
                  <a:cubicBezTo>
                    <a:pt x="643" y="380"/>
                    <a:pt x="646" y="390"/>
                    <a:pt x="646" y="402"/>
                  </a:cubicBezTo>
                  <a:cubicBezTo>
                    <a:pt x="646" y="415"/>
                    <a:pt x="641" y="425"/>
                    <a:pt x="631" y="433"/>
                  </a:cubicBezTo>
                  <a:cubicBezTo>
                    <a:pt x="621" y="440"/>
                    <a:pt x="607" y="444"/>
                    <a:pt x="590" y="444"/>
                  </a:cubicBezTo>
                  <a:cubicBezTo>
                    <a:pt x="573" y="444"/>
                    <a:pt x="560" y="440"/>
                    <a:pt x="550" y="432"/>
                  </a:cubicBezTo>
                  <a:cubicBezTo>
                    <a:pt x="540" y="424"/>
                    <a:pt x="535" y="413"/>
                    <a:pt x="534" y="398"/>
                  </a:cubicBezTo>
                  <a:lnTo>
                    <a:pt x="562" y="398"/>
                  </a:lnTo>
                  <a:cubicBezTo>
                    <a:pt x="562" y="405"/>
                    <a:pt x="565" y="411"/>
                    <a:pt x="570" y="415"/>
                  </a:cubicBezTo>
                  <a:cubicBezTo>
                    <a:pt x="575" y="419"/>
                    <a:pt x="581" y="421"/>
                    <a:pt x="590" y="421"/>
                  </a:cubicBezTo>
                  <a:cubicBezTo>
                    <a:pt x="599" y="421"/>
                    <a:pt x="606" y="419"/>
                    <a:pt x="612" y="416"/>
                  </a:cubicBezTo>
                  <a:cubicBezTo>
                    <a:pt x="617" y="413"/>
                    <a:pt x="619" y="409"/>
                    <a:pt x="619" y="404"/>
                  </a:cubicBezTo>
                  <a:close/>
                  <a:moveTo>
                    <a:pt x="403" y="440"/>
                  </a:moveTo>
                  <a:lnTo>
                    <a:pt x="416" y="440"/>
                  </a:lnTo>
                  <a:lnTo>
                    <a:pt x="437" y="333"/>
                  </a:lnTo>
                  <a:lnTo>
                    <a:pt x="459" y="440"/>
                  </a:lnTo>
                  <a:lnTo>
                    <a:pt x="473" y="440"/>
                  </a:lnTo>
                  <a:lnTo>
                    <a:pt x="487" y="440"/>
                  </a:lnTo>
                  <a:lnTo>
                    <a:pt x="524" y="304"/>
                  </a:lnTo>
                  <a:lnTo>
                    <a:pt x="510" y="304"/>
                  </a:lnTo>
                  <a:lnTo>
                    <a:pt x="496" y="304"/>
                  </a:lnTo>
                  <a:lnTo>
                    <a:pt x="473" y="403"/>
                  </a:lnTo>
                  <a:lnTo>
                    <a:pt x="473" y="403"/>
                  </a:lnTo>
                  <a:lnTo>
                    <a:pt x="453" y="304"/>
                  </a:lnTo>
                  <a:lnTo>
                    <a:pt x="438" y="304"/>
                  </a:lnTo>
                  <a:lnTo>
                    <a:pt x="423" y="304"/>
                  </a:lnTo>
                  <a:lnTo>
                    <a:pt x="404" y="404"/>
                  </a:lnTo>
                  <a:lnTo>
                    <a:pt x="381" y="304"/>
                  </a:lnTo>
                  <a:lnTo>
                    <a:pt x="366" y="304"/>
                  </a:lnTo>
                  <a:lnTo>
                    <a:pt x="351" y="304"/>
                  </a:lnTo>
                  <a:lnTo>
                    <a:pt x="389" y="440"/>
                  </a:lnTo>
                  <a:lnTo>
                    <a:pt x="403" y="440"/>
                  </a:lnTo>
                  <a:close/>
                  <a:moveTo>
                    <a:pt x="340" y="428"/>
                  </a:moveTo>
                  <a:lnTo>
                    <a:pt x="340" y="416"/>
                  </a:lnTo>
                  <a:lnTo>
                    <a:pt x="265" y="416"/>
                  </a:lnTo>
                  <a:lnTo>
                    <a:pt x="265" y="381"/>
                  </a:lnTo>
                  <a:lnTo>
                    <a:pt x="331" y="381"/>
                  </a:lnTo>
                  <a:lnTo>
                    <a:pt x="331" y="369"/>
                  </a:lnTo>
                  <a:lnTo>
                    <a:pt x="331" y="357"/>
                  </a:lnTo>
                  <a:lnTo>
                    <a:pt x="265" y="357"/>
                  </a:lnTo>
                  <a:lnTo>
                    <a:pt x="265" y="328"/>
                  </a:lnTo>
                  <a:lnTo>
                    <a:pt x="336" y="328"/>
                  </a:lnTo>
                  <a:lnTo>
                    <a:pt x="336" y="316"/>
                  </a:lnTo>
                  <a:lnTo>
                    <a:pt x="336" y="304"/>
                  </a:lnTo>
                  <a:lnTo>
                    <a:pt x="236" y="304"/>
                  </a:lnTo>
                  <a:lnTo>
                    <a:pt x="236" y="440"/>
                  </a:lnTo>
                  <a:lnTo>
                    <a:pt x="340" y="440"/>
                  </a:lnTo>
                  <a:lnTo>
                    <a:pt x="340" y="428"/>
                  </a:lnTo>
                  <a:lnTo>
                    <a:pt x="340" y="428"/>
                  </a:lnTo>
                  <a:close/>
                  <a:moveTo>
                    <a:pt x="98" y="304"/>
                  </a:moveTo>
                  <a:lnTo>
                    <a:pt x="98" y="440"/>
                  </a:lnTo>
                  <a:lnTo>
                    <a:pt x="111" y="440"/>
                  </a:lnTo>
                  <a:lnTo>
                    <a:pt x="125" y="440"/>
                  </a:lnTo>
                  <a:lnTo>
                    <a:pt x="125" y="342"/>
                  </a:lnTo>
                  <a:lnTo>
                    <a:pt x="181" y="440"/>
                  </a:lnTo>
                  <a:lnTo>
                    <a:pt x="195" y="440"/>
                  </a:lnTo>
                  <a:lnTo>
                    <a:pt x="209" y="440"/>
                  </a:lnTo>
                  <a:lnTo>
                    <a:pt x="209" y="304"/>
                  </a:lnTo>
                  <a:lnTo>
                    <a:pt x="196" y="304"/>
                  </a:lnTo>
                  <a:lnTo>
                    <a:pt x="182" y="304"/>
                  </a:lnTo>
                  <a:lnTo>
                    <a:pt x="182" y="400"/>
                  </a:lnTo>
                  <a:lnTo>
                    <a:pt x="128" y="304"/>
                  </a:lnTo>
                  <a:lnTo>
                    <a:pt x="113" y="304"/>
                  </a:lnTo>
                  <a:lnTo>
                    <a:pt x="98" y="304"/>
                  </a:lnTo>
                  <a:close/>
                  <a:moveTo>
                    <a:pt x="834" y="0"/>
                  </a:moveTo>
                  <a:lnTo>
                    <a:pt x="834" y="555"/>
                  </a:lnTo>
                  <a:lnTo>
                    <a:pt x="743" y="555"/>
                  </a:lnTo>
                  <a:lnTo>
                    <a:pt x="743" y="643"/>
                  </a:lnTo>
                  <a:lnTo>
                    <a:pt x="551" y="643"/>
                  </a:lnTo>
                  <a:lnTo>
                    <a:pt x="420" y="774"/>
                  </a:lnTo>
                  <a:lnTo>
                    <a:pt x="420" y="772"/>
                  </a:lnTo>
                  <a:lnTo>
                    <a:pt x="329" y="862"/>
                  </a:lnTo>
                  <a:lnTo>
                    <a:pt x="329" y="643"/>
                  </a:lnTo>
                  <a:lnTo>
                    <a:pt x="0" y="643"/>
                  </a:lnTo>
                  <a:lnTo>
                    <a:pt x="0" y="88"/>
                  </a:lnTo>
                  <a:lnTo>
                    <a:pt x="91" y="88"/>
                  </a:lnTo>
                  <a:lnTo>
                    <a:pt x="91" y="0"/>
                  </a:lnTo>
                  <a:lnTo>
                    <a:pt x="834" y="0"/>
                  </a:lnTo>
                  <a:close/>
                  <a:moveTo>
                    <a:pt x="707" y="125"/>
                  </a:moveTo>
                  <a:lnTo>
                    <a:pt x="127" y="125"/>
                  </a:lnTo>
                  <a:lnTo>
                    <a:pt x="109" y="125"/>
                  </a:lnTo>
                  <a:lnTo>
                    <a:pt x="91" y="125"/>
                  </a:lnTo>
                  <a:lnTo>
                    <a:pt x="37" y="125"/>
                  </a:lnTo>
                  <a:lnTo>
                    <a:pt x="37" y="606"/>
                  </a:lnTo>
                  <a:lnTo>
                    <a:pt x="366" y="606"/>
                  </a:lnTo>
                  <a:lnTo>
                    <a:pt x="366" y="774"/>
                  </a:lnTo>
                  <a:lnTo>
                    <a:pt x="420" y="720"/>
                  </a:lnTo>
                  <a:lnTo>
                    <a:pt x="438" y="702"/>
                  </a:lnTo>
                  <a:lnTo>
                    <a:pt x="456" y="683"/>
                  </a:lnTo>
                  <a:lnTo>
                    <a:pt x="533" y="606"/>
                  </a:lnTo>
                  <a:lnTo>
                    <a:pt x="536" y="606"/>
                  </a:lnTo>
                  <a:lnTo>
                    <a:pt x="561" y="606"/>
                  </a:lnTo>
                  <a:lnTo>
                    <a:pt x="587" y="606"/>
                  </a:lnTo>
                  <a:lnTo>
                    <a:pt x="707" y="606"/>
                  </a:lnTo>
                  <a:lnTo>
                    <a:pt x="707" y="554"/>
                  </a:lnTo>
                  <a:lnTo>
                    <a:pt x="707" y="536"/>
                  </a:lnTo>
                  <a:lnTo>
                    <a:pt x="707" y="518"/>
                  </a:lnTo>
                  <a:lnTo>
                    <a:pt x="707" y="125"/>
                  </a:lnTo>
                  <a:lnTo>
                    <a:pt x="707" y="125"/>
                  </a:lnTo>
                  <a:close/>
                  <a:moveTo>
                    <a:pt x="798" y="37"/>
                  </a:moveTo>
                  <a:lnTo>
                    <a:pt x="127" y="37"/>
                  </a:lnTo>
                  <a:lnTo>
                    <a:pt x="127" y="88"/>
                  </a:lnTo>
                  <a:lnTo>
                    <a:pt x="743" y="88"/>
                  </a:lnTo>
                  <a:lnTo>
                    <a:pt x="743" y="518"/>
                  </a:lnTo>
                  <a:lnTo>
                    <a:pt x="798" y="518"/>
                  </a:lnTo>
                  <a:lnTo>
                    <a:pt x="798" y="37"/>
                  </a:lnTo>
                  <a:lnTo>
                    <a:pt x="798" y="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6818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16"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0811"/>
          <a:stretch/>
        </p:blipFill>
        <p:spPr>
          <a:xfrm rot="16200000" flipH="1">
            <a:off x="2657475" y="-2676525"/>
            <a:ext cx="6877050" cy="12192000"/>
          </a:xfrm>
          <a:prstGeom prst="rect">
            <a:avLst/>
          </a:prstGeom>
        </p:spPr>
      </p:pic>
      <p:sp>
        <p:nvSpPr>
          <p:cNvPr id="3" name="文本框 2"/>
          <p:cNvSpPr txBox="1"/>
          <p:nvPr/>
        </p:nvSpPr>
        <p:spPr>
          <a:xfrm>
            <a:off x="4648200" y="4256946"/>
            <a:ext cx="2895600" cy="70788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i="1" dirty="0">
                <a:solidFill>
                  <a:schemeClr val="bg1"/>
                </a:solidFill>
                <a:latin typeface="Century Gothic" panose="020B0502020202020204" pitchFamily="34" charset="0"/>
                <a:ea typeface="方正兰亭中黑_GBK" panose="02000000000000000000" pitchFamily="2" charset="-122"/>
              </a:rPr>
              <a:t>PART 01</a:t>
            </a:r>
            <a:endParaRPr kumimoji="0" lang="zh-CN" altLang="en-US" sz="4000" i="1" u="none" strike="noStrike" kern="1200" cap="none" spc="0" normalizeH="0" baseline="0" noProof="0" dirty="0">
              <a:ln>
                <a:noFill/>
              </a:ln>
              <a:solidFill>
                <a:schemeClr val="bg1"/>
              </a:solidFill>
              <a:effectLst/>
              <a:uLnTx/>
              <a:uFillTx/>
              <a:latin typeface="Century Gothic" panose="020B0502020202020204" pitchFamily="34" charset="0"/>
              <a:ea typeface="方正兰亭中黑_GBK" panose="02000000000000000000" pitchFamily="2" charset="-122"/>
            </a:endParaRPr>
          </a:p>
        </p:txBody>
      </p:sp>
      <p:sp>
        <p:nvSpPr>
          <p:cNvPr id="4" name="文本框 3"/>
          <p:cNvSpPr txBox="1"/>
          <p:nvPr/>
        </p:nvSpPr>
        <p:spPr>
          <a:xfrm>
            <a:off x="1088571" y="5891472"/>
            <a:ext cx="10014858" cy="350865"/>
          </a:xfrm>
          <a:prstGeom prst="rect">
            <a:avLst/>
          </a:prstGeom>
          <a:noFill/>
        </p:spPr>
        <p:txBody>
          <a:bodyPr wrap="square" rtlCol="0">
            <a:spAutoFit/>
            <a:scene3d>
              <a:camera prst="orthographicFront"/>
              <a:lightRig rig="threePt" dir="t"/>
            </a:scene3d>
            <a:sp3d contourW="12700"/>
          </a:bodyPr>
          <a:lstStyle/>
          <a:p>
            <a:pPr lvl="0" algn="ctr">
              <a:lnSpc>
                <a:spcPct val="120000"/>
              </a:lnSpc>
              <a:defRPr/>
            </a:pPr>
            <a:r>
              <a:rPr lang="en-US" altLang="zh-CN" sz="1400" dirty="0">
                <a:solidFill>
                  <a:schemeClr val="bg1">
                    <a:lumMod val="75000"/>
                  </a:schemeClr>
                </a:solidFill>
                <a:latin typeface="Century Gothic" panose="020B0502020202020204" pitchFamily="34" charset="0"/>
              </a:rPr>
              <a:t>The user can demonstrate on a projector or computer or print the it into a film to be used in a wider field</a:t>
            </a:r>
          </a:p>
        </p:txBody>
      </p:sp>
      <p:sp>
        <p:nvSpPr>
          <p:cNvPr id="5" name="文本框 4"/>
          <p:cNvSpPr txBox="1"/>
          <p:nvPr/>
        </p:nvSpPr>
        <p:spPr>
          <a:xfrm>
            <a:off x="4464787" y="5037978"/>
            <a:ext cx="3262432" cy="707886"/>
          </a:xfrm>
          <a:prstGeom prst="rect">
            <a:avLst/>
          </a:prstGeom>
          <a:noFill/>
        </p:spPr>
        <p:txBody>
          <a:bodyPr wrap="none" rtlCol="0">
            <a:spAutoFit/>
            <a:scene3d>
              <a:camera prst="orthographicFront"/>
              <a:lightRig rig="threePt" dir="t"/>
            </a:scene3d>
            <a:sp3d contourW="12700"/>
          </a:bodyPr>
          <a:lstStyle/>
          <a:p>
            <a:pPr lvl="0" algn="ctr">
              <a:defRPr/>
            </a:pPr>
            <a:r>
              <a:rPr lang="zh-CN" altLang="en-US" sz="4000" dirty="0">
                <a:solidFill>
                  <a:schemeClr val="bg1"/>
                </a:solidFill>
                <a:latin typeface="Century Gothic" panose="020B0502020202020204" pitchFamily="34" charset="0"/>
                <a:ea typeface="方正兰亭中黑_GBK" panose="02000000000000000000" pitchFamily="2" charset="-122"/>
              </a:rPr>
              <a:t>机器学习介绍</a:t>
            </a:r>
          </a:p>
        </p:txBody>
      </p:sp>
    </p:spTree>
    <p:extLst>
      <p:ext uri="{BB962C8B-B14F-4D97-AF65-F5344CB8AC3E}">
        <p14:creationId xmlns:p14="http://schemas.microsoft.com/office/powerpoint/2010/main" val="340011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874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机器学习介绍</a:t>
            </a:r>
          </a:p>
        </p:txBody>
      </p:sp>
      <p:sp>
        <p:nvSpPr>
          <p:cNvPr id="20" name="文本框 19"/>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1" name="直接连接符 2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object 6">
            <a:extLst>
              <a:ext uri="{FF2B5EF4-FFF2-40B4-BE49-F238E27FC236}">
                <a16:creationId xmlns:a16="http://schemas.microsoft.com/office/drawing/2014/main" id="{24648A6B-D3A8-4C68-87D3-2F089D4CBD5F}"/>
              </a:ext>
            </a:extLst>
          </p:cNvPr>
          <p:cNvSpPr/>
          <p:nvPr/>
        </p:nvSpPr>
        <p:spPr>
          <a:xfrm>
            <a:off x="7058983" y="1702400"/>
            <a:ext cx="4245864" cy="4130548"/>
          </a:xfrm>
          <a:prstGeom prst="rect">
            <a:avLst/>
          </a:prstGeom>
          <a:blipFill>
            <a:blip r:embed="rId3" cstate="print"/>
            <a:stretch>
              <a:fillRect/>
            </a:stretch>
          </a:blipFill>
        </p:spPr>
        <p:txBody>
          <a:bodyPr wrap="square" lIns="0" tIns="0" rIns="0" bIns="0" rtlCol="0"/>
          <a:lstStyle/>
          <a:p>
            <a:endParaRPr/>
          </a:p>
        </p:txBody>
      </p:sp>
      <p:sp>
        <p:nvSpPr>
          <p:cNvPr id="33" name="object 7">
            <a:extLst>
              <a:ext uri="{FF2B5EF4-FFF2-40B4-BE49-F238E27FC236}">
                <a16:creationId xmlns:a16="http://schemas.microsoft.com/office/drawing/2014/main" id="{2DFEEC0C-AAA1-4633-98A3-9FB36FD3E232}"/>
              </a:ext>
            </a:extLst>
          </p:cNvPr>
          <p:cNvSpPr txBox="1"/>
          <p:nvPr/>
        </p:nvSpPr>
        <p:spPr>
          <a:xfrm>
            <a:off x="8552757" y="2034582"/>
            <a:ext cx="124587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Noto Sans CJK JP Black"/>
                <a:cs typeface="Noto Sans CJK JP Black"/>
              </a:rPr>
              <a:t>人工智能</a:t>
            </a:r>
            <a:endParaRPr sz="2400" dirty="0">
              <a:latin typeface="Noto Sans CJK JP Black"/>
              <a:cs typeface="Noto Sans CJK JP Black"/>
            </a:endParaRPr>
          </a:p>
        </p:txBody>
      </p:sp>
      <p:sp>
        <p:nvSpPr>
          <p:cNvPr id="34" name="object 8">
            <a:extLst>
              <a:ext uri="{FF2B5EF4-FFF2-40B4-BE49-F238E27FC236}">
                <a16:creationId xmlns:a16="http://schemas.microsoft.com/office/drawing/2014/main" id="{C2A88198-69B7-4683-BD29-798D9A8AE2D8}"/>
              </a:ext>
            </a:extLst>
          </p:cNvPr>
          <p:cNvSpPr txBox="1"/>
          <p:nvPr/>
        </p:nvSpPr>
        <p:spPr>
          <a:xfrm>
            <a:off x="8552757" y="2998689"/>
            <a:ext cx="12458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Noto Sans CJK JP Black"/>
                <a:cs typeface="Noto Sans CJK JP Black"/>
              </a:rPr>
              <a:t>机器学习</a:t>
            </a:r>
            <a:endParaRPr sz="2400">
              <a:latin typeface="Noto Sans CJK JP Black"/>
              <a:cs typeface="Noto Sans CJK JP Black"/>
            </a:endParaRPr>
          </a:p>
        </p:txBody>
      </p:sp>
      <p:sp>
        <p:nvSpPr>
          <p:cNvPr id="35" name="object 9">
            <a:extLst>
              <a:ext uri="{FF2B5EF4-FFF2-40B4-BE49-F238E27FC236}">
                <a16:creationId xmlns:a16="http://schemas.microsoft.com/office/drawing/2014/main" id="{4BBF100A-E213-48C6-B516-50DC34524C5C}"/>
              </a:ext>
            </a:extLst>
          </p:cNvPr>
          <p:cNvSpPr txBox="1"/>
          <p:nvPr/>
        </p:nvSpPr>
        <p:spPr>
          <a:xfrm>
            <a:off x="8605843" y="4420835"/>
            <a:ext cx="12458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Noto Sans CJK JP Black"/>
                <a:cs typeface="Noto Sans CJK JP Black"/>
              </a:rPr>
              <a:t>深度学习</a:t>
            </a:r>
            <a:endParaRPr sz="2400">
              <a:latin typeface="Noto Sans CJK JP Black"/>
              <a:cs typeface="Noto Sans CJK JP Black"/>
            </a:endParaRPr>
          </a:p>
        </p:txBody>
      </p:sp>
      <p:sp>
        <p:nvSpPr>
          <p:cNvPr id="36" name="object 4">
            <a:extLst>
              <a:ext uri="{FF2B5EF4-FFF2-40B4-BE49-F238E27FC236}">
                <a16:creationId xmlns:a16="http://schemas.microsoft.com/office/drawing/2014/main" id="{8C6692F7-9706-4B6E-AE08-2E09BFA86BA0}"/>
              </a:ext>
            </a:extLst>
          </p:cNvPr>
          <p:cNvSpPr txBox="1"/>
          <p:nvPr/>
        </p:nvSpPr>
        <p:spPr>
          <a:xfrm>
            <a:off x="531328" y="1826796"/>
            <a:ext cx="5256530" cy="2414122"/>
          </a:xfrm>
          <a:prstGeom prst="rect">
            <a:avLst/>
          </a:prstGeom>
        </p:spPr>
        <p:txBody>
          <a:bodyPr vert="horz" wrap="square" lIns="0" tIns="13335" rIns="0" bIns="0" rtlCol="0">
            <a:spAutoFit/>
          </a:bodyPr>
          <a:lstStyle/>
          <a:p>
            <a:pPr marL="12700">
              <a:lnSpc>
                <a:spcPct val="100000"/>
              </a:lnSpc>
              <a:spcBef>
                <a:spcPts val="105"/>
              </a:spcBef>
            </a:pPr>
            <a:r>
              <a:rPr sz="3200" b="0" dirty="0">
                <a:solidFill>
                  <a:srgbClr val="2C2C89"/>
                </a:solidFill>
                <a:latin typeface="Noto Sans CJK JP Medium"/>
                <a:cs typeface="Noto Sans CJK JP Medium"/>
              </a:rPr>
              <a:t>人工智能</a:t>
            </a:r>
            <a:r>
              <a:rPr sz="3200" b="0" dirty="0">
                <a:latin typeface="Noto Sans CJK JP Medium"/>
                <a:cs typeface="Noto Sans CJK JP Medium"/>
              </a:rPr>
              <a:t>：</a:t>
            </a:r>
            <a:r>
              <a:rPr sz="2800" spc="-5" dirty="0">
                <a:latin typeface="Noto Sans CJK JP Black"/>
                <a:cs typeface="Noto Sans CJK JP Black"/>
              </a:rPr>
              <a:t>机器展现的人类智能</a:t>
            </a:r>
            <a:endParaRPr sz="2800" dirty="0">
              <a:latin typeface="Noto Sans CJK JP Black"/>
              <a:cs typeface="Noto Sans CJK JP Black"/>
            </a:endParaRPr>
          </a:p>
          <a:p>
            <a:pPr>
              <a:lnSpc>
                <a:spcPct val="100000"/>
              </a:lnSpc>
              <a:spcBef>
                <a:spcPts val="25"/>
              </a:spcBef>
            </a:pPr>
            <a:endParaRPr lang="en-US" sz="1800" dirty="0">
              <a:latin typeface="Noto Sans CJK JP Black"/>
              <a:cs typeface="Noto Sans CJK JP Black"/>
            </a:endParaRPr>
          </a:p>
          <a:p>
            <a:pPr>
              <a:lnSpc>
                <a:spcPct val="100000"/>
              </a:lnSpc>
              <a:spcBef>
                <a:spcPts val="25"/>
              </a:spcBef>
            </a:pPr>
            <a:endParaRPr sz="1800" dirty="0">
              <a:latin typeface="Noto Sans CJK JP Black"/>
              <a:cs typeface="Noto Sans CJK JP Black"/>
            </a:endParaRPr>
          </a:p>
          <a:p>
            <a:pPr marL="12700" marR="5080" algn="just">
              <a:lnSpc>
                <a:spcPct val="100000"/>
              </a:lnSpc>
            </a:pPr>
            <a:r>
              <a:rPr sz="3200" b="0" dirty="0">
                <a:solidFill>
                  <a:srgbClr val="2C2C89"/>
                </a:solidFill>
                <a:latin typeface="Noto Sans CJK JP Medium"/>
                <a:cs typeface="Noto Sans CJK JP Medium"/>
              </a:rPr>
              <a:t>机器学习：</a:t>
            </a:r>
            <a:r>
              <a:rPr sz="2800" spc="-5" dirty="0">
                <a:latin typeface="Noto Sans CJK JP Black"/>
                <a:cs typeface="Noto Sans CJK JP Black"/>
              </a:rPr>
              <a:t>计算机利用已有的数 </a:t>
            </a:r>
            <a:r>
              <a:rPr sz="2800" spc="-10" dirty="0">
                <a:latin typeface="Noto Sans CJK JP Black"/>
                <a:cs typeface="Noto Sans CJK JP Black"/>
              </a:rPr>
              <a:t>据</a:t>
            </a:r>
            <a:r>
              <a:rPr sz="2800" spc="-190" dirty="0">
                <a:latin typeface="Noto Sans CJK JP Black"/>
                <a:cs typeface="Noto Sans CJK JP Black"/>
              </a:rPr>
              <a:t>(</a:t>
            </a:r>
            <a:r>
              <a:rPr sz="2800" spc="-10" dirty="0">
                <a:latin typeface="Noto Sans CJK JP Black"/>
                <a:cs typeface="Noto Sans CJK JP Black"/>
              </a:rPr>
              <a:t>经验</a:t>
            </a:r>
            <a:r>
              <a:rPr sz="2800" spc="-100" dirty="0">
                <a:latin typeface="Noto Sans CJK JP Black"/>
                <a:cs typeface="Noto Sans CJK JP Black"/>
              </a:rPr>
              <a:t>)，</a:t>
            </a:r>
            <a:r>
              <a:rPr sz="2800" spc="-10" dirty="0">
                <a:latin typeface="Noto Sans CJK JP Black"/>
                <a:cs typeface="Noto Sans CJK JP Black"/>
              </a:rPr>
              <a:t>得出了某种模型，并利 </a:t>
            </a:r>
            <a:r>
              <a:rPr sz="2800" spc="-5" dirty="0">
                <a:latin typeface="Noto Sans CJK JP Black"/>
                <a:cs typeface="Noto Sans CJK JP Black"/>
              </a:rPr>
              <a:t>用此模型预测未来的一种方法。</a:t>
            </a:r>
            <a:endParaRPr sz="2800" dirty="0">
              <a:latin typeface="Noto Sans CJK JP Black"/>
              <a:cs typeface="Noto Sans CJK JP Black"/>
            </a:endParaRPr>
          </a:p>
        </p:txBody>
      </p:sp>
      <p:sp>
        <p:nvSpPr>
          <p:cNvPr id="37" name="object 5">
            <a:extLst>
              <a:ext uri="{FF2B5EF4-FFF2-40B4-BE49-F238E27FC236}">
                <a16:creationId xmlns:a16="http://schemas.microsoft.com/office/drawing/2014/main" id="{F1C3BCE3-E06A-4662-A08A-50F416105E3D}"/>
              </a:ext>
            </a:extLst>
          </p:cNvPr>
          <p:cNvSpPr txBox="1"/>
          <p:nvPr/>
        </p:nvSpPr>
        <p:spPr>
          <a:xfrm>
            <a:off x="531328" y="4631159"/>
            <a:ext cx="5256530" cy="941705"/>
          </a:xfrm>
          <a:prstGeom prst="rect">
            <a:avLst/>
          </a:prstGeom>
        </p:spPr>
        <p:txBody>
          <a:bodyPr vert="horz" wrap="square" lIns="0" tIns="13335" rIns="0" bIns="0" rtlCol="0">
            <a:spAutoFit/>
          </a:bodyPr>
          <a:lstStyle/>
          <a:p>
            <a:pPr marL="12700" marR="5080">
              <a:lnSpc>
                <a:spcPct val="100000"/>
              </a:lnSpc>
              <a:spcBef>
                <a:spcPts val="105"/>
              </a:spcBef>
            </a:pPr>
            <a:r>
              <a:rPr sz="3200" b="0" dirty="0">
                <a:solidFill>
                  <a:srgbClr val="2C2C89"/>
                </a:solidFill>
                <a:latin typeface="Noto Sans CJK JP Medium"/>
                <a:cs typeface="Noto Sans CJK JP Medium"/>
              </a:rPr>
              <a:t>深度学习：</a:t>
            </a:r>
            <a:r>
              <a:rPr sz="2800" spc="-10" dirty="0">
                <a:latin typeface="Noto Sans CJK JP Black"/>
                <a:cs typeface="Noto Sans CJK JP Black"/>
              </a:rPr>
              <a:t>实现机器学习的一种 </a:t>
            </a:r>
            <a:r>
              <a:rPr sz="2800" spc="-5" dirty="0">
                <a:latin typeface="Noto Sans CJK JP Black"/>
                <a:cs typeface="Noto Sans CJK JP Black"/>
              </a:rPr>
              <a:t>技术</a:t>
            </a:r>
            <a:endParaRPr sz="2800" dirty="0">
              <a:latin typeface="Noto Sans CJK JP Black"/>
              <a:cs typeface="Noto Sans CJK JP Black"/>
            </a:endParaRPr>
          </a:p>
        </p:txBody>
      </p:sp>
    </p:spTree>
    <p:extLst>
      <p:ext uri="{BB962C8B-B14F-4D97-AF65-F5344CB8AC3E}">
        <p14:creationId xmlns:p14="http://schemas.microsoft.com/office/powerpoint/2010/main" val="307610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机器学习介绍</a:t>
            </a:r>
          </a:p>
        </p:txBody>
      </p:sp>
      <p:sp>
        <p:nvSpPr>
          <p:cNvPr id="20" name="文本框 19"/>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1" name="直接连接符 2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object 7">
            <a:extLst>
              <a:ext uri="{FF2B5EF4-FFF2-40B4-BE49-F238E27FC236}">
                <a16:creationId xmlns:a16="http://schemas.microsoft.com/office/drawing/2014/main" id="{2DFEEC0C-AAA1-4633-98A3-9FB36FD3E232}"/>
              </a:ext>
            </a:extLst>
          </p:cNvPr>
          <p:cNvSpPr txBox="1"/>
          <p:nvPr/>
        </p:nvSpPr>
        <p:spPr>
          <a:xfrm>
            <a:off x="8552757" y="2034582"/>
            <a:ext cx="124587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Noto Sans CJK JP Black"/>
                <a:cs typeface="Noto Sans CJK JP Black"/>
              </a:rPr>
              <a:t>人工智能</a:t>
            </a:r>
            <a:endParaRPr sz="2400" dirty="0">
              <a:latin typeface="Noto Sans CJK JP Black"/>
              <a:cs typeface="Noto Sans CJK JP Black"/>
            </a:endParaRPr>
          </a:p>
        </p:txBody>
      </p:sp>
      <p:sp>
        <p:nvSpPr>
          <p:cNvPr id="34" name="object 8">
            <a:extLst>
              <a:ext uri="{FF2B5EF4-FFF2-40B4-BE49-F238E27FC236}">
                <a16:creationId xmlns:a16="http://schemas.microsoft.com/office/drawing/2014/main" id="{C2A88198-69B7-4683-BD29-798D9A8AE2D8}"/>
              </a:ext>
            </a:extLst>
          </p:cNvPr>
          <p:cNvSpPr txBox="1"/>
          <p:nvPr/>
        </p:nvSpPr>
        <p:spPr>
          <a:xfrm>
            <a:off x="8552757" y="2998689"/>
            <a:ext cx="12458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Noto Sans CJK JP Black"/>
                <a:cs typeface="Noto Sans CJK JP Black"/>
              </a:rPr>
              <a:t>机器学习</a:t>
            </a:r>
            <a:endParaRPr sz="2400">
              <a:latin typeface="Noto Sans CJK JP Black"/>
              <a:cs typeface="Noto Sans CJK JP Black"/>
            </a:endParaRPr>
          </a:p>
        </p:txBody>
      </p:sp>
      <p:sp>
        <p:nvSpPr>
          <p:cNvPr id="35" name="object 9">
            <a:extLst>
              <a:ext uri="{FF2B5EF4-FFF2-40B4-BE49-F238E27FC236}">
                <a16:creationId xmlns:a16="http://schemas.microsoft.com/office/drawing/2014/main" id="{4BBF100A-E213-48C6-B516-50DC34524C5C}"/>
              </a:ext>
            </a:extLst>
          </p:cNvPr>
          <p:cNvSpPr txBox="1"/>
          <p:nvPr/>
        </p:nvSpPr>
        <p:spPr>
          <a:xfrm>
            <a:off x="8605843" y="4420835"/>
            <a:ext cx="12458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Noto Sans CJK JP Black"/>
                <a:cs typeface="Noto Sans CJK JP Black"/>
              </a:rPr>
              <a:t>深度学习</a:t>
            </a:r>
            <a:endParaRPr sz="2400">
              <a:latin typeface="Noto Sans CJK JP Black"/>
              <a:cs typeface="Noto Sans CJK JP Black"/>
            </a:endParaRPr>
          </a:p>
        </p:txBody>
      </p:sp>
      <p:sp>
        <p:nvSpPr>
          <p:cNvPr id="38" name="object 3">
            <a:extLst>
              <a:ext uri="{FF2B5EF4-FFF2-40B4-BE49-F238E27FC236}">
                <a16:creationId xmlns:a16="http://schemas.microsoft.com/office/drawing/2014/main" id="{DF682735-440B-4866-B991-BE7E751379B7}"/>
              </a:ext>
            </a:extLst>
          </p:cNvPr>
          <p:cNvSpPr/>
          <p:nvPr/>
        </p:nvSpPr>
        <p:spPr>
          <a:xfrm>
            <a:off x="1790229" y="1607460"/>
            <a:ext cx="8802168" cy="516013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0721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72991" y="401149"/>
            <a:ext cx="6986958" cy="523220"/>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机器学习介绍 </a:t>
            </a:r>
            <a:r>
              <a:rPr lang="en-US" altLang="zh-CN" sz="2800" b="1" dirty="0">
                <a:latin typeface="+mj-ea"/>
                <a:ea typeface="+mj-ea"/>
                <a:cs typeface="经典综艺体简" panose="02010609000101010101" pitchFamily="49" charset="-122"/>
              </a:rPr>
              <a:t>—— </a:t>
            </a:r>
            <a:r>
              <a:rPr lang="zh-CN" altLang="en-US" sz="2800" b="1" dirty="0">
                <a:latin typeface="+mj-ea"/>
                <a:ea typeface="+mj-ea"/>
                <a:cs typeface="经典综艺体简" panose="02010609000101010101" pitchFamily="49" charset="-122"/>
              </a:rPr>
              <a:t>机器学习发展史</a:t>
            </a:r>
          </a:p>
        </p:txBody>
      </p:sp>
      <p:sp>
        <p:nvSpPr>
          <p:cNvPr id="20" name="文本框 19"/>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1" name="直接连接符 2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object 4">
            <a:extLst>
              <a:ext uri="{FF2B5EF4-FFF2-40B4-BE49-F238E27FC236}">
                <a16:creationId xmlns:a16="http://schemas.microsoft.com/office/drawing/2014/main" id="{2E898504-757D-400D-B987-49DB6D6E9A28}"/>
              </a:ext>
            </a:extLst>
          </p:cNvPr>
          <p:cNvSpPr/>
          <p:nvPr/>
        </p:nvSpPr>
        <p:spPr>
          <a:xfrm>
            <a:off x="616838" y="1557527"/>
            <a:ext cx="11134725" cy="429920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2087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1" name="直接连接符 2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object 4">
            <a:extLst>
              <a:ext uri="{FF2B5EF4-FFF2-40B4-BE49-F238E27FC236}">
                <a16:creationId xmlns:a16="http://schemas.microsoft.com/office/drawing/2014/main" id="{7BDE3E36-F58A-4CA2-AD98-D059D430E2F2}"/>
              </a:ext>
            </a:extLst>
          </p:cNvPr>
          <p:cNvSpPr/>
          <p:nvPr/>
        </p:nvSpPr>
        <p:spPr>
          <a:xfrm>
            <a:off x="655319" y="1668779"/>
            <a:ext cx="11134725" cy="4270093"/>
          </a:xfrm>
          <a:prstGeom prst="rect">
            <a:avLst/>
          </a:prstGeom>
          <a:blipFill>
            <a:blip r:embed="rId3" cstate="print"/>
            <a:stretch>
              <a:fillRect/>
            </a:stretch>
          </a:blipFill>
        </p:spPr>
        <p:txBody>
          <a:bodyPr wrap="square" lIns="0" tIns="0" rIns="0" bIns="0" rtlCol="0"/>
          <a:lstStyle/>
          <a:p>
            <a:endParaRPr/>
          </a:p>
        </p:txBody>
      </p:sp>
      <p:sp>
        <p:nvSpPr>
          <p:cNvPr id="7" name="文本框 6">
            <a:extLst>
              <a:ext uri="{FF2B5EF4-FFF2-40B4-BE49-F238E27FC236}">
                <a16:creationId xmlns:a16="http://schemas.microsoft.com/office/drawing/2014/main" id="{280E04CF-C75C-4E2D-BA5A-9783137ACB0B}"/>
              </a:ext>
            </a:extLst>
          </p:cNvPr>
          <p:cNvSpPr txBox="1"/>
          <p:nvPr/>
        </p:nvSpPr>
        <p:spPr>
          <a:xfrm>
            <a:off x="872991" y="401149"/>
            <a:ext cx="6986958" cy="523220"/>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机器学习介绍 </a:t>
            </a:r>
            <a:r>
              <a:rPr lang="en-US" altLang="zh-CN" sz="2800" b="1" dirty="0">
                <a:latin typeface="+mj-ea"/>
                <a:ea typeface="+mj-ea"/>
                <a:cs typeface="经典综艺体简" panose="02010609000101010101" pitchFamily="49" charset="-122"/>
              </a:rPr>
              <a:t>—— </a:t>
            </a:r>
            <a:r>
              <a:rPr lang="zh-CN" altLang="en-US" sz="2800" b="1" dirty="0">
                <a:latin typeface="+mj-ea"/>
                <a:ea typeface="+mj-ea"/>
                <a:cs typeface="经典综艺体简" panose="02010609000101010101" pitchFamily="49" charset="-122"/>
              </a:rPr>
              <a:t>机器学习发展史</a:t>
            </a:r>
          </a:p>
        </p:txBody>
      </p:sp>
    </p:spTree>
    <p:extLst>
      <p:ext uri="{BB962C8B-B14F-4D97-AF65-F5344CB8AC3E}">
        <p14:creationId xmlns:p14="http://schemas.microsoft.com/office/powerpoint/2010/main" val="290293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21" name="直接连接符 2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object 4">
            <a:extLst>
              <a:ext uri="{FF2B5EF4-FFF2-40B4-BE49-F238E27FC236}">
                <a16:creationId xmlns:a16="http://schemas.microsoft.com/office/drawing/2014/main" id="{902F44D2-ABBE-4EC3-A6D5-C036707B0061}"/>
              </a:ext>
            </a:extLst>
          </p:cNvPr>
          <p:cNvSpPr txBox="1"/>
          <p:nvPr/>
        </p:nvSpPr>
        <p:spPr>
          <a:xfrm>
            <a:off x="763320" y="1977237"/>
            <a:ext cx="9785350" cy="2952750"/>
          </a:xfrm>
          <a:prstGeom prst="rect">
            <a:avLst/>
          </a:prstGeom>
        </p:spPr>
        <p:txBody>
          <a:bodyPr vert="horz" wrap="square" lIns="0" tIns="12065" rIns="0" bIns="0" rtlCol="0">
            <a:spAutoFit/>
          </a:bodyPr>
          <a:lstStyle/>
          <a:p>
            <a:pPr marL="12700" marR="6350">
              <a:lnSpc>
                <a:spcPct val="150100"/>
              </a:lnSpc>
              <a:spcBef>
                <a:spcPts val="95"/>
              </a:spcBef>
            </a:pPr>
            <a:r>
              <a:rPr sz="3200" dirty="0">
                <a:solidFill>
                  <a:srgbClr val="23292D"/>
                </a:solidFill>
                <a:latin typeface="Noto Sans CJK JP Black"/>
                <a:cs typeface="Noto Sans CJK JP Black"/>
              </a:rPr>
              <a:t>总的来说，人工智能经</a:t>
            </a:r>
            <a:r>
              <a:rPr sz="3200" spc="-15" dirty="0">
                <a:solidFill>
                  <a:srgbClr val="23292D"/>
                </a:solidFill>
                <a:latin typeface="Noto Sans CJK JP Black"/>
                <a:cs typeface="Noto Sans CJK JP Black"/>
              </a:rPr>
              <a:t>历</a:t>
            </a:r>
            <a:r>
              <a:rPr sz="3200" dirty="0">
                <a:solidFill>
                  <a:srgbClr val="23292D"/>
                </a:solidFill>
                <a:latin typeface="Noto Sans CJK JP Black"/>
                <a:cs typeface="Noto Sans CJK JP Black"/>
              </a:rPr>
              <a:t>了</a:t>
            </a:r>
            <a:r>
              <a:rPr sz="3200" b="0" dirty="0">
                <a:solidFill>
                  <a:srgbClr val="23292D"/>
                </a:solidFill>
                <a:latin typeface="Noto Sans CJK JP Medium"/>
                <a:cs typeface="Noto Sans CJK JP Medium"/>
              </a:rPr>
              <a:t>逻</a:t>
            </a:r>
            <a:r>
              <a:rPr sz="3200" b="0" spc="-15" dirty="0">
                <a:solidFill>
                  <a:srgbClr val="23292D"/>
                </a:solidFill>
                <a:latin typeface="Noto Sans CJK JP Medium"/>
                <a:cs typeface="Noto Sans CJK JP Medium"/>
              </a:rPr>
              <a:t>辑</a:t>
            </a:r>
            <a:r>
              <a:rPr sz="3200" b="0" dirty="0">
                <a:solidFill>
                  <a:srgbClr val="23292D"/>
                </a:solidFill>
                <a:latin typeface="Noto Sans CJK JP Medium"/>
                <a:cs typeface="Noto Sans CJK JP Medium"/>
              </a:rPr>
              <a:t>推理</a:t>
            </a:r>
            <a:r>
              <a:rPr sz="3200" spc="-15" dirty="0">
                <a:solidFill>
                  <a:srgbClr val="23292D"/>
                </a:solidFill>
                <a:latin typeface="Noto Sans CJK JP Black"/>
                <a:cs typeface="Noto Sans CJK JP Black"/>
              </a:rPr>
              <a:t>、</a:t>
            </a:r>
            <a:r>
              <a:rPr sz="3200" b="0" dirty="0">
                <a:solidFill>
                  <a:srgbClr val="23292D"/>
                </a:solidFill>
                <a:latin typeface="Noto Sans CJK JP Medium"/>
                <a:cs typeface="Noto Sans CJK JP Medium"/>
              </a:rPr>
              <a:t>知识</a:t>
            </a:r>
            <a:r>
              <a:rPr sz="3200" b="0" spc="-15" dirty="0">
                <a:solidFill>
                  <a:srgbClr val="23292D"/>
                </a:solidFill>
                <a:latin typeface="Noto Sans CJK JP Medium"/>
                <a:cs typeface="Noto Sans CJK JP Medium"/>
              </a:rPr>
              <a:t>工</a:t>
            </a:r>
            <a:r>
              <a:rPr sz="3200" b="0" dirty="0">
                <a:solidFill>
                  <a:srgbClr val="23292D"/>
                </a:solidFill>
                <a:latin typeface="Noto Sans CJK JP Medium"/>
                <a:cs typeface="Noto Sans CJK JP Medium"/>
              </a:rPr>
              <a:t>程</a:t>
            </a:r>
            <a:r>
              <a:rPr sz="3200" dirty="0">
                <a:solidFill>
                  <a:srgbClr val="23292D"/>
                </a:solidFill>
                <a:latin typeface="Noto Sans CJK JP Black"/>
                <a:cs typeface="Noto Sans CJK JP Black"/>
              </a:rPr>
              <a:t>、</a:t>
            </a:r>
            <a:r>
              <a:rPr sz="3200" b="0" spc="-15" dirty="0">
                <a:solidFill>
                  <a:srgbClr val="23292D"/>
                </a:solidFill>
                <a:latin typeface="Noto Sans CJK JP Medium"/>
                <a:cs typeface="Noto Sans CJK JP Medium"/>
              </a:rPr>
              <a:t>机器 </a:t>
            </a:r>
            <a:r>
              <a:rPr sz="3200" b="0" dirty="0">
                <a:solidFill>
                  <a:srgbClr val="23292D"/>
                </a:solidFill>
                <a:latin typeface="Noto Sans CJK JP Medium"/>
                <a:cs typeface="Noto Sans CJK JP Medium"/>
              </a:rPr>
              <a:t>学</a:t>
            </a:r>
            <a:r>
              <a:rPr sz="3200" b="0" spc="-5" dirty="0">
                <a:solidFill>
                  <a:srgbClr val="23292D"/>
                </a:solidFill>
                <a:latin typeface="Noto Sans CJK JP Medium"/>
                <a:cs typeface="Noto Sans CJK JP Medium"/>
              </a:rPr>
              <a:t>习</a:t>
            </a:r>
            <a:r>
              <a:rPr sz="3200" dirty="0">
                <a:solidFill>
                  <a:srgbClr val="23292D"/>
                </a:solidFill>
                <a:latin typeface="Noto Sans CJK JP Black"/>
                <a:cs typeface="Noto Sans CJK JP Black"/>
              </a:rPr>
              <a:t>三个阶段。</a:t>
            </a:r>
            <a:endParaRPr sz="3200" dirty="0">
              <a:latin typeface="Noto Sans CJK JP Black"/>
              <a:cs typeface="Noto Sans CJK JP Black"/>
            </a:endParaRPr>
          </a:p>
          <a:p>
            <a:pPr marL="12700" marR="5080">
              <a:lnSpc>
                <a:spcPts val="5760"/>
              </a:lnSpc>
              <a:spcBef>
                <a:spcPts val="515"/>
              </a:spcBef>
            </a:pPr>
            <a:r>
              <a:rPr sz="3200" dirty="0">
                <a:solidFill>
                  <a:srgbClr val="23292D"/>
                </a:solidFill>
                <a:latin typeface="Noto Sans CJK JP Black"/>
                <a:cs typeface="Noto Sans CJK JP Black"/>
              </a:rPr>
              <a:t>机器学习伴随着人工智</a:t>
            </a:r>
            <a:r>
              <a:rPr sz="3200" spc="-15" dirty="0">
                <a:solidFill>
                  <a:srgbClr val="23292D"/>
                </a:solidFill>
                <a:latin typeface="Noto Sans CJK JP Black"/>
                <a:cs typeface="Noto Sans CJK JP Black"/>
              </a:rPr>
              <a:t>能</a:t>
            </a:r>
            <a:r>
              <a:rPr sz="3200" dirty="0">
                <a:solidFill>
                  <a:srgbClr val="23292D"/>
                </a:solidFill>
                <a:latin typeface="Noto Sans CJK JP Black"/>
                <a:cs typeface="Noto Sans CJK JP Black"/>
              </a:rPr>
              <a:t>的发</a:t>
            </a:r>
            <a:r>
              <a:rPr sz="3200" spc="-15" dirty="0">
                <a:solidFill>
                  <a:srgbClr val="23292D"/>
                </a:solidFill>
                <a:latin typeface="Noto Sans CJK JP Black"/>
                <a:cs typeface="Noto Sans CJK JP Black"/>
              </a:rPr>
              <a:t>展</a:t>
            </a:r>
            <a:r>
              <a:rPr sz="3200" dirty="0">
                <a:solidFill>
                  <a:srgbClr val="23292D"/>
                </a:solidFill>
                <a:latin typeface="Noto Sans CJK JP Black"/>
                <a:cs typeface="Noto Sans CJK JP Black"/>
              </a:rPr>
              <a:t>而诞</a:t>
            </a:r>
            <a:r>
              <a:rPr sz="3200" spc="-5" dirty="0">
                <a:solidFill>
                  <a:srgbClr val="23292D"/>
                </a:solidFill>
                <a:latin typeface="Noto Sans CJK JP Black"/>
                <a:cs typeface="Noto Sans CJK JP Black"/>
              </a:rPr>
              <a:t>生</a:t>
            </a:r>
            <a:r>
              <a:rPr sz="3200" dirty="0">
                <a:solidFill>
                  <a:srgbClr val="23292D"/>
                </a:solidFill>
                <a:latin typeface="Noto Sans CJK JP Black"/>
                <a:cs typeface="Noto Sans CJK JP Black"/>
              </a:rPr>
              <a:t>，</a:t>
            </a:r>
            <a:r>
              <a:rPr sz="3200" spc="5" dirty="0">
                <a:solidFill>
                  <a:srgbClr val="23292D"/>
                </a:solidFill>
                <a:latin typeface="Noto Sans CJK JP Black"/>
                <a:cs typeface="Noto Sans CJK JP Black"/>
              </a:rPr>
              <a:t>它</a:t>
            </a:r>
            <a:r>
              <a:rPr sz="3200" spc="-15" dirty="0">
                <a:solidFill>
                  <a:srgbClr val="23292D"/>
                </a:solidFill>
                <a:latin typeface="Noto Sans CJK JP Black"/>
                <a:cs typeface="Noto Sans CJK JP Black"/>
              </a:rPr>
              <a:t>是</a:t>
            </a:r>
            <a:r>
              <a:rPr sz="3200" spc="5" dirty="0">
                <a:solidFill>
                  <a:srgbClr val="23292D"/>
                </a:solidFill>
                <a:latin typeface="Noto Sans CJK JP Black"/>
                <a:cs typeface="Noto Sans CJK JP Black"/>
              </a:rPr>
              <a:t>人工</a:t>
            </a:r>
            <a:r>
              <a:rPr sz="3200" spc="-15" dirty="0">
                <a:solidFill>
                  <a:srgbClr val="23292D"/>
                </a:solidFill>
                <a:latin typeface="Noto Sans CJK JP Black"/>
                <a:cs typeface="Noto Sans CJK JP Black"/>
              </a:rPr>
              <a:t>智</a:t>
            </a:r>
            <a:r>
              <a:rPr sz="3200" dirty="0">
                <a:solidFill>
                  <a:srgbClr val="23292D"/>
                </a:solidFill>
                <a:latin typeface="Noto Sans CJK JP Black"/>
                <a:cs typeface="Noto Sans CJK JP Black"/>
              </a:rPr>
              <a:t>能 发展到一定阶段的必然</a:t>
            </a:r>
            <a:r>
              <a:rPr sz="3200" spc="-15" dirty="0">
                <a:solidFill>
                  <a:srgbClr val="23292D"/>
                </a:solidFill>
                <a:latin typeface="Noto Sans CJK JP Black"/>
                <a:cs typeface="Noto Sans CJK JP Black"/>
              </a:rPr>
              <a:t>产</a:t>
            </a:r>
            <a:r>
              <a:rPr sz="3200" spc="5" dirty="0">
                <a:solidFill>
                  <a:srgbClr val="23292D"/>
                </a:solidFill>
                <a:latin typeface="Noto Sans CJK JP Black"/>
                <a:cs typeface="Noto Sans CJK JP Black"/>
              </a:rPr>
              <a:t>物</a:t>
            </a:r>
            <a:r>
              <a:rPr sz="3200" dirty="0">
                <a:solidFill>
                  <a:srgbClr val="23292D"/>
                </a:solidFill>
                <a:latin typeface="Noto Sans CJK JP Black"/>
                <a:cs typeface="Noto Sans CJK JP Black"/>
              </a:rPr>
              <a:t>。</a:t>
            </a:r>
            <a:endParaRPr sz="3200" dirty="0">
              <a:latin typeface="Noto Sans CJK JP Black"/>
              <a:cs typeface="Noto Sans CJK JP Black"/>
            </a:endParaRPr>
          </a:p>
        </p:txBody>
      </p:sp>
      <p:sp>
        <p:nvSpPr>
          <p:cNvPr id="7" name="文本框 6">
            <a:extLst>
              <a:ext uri="{FF2B5EF4-FFF2-40B4-BE49-F238E27FC236}">
                <a16:creationId xmlns:a16="http://schemas.microsoft.com/office/drawing/2014/main" id="{625D9AB8-A992-431E-B670-4D2A9AAC4B8F}"/>
              </a:ext>
            </a:extLst>
          </p:cNvPr>
          <p:cNvSpPr txBox="1"/>
          <p:nvPr/>
        </p:nvSpPr>
        <p:spPr>
          <a:xfrm>
            <a:off x="872991" y="401149"/>
            <a:ext cx="6986958" cy="523220"/>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机器学习介绍 </a:t>
            </a:r>
            <a:r>
              <a:rPr lang="en-US" altLang="zh-CN" sz="2800" b="1" dirty="0">
                <a:latin typeface="+mj-ea"/>
                <a:ea typeface="+mj-ea"/>
                <a:cs typeface="经典综艺体简" panose="02010609000101010101" pitchFamily="49" charset="-122"/>
              </a:rPr>
              <a:t>—— </a:t>
            </a:r>
            <a:r>
              <a:rPr lang="zh-CN" altLang="en-US" sz="2800" b="1" dirty="0">
                <a:latin typeface="+mj-ea"/>
                <a:ea typeface="+mj-ea"/>
                <a:cs typeface="经典综艺体简" panose="02010609000101010101" pitchFamily="49" charset="-122"/>
              </a:rPr>
              <a:t>机器学习发展史</a:t>
            </a:r>
          </a:p>
        </p:txBody>
      </p:sp>
    </p:spTree>
    <p:extLst>
      <p:ext uri="{BB962C8B-B14F-4D97-AF65-F5344CB8AC3E}">
        <p14:creationId xmlns:p14="http://schemas.microsoft.com/office/powerpoint/2010/main" val="71895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4713" y="2909908"/>
            <a:ext cx="5221287" cy="2711806"/>
          </a:xfrm>
          <a:prstGeom prst="rect">
            <a:avLst/>
          </a:prstGeom>
        </p:spPr>
      </p:pic>
      <p:pic>
        <p:nvPicPr>
          <p:cNvPr id="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1" y="2909908"/>
            <a:ext cx="5221287" cy="2711806"/>
          </a:xfrm>
          <a:prstGeom prst="rect">
            <a:avLst/>
          </a:prstGeom>
        </p:spPr>
      </p:pic>
      <p:pic>
        <p:nvPicPr>
          <p:cNvPr id="15" name="图片占位符 14"/>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pic>
        <p:nvPicPr>
          <p:cNvPr id="20" name="图片占位符 19"/>
          <p:cNvPicPr>
            <a:picLocks noGrp="1" noChangeAspect="1"/>
          </p:cNvPicPr>
          <p:nvPr>
            <p:ph type="pic" sz="quarter" idx="12"/>
          </p:nvPr>
        </p:nvPicPr>
        <p:blipFill>
          <a:blip r:embed="rId5" cstate="screen">
            <a:extLst>
              <a:ext uri="{28A0092B-C50C-407E-A947-70E740481C1C}">
                <a14:useLocalDpi xmlns:a14="http://schemas.microsoft.com/office/drawing/2010/main"/>
              </a:ext>
            </a:extLst>
          </a:blip>
          <a:srcRect/>
          <a:stretch>
            <a:fillRect/>
          </a:stretch>
        </p:blipFill>
        <p:spPr/>
      </p:pic>
      <p:grpSp>
        <p:nvGrpSpPr>
          <p:cNvPr id="21" name="组合 20"/>
          <p:cNvGrpSpPr/>
          <p:nvPr/>
        </p:nvGrpSpPr>
        <p:grpSpPr>
          <a:xfrm>
            <a:off x="960438" y="1601603"/>
            <a:ext cx="10356850" cy="885995"/>
            <a:chOff x="874712" y="1114425"/>
            <a:chExt cx="10356850" cy="885995"/>
          </a:xfrm>
        </p:grpSpPr>
        <p:sp>
          <p:nvSpPr>
            <p:cNvPr id="22" name="矩形 21"/>
            <p:cNvSpPr/>
            <p:nvPr/>
          </p:nvSpPr>
          <p:spPr>
            <a:xfrm>
              <a:off x="874712" y="1464889"/>
              <a:ext cx="1035685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200" dirty="0">
                  <a:solidFill>
                    <a:schemeClr val="tx1">
                      <a:lumMod val="50000"/>
                      <a:lumOff val="50000"/>
                    </a:schemeClr>
                  </a:solidFill>
                </a:rPr>
                <a:t>Microsoft Office PowerPoint</a:t>
              </a:r>
              <a:r>
                <a:rPr lang="zh-CN" altLang="en-US" sz="1200" dirty="0">
                  <a:solidFill>
                    <a:schemeClr val="tx1">
                      <a:lumMod val="50000"/>
                      <a:lumOff val="50000"/>
                    </a:schemeClr>
                  </a:solidFill>
                </a:rPr>
                <a:t>不仅可以创建演示文稿，还可以在互联网上召开面对面会议、远程会议或在网上给观众展示演示文稿</a:t>
              </a:r>
            </a:p>
          </p:txBody>
        </p:sp>
        <p:sp>
          <p:nvSpPr>
            <p:cNvPr id="23" name="矩形 22"/>
            <p:cNvSpPr/>
            <p:nvPr/>
          </p:nvSpPr>
          <p:spPr>
            <a:xfrm>
              <a:off x="874713" y="11144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核心团队介绍</a:t>
              </a:r>
            </a:p>
          </p:txBody>
        </p:sp>
      </p:grpSp>
      <p:sp>
        <p:nvSpPr>
          <p:cNvPr id="9" name="文本框 8"/>
          <p:cNvSpPr txBox="1"/>
          <p:nvPr/>
        </p:nvSpPr>
        <p:spPr>
          <a:xfrm>
            <a:off x="872991" y="401149"/>
            <a:ext cx="3394209" cy="523221"/>
          </a:xfrm>
          <a:prstGeom prst="rect">
            <a:avLst/>
          </a:prstGeom>
          <a:noFill/>
        </p:spPr>
        <p:txBody>
          <a:bodyPr wrap="square" rtlCol="0">
            <a:spAutoFit/>
            <a:scene3d>
              <a:camera prst="orthographicFront"/>
              <a:lightRig rig="threePt" dir="t"/>
            </a:scene3d>
            <a:sp3d contourW="12700"/>
          </a:bodyPr>
          <a:lstStyle/>
          <a:p>
            <a:r>
              <a:rPr lang="zh-CN" altLang="en-US" sz="2800" b="1" dirty="0">
                <a:latin typeface="+mj-ea"/>
                <a:ea typeface="+mj-ea"/>
                <a:cs typeface="经典综艺体简" panose="02010609000101010101" pitchFamily="49" charset="-122"/>
              </a:rPr>
              <a:t>团队成员介绍</a:t>
            </a:r>
          </a:p>
        </p:txBody>
      </p:sp>
      <p:sp>
        <p:nvSpPr>
          <p:cNvPr id="10" name="文本框 9"/>
          <p:cNvSpPr txBox="1"/>
          <p:nvPr/>
        </p:nvSpPr>
        <p:spPr>
          <a:xfrm>
            <a:off x="872990" y="874141"/>
            <a:ext cx="3981735" cy="26032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a:solidFill>
                  <a:schemeClr val="tx1">
                    <a:lumMod val="75000"/>
                    <a:lumOff val="25000"/>
                  </a:schemeClr>
                </a:solidFill>
                <a:latin typeface="Century Gothic" panose="020B0502020202020204" pitchFamily="34" charset="0"/>
                <a:ea typeface="+mj-ea"/>
              </a:rPr>
              <a:t>The user can demonstrate on a projector or computer</a:t>
            </a:r>
          </a:p>
        </p:txBody>
      </p:sp>
      <p:cxnSp>
        <p:nvCxnSpPr>
          <p:cNvPr id="11" name="直接连接符 10"/>
          <p:cNvCxnSpPr/>
          <p:nvPr/>
        </p:nvCxnSpPr>
        <p:spPr>
          <a:xfrm>
            <a:off x="0" y="1210357"/>
            <a:ext cx="523965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56343" y="1311958"/>
            <a:ext cx="5239657"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61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42d19994-a95d-40f5-98b9-292a54bb5aaa"/>
</p:tagLst>
</file>

<file path=ppt/tags/tag3.xml><?xml version="1.0" encoding="utf-8"?>
<p:tagLst xmlns:a="http://schemas.openxmlformats.org/drawingml/2006/main" xmlns:r="http://schemas.openxmlformats.org/officeDocument/2006/relationships" xmlns:p="http://schemas.openxmlformats.org/presentationml/2006/main">
  <p:tag name="ISLIDE.DIAGRAM" val="18bc04aa-638b-4208-8a94-756fde6add5e"/>
</p:tagLst>
</file>

<file path=ppt/tags/tag4.xml><?xml version="1.0" encoding="utf-8"?>
<p:tagLst xmlns:a="http://schemas.openxmlformats.org/drawingml/2006/main" xmlns:r="http://schemas.openxmlformats.org/officeDocument/2006/relationships" xmlns:p="http://schemas.openxmlformats.org/presentationml/2006/main">
  <p:tag name="ISLIDE.DIAGRAM" val="2bbb3f71-ed2b-4813-9d9f-c851c806846e"/>
</p:tagLst>
</file>

<file path=ppt/tags/tag5.xml><?xml version="1.0" encoding="utf-8"?>
<p:tagLst xmlns:a="http://schemas.openxmlformats.org/drawingml/2006/main" xmlns:r="http://schemas.openxmlformats.org/officeDocument/2006/relationships" xmlns:p="http://schemas.openxmlformats.org/presentationml/2006/main">
  <p:tag name="ISLIDE.DIAGRAM" val="d066b0cc-cd07-44e4-a842-2f1f102dbf96"/>
</p:tagLst>
</file>

<file path=ppt/tags/tag6.xml><?xml version="1.0" encoding="utf-8"?>
<p:tagLst xmlns:a="http://schemas.openxmlformats.org/drawingml/2006/main" xmlns:r="http://schemas.openxmlformats.org/officeDocument/2006/relationships" xmlns:p="http://schemas.openxmlformats.org/presentationml/2006/main">
  <p:tag name="ISLIDE.DIAGRAM" val="58dd2056-292b-4f9c-8e53-2657d3afde17"/>
</p:tagLst>
</file>

<file path=ppt/tags/tag7.xml><?xml version="1.0" encoding="utf-8"?>
<p:tagLst xmlns:a="http://schemas.openxmlformats.org/drawingml/2006/main" xmlns:r="http://schemas.openxmlformats.org/officeDocument/2006/relationships" xmlns:p="http://schemas.openxmlformats.org/presentationml/2006/main">
  <p:tag name="ISLIDE.DIAGRAM" val="2e4200dc-7761-4914-b53c-b4b9aa4317ac"/>
</p:tagLst>
</file>

<file path=ppt/tags/tag8.xml><?xml version="1.0" encoding="utf-8"?>
<p:tagLst xmlns:a="http://schemas.openxmlformats.org/drawingml/2006/main" xmlns:r="http://schemas.openxmlformats.org/officeDocument/2006/relationships" xmlns:p="http://schemas.openxmlformats.org/presentationml/2006/main">
  <p:tag name="ISLIDE.DIAGRAM" val="78d20ed5-2ceb-4354-a150-4407462fffef"/>
</p:tagLst>
</file>

<file path=ppt/tags/tag9.xml><?xml version="1.0" encoding="utf-8"?>
<p:tagLst xmlns:a="http://schemas.openxmlformats.org/drawingml/2006/main" xmlns:r="http://schemas.openxmlformats.org/officeDocument/2006/relationships" xmlns:p="http://schemas.openxmlformats.org/presentationml/2006/main">
  <p:tag name="ISLIDE.DIAGRAM" val="ef0d8160-e598-49d9-b72b-f9ea72ddf00c"/>
</p:tagLst>
</file>

<file path=ppt/theme/theme1.xml><?xml version="1.0" encoding="utf-8"?>
<a:theme xmlns:a="http://schemas.openxmlformats.org/drawingml/2006/main" name="第一PPT，www.1ppt.com">
  <a:themeElements>
    <a:clrScheme name="自定义 224">
      <a:dk1>
        <a:sysClr val="windowText" lastClr="000000"/>
      </a:dk1>
      <a:lt1>
        <a:sysClr val="window" lastClr="FFFFFF"/>
      </a:lt1>
      <a:dk2>
        <a:srgbClr val="44546A"/>
      </a:dk2>
      <a:lt2>
        <a:srgbClr val="E7E6E6"/>
      </a:lt2>
      <a:accent1>
        <a:srgbClr val="494398"/>
      </a:accent1>
      <a:accent2>
        <a:srgbClr val="494398"/>
      </a:accent2>
      <a:accent3>
        <a:srgbClr val="494398"/>
      </a:accent3>
      <a:accent4>
        <a:srgbClr val="494398"/>
      </a:accent4>
      <a:accent5>
        <a:srgbClr val="494398"/>
      </a:accent5>
      <a:accent6>
        <a:srgbClr val="494398"/>
      </a:accent6>
      <a:hlink>
        <a:srgbClr val="494398"/>
      </a:hlink>
      <a:folHlink>
        <a:srgbClr val="494398"/>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7431</TotalTime>
  <Words>2409</Words>
  <Application>Microsoft Office PowerPoint</Application>
  <PresentationFormat>宽屏</PresentationFormat>
  <Paragraphs>267</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Noto Sans CJK JP Black</vt:lpstr>
      <vt:lpstr>Noto Sans CJK JP Medium</vt:lpstr>
      <vt:lpstr>等线</vt:lpstr>
      <vt:lpstr>微软雅黑</vt:lpstr>
      <vt:lpstr>Arial</vt:lpstr>
      <vt:lpstr>Calibri</vt:lpstr>
      <vt:lpstr>Calibri Light</vt:lpstr>
      <vt:lpstr>Century Gothic</vt:lpstr>
      <vt:lpstr>Lato Light</vt:lpstr>
      <vt:lpstr>第一PPT，www.1ppt.com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张 振焜</cp:lastModifiedBy>
  <cp:revision>46</cp:revision>
  <dcterms:created xsi:type="dcterms:W3CDTF">2017-10-09T03:26:07Z</dcterms:created>
  <dcterms:modified xsi:type="dcterms:W3CDTF">2022-03-21T01:39:26Z</dcterms:modified>
</cp:coreProperties>
</file>