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64" r:id="rId11"/>
    <p:sldId id="265" r:id="rId12"/>
    <p:sldId id="267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6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148-4951-885A-D47FF5D517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148-4951-885A-D47FF5D517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148-4951-885A-D47FF5D51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2D91C7-3EE5-478E-976F-575A0C62654B}" type="datetime1">
              <a:rPr lang="es-ES" noProof="1" smtClean="0"/>
              <a:t>23/01/2021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D4E255-5998-4D2A-90B0-7420F77CD319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A3E20F7-0CAE-4200-B5A2-480BD39D6744}" type="datetime1">
              <a:rPr lang="es-ES" noProof="1" smtClean="0"/>
              <a:t>23/01/2021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33947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564294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31365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594111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33998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50959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28598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97438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44460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58958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2915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8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2520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4639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es-ES" noProof="0"/>
              <a:t>Inserte o arrastre y coloque su imagen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editar el subtítulo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es-ES" noProof="0"/>
              <a:t>Haga clic para editar el título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contenido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8664" y="1980001"/>
            <a:ext cx="5183188" cy="3996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posición de texto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posición de contenido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9175" y="1980001"/>
            <a:ext cx="5157787" cy="3996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9175" y="1620000"/>
            <a:ext cx="10862678" cy="39323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50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Columna derecha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620000"/>
            <a:ext cx="5148000" cy="450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5" name="Marcador de posición de contenido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texto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9" name="Marcador de posición de imagen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es-ES" noProof="0"/>
              <a:t>Inserte o arrastre y coloque su imagen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es-ES" noProof="0"/>
              <a:t>Haga clic para editar el título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356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Subtítulo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es-ES" noProof="0"/>
              <a:t>Inserte o arrastre y coloque su imagen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73852" y="1620000"/>
            <a:ext cx="5148000" cy="4356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Subtítulo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es-ES" noProof="0"/>
              <a:t>Inserte o arrastre y coloque su imagen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980000"/>
            <a:ext cx="5148000" cy="3996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Encabezado izquierdo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es-ES" noProof="0"/>
              <a:t>Comparar A</a:t>
            </a:r>
          </a:p>
        </p:txBody>
      </p:sp>
      <p:sp>
        <p:nvSpPr>
          <p:cNvPr id="4" name="Columna derecha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980000"/>
            <a:ext cx="5148000" cy="3996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Encabezado derecho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es-ES" noProof="0"/>
              <a:t>Comparar B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Subtítulo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es-ES" noProof="0"/>
              <a:t>Inserte o arrastre y coloque su imagen</a:t>
            </a:r>
          </a:p>
        </p:txBody>
      </p:sp>
      <p:sp>
        <p:nvSpPr>
          <p:cNvPr id="10" name="Título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0"/>
              <a:t>Introduzca el título de su imagen aquí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archivo multime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Insertar vídeo</a:t>
            </a:r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0"/>
              <a:t>Introduzca el título de su imagen aquí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es-ES" noProof="0"/>
              <a:t>Inserte o arrastre y coloque su imagen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es-ES" noProof="0"/>
              <a:t>Nombre</a:t>
            </a: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es-ES" noProof="0"/>
              <a:t>Número de contacto o correo electrónico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editar el subtítulo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Estrella: 4 puntos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Estrella: 4 puntos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Estrella: 4 puntos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 rtl="0"/>
            <a:endParaRPr lang="es-ES" sz="1200" b="1" dirty="0">
              <a:solidFill>
                <a:srgbClr val="093C7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rtlCol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 rtl="0"/>
            <a:fld id="{058DB212-BFA2-403F-85EF-DFD3FF6D973A}" type="slidenum">
              <a:rPr lang="es-ES" smtClean="0"/>
              <a:pPr algn="ctr" rtl="0"/>
              <a:t>‹Nº›</a:t>
            </a:fld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Estrella: 4 puntos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Estrella: 4 puntos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Estrella: 4 puntos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pPr rtl="0"/>
            <a:r>
              <a:rPr lang="es-ES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Pedro Armijo</a:t>
            </a: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/>
              <a:t>Editar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pPr rtl="0"/>
            <a:r>
              <a:rPr lang="es-ES"/>
              <a:t>Insertar un pie de página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Pila de libros" title="Pila de libros">
            <a:extLst>
              <a:ext uri="{FF2B5EF4-FFF2-40B4-BE49-F238E27FC236}">
                <a16:creationId xmlns:a16="http://schemas.microsoft.com/office/drawing/2014/main" id="{2558B793-7BCF-4C70-BC5C-CDE5EECF8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957" y="3561232"/>
            <a:ext cx="4555005" cy="1025395"/>
          </a:xfrm>
        </p:spPr>
        <p:txBody>
          <a:bodyPr rtlCol="0"/>
          <a:lstStyle/>
          <a:p>
            <a:pPr rtl="0"/>
            <a:r>
              <a:rPr lang="es-ES" noProof="1"/>
              <a:t>Porque algunas materias importan m</a:t>
            </a:r>
            <a:r>
              <a:rPr lang="es-MX" noProof="1"/>
              <a:t>á</a:t>
            </a:r>
            <a:r>
              <a:rPr lang="es-ES" noProof="1"/>
              <a:t>s que otras</a:t>
            </a:r>
          </a:p>
        </p:txBody>
      </p:sp>
      <p:sp>
        <p:nvSpPr>
          <p:cNvPr id="113" name="Título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15" y="-120552"/>
            <a:ext cx="6249625" cy="2391926"/>
          </a:xfrm>
        </p:spPr>
        <p:txBody>
          <a:bodyPr rtlCol="0" anchor="b"/>
          <a:lstStyle/>
          <a:p>
            <a:pPr rtl="0">
              <a:lnSpc>
                <a:spcPts val="5500"/>
              </a:lnSpc>
            </a:pPr>
            <a:r>
              <a:rPr lang="es-ES" noProof="1"/>
              <a:t>Prioridades</a:t>
            </a:r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4E4521EC-6C70-431C-B551-CD76EB247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3964948" y="6041978"/>
            <a:ext cx="1721437" cy="598432"/>
            <a:chOff x="8642180" y="6426954"/>
            <a:chExt cx="1239937" cy="431046"/>
          </a:xfrm>
        </p:grpSpPr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F0B1B762-C895-4ABC-B8A4-41B9D22F2130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EBE191BB-C401-4403-A903-D97497338ECA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04B7BEA6-5020-4F35-A039-BA357E94AE3D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97DB54E0-67C1-48AA-962C-C9570CF07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4184811" y="6259567"/>
            <a:ext cx="1721437" cy="598432"/>
            <a:chOff x="8728670" y="6273383"/>
            <a:chExt cx="1239937" cy="431046"/>
          </a:xfrm>
        </p:grpSpPr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E322AA18-B85A-4A4F-9D40-AE8E1E3CA9E6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3A24D6FB-FFC2-48F0-AAD2-0A740A74E845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D184F639-B328-43FE-96A2-FD05AC3785DB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</p:grpSp>
      <p:sp>
        <p:nvSpPr>
          <p:cNvPr id="97" name="Forma libre: Forma 96">
            <a:extLst>
              <a:ext uri="{FF2B5EF4-FFF2-40B4-BE49-F238E27FC236}">
                <a16:creationId xmlns:a16="http://schemas.microsoft.com/office/drawing/2014/main" id="{2D6BFB37-1A25-451E-AF96-E1702E296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90071" y="6366107"/>
            <a:ext cx="464400" cy="414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344C86-5CBD-4AA4-B224-AAF161B7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48" y="234893"/>
            <a:ext cx="11643919" cy="59226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6491E25-D1A3-4C72-899B-6B83026DB8AC}"/>
              </a:ext>
            </a:extLst>
          </p:cNvPr>
          <p:cNvSpPr txBox="1"/>
          <p:nvPr/>
        </p:nvSpPr>
        <p:spPr>
          <a:xfrm>
            <a:off x="9761581" y="6359236"/>
            <a:ext cx="17602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+mj-lt"/>
              </a:rPr>
              <a:t>Prioridades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C33768-AAF6-4246-AC0C-C740A61EE3C4}"/>
              </a:ext>
            </a:extLst>
          </p:cNvPr>
          <p:cNvSpPr txBox="1"/>
          <p:nvPr/>
        </p:nvSpPr>
        <p:spPr>
          <a:xfrm>
            <a:off x="10389504" y="490333"/>
            <a:ext cx="1200567" cy="47409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vert="horz" lIns="72000" tIns="0" rIns="0" bIns="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s-E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92374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90071" y="6366107"/>
            <a:ext cx="464400" cy="414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7540EEC-D8D0-4ADD-B07E-194FDC40A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36" y="226502"/>
            <a:ext cx="11635531" cy="592262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DDBDC1A-BF41-4090-8589-6C839AA081F2}"/>
              </a:ext>
            </a:extLst>
          </p:cNvPr>
          <p:cNvSpPr txBox="1"/>
          <p:nvPr/>
        </p:nvSpPr>
        <p:spPr>
          <a:xfrm>
            <a:off x="9761581" y="6359236"/>
            <a:ext cx="17602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+mj-lt"/>
              </a:rPr>
              <a:t>Prioridades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C33768-AAF6-4246-AC0C-C740A61EE3C4}"/>
              </a:ext>
            </a:extLst>
          </p:cNvPr>
          <p:cNvSpPr txBox="1"/>
          <p:nvPr/>
        </p:nvSpPr>
        <p:spPr>
          <a:xfrm>
            <a:off x="10389504" y="490333"/>
            <a:ext cx="1200567" cy="47409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vert="horz" lIns="72000" tIns="0" rIns="0" bIns="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s-E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391642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90071" y="6366107"/>
            <a:ext cx="464400" cy="414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s-ES" smtClean="0"/>
              <a:pPr>
                <a:spcAft>
                  <a:spcPts val="600"/>
                </a:spcAft>
              </a:pPr>
              <a:t>12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5E5CFDC-7753-4D82-A149-2AD8BAE1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37" y="234892"/>
            <a:ext cx="11635530" cy="59310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5C6A92-B3F8-46F8-AA0B-7C013813E2A8}"/>
              </a:ext>
            </a:extLst>
          </p:cNvPr>
          <p:cNvSpPr txBox="1"/>
          <p:nvPr/>
        </p:nvSpPr>
        <p:spPr>
          <a:xfrm>
            <a:off x="9761581" y="6359236"/>
            <a:ext cx="17602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+mj-lt"/>
              </a:rPr>
              <a:t>Prioridades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C33768-AAF6-4246-AC0C-C740A61EE3C4}"/>
              </a:ext>
            </a:extLst>
          </p:cNvPr>
          <p:cNvSpPr txBox="1"/>
          <p:nvPr/>
        </p:nvSpPr>
        <p:spPr>
          <a:xfrm>
            <a:off x="10389504" y="490333"/>
            <a:ext cx="1200567" cy="47409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vert="horz" lIns="72000" tIns="0" rIns="0" bIns="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s-E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132410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OTOS | Te damos 15 razones por las que Ratatouille es una de las películas  más tiernas de Disney - Pixar.">
            <a:extLst>
              <a:ext uri="{FF2B5EF4-FFF2-40B4-BE49-F238E27FC236}">
                <a16:creationId xmlns:a16="http://schemas.microsoft.com/office/drawing/2014/main" id="{2CD4F9A6-14FA-410E-871B-D01D78A58D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 r="2116" b="1596"/>
          <a:stretch/>
        </p:blipFill>
        <p:spPr bwMode="auto">
          <a:xfrm>
            <a:off x="244475" y="212726"/>
            <a:ext cx="11704638" cy="632803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número de diapositiva 7" hidden="1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0071" y="6366107"/>
            <a:ext cx="464400" cy="414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s-ES" smtClean="0"/>
              <a:pPr>
                <a:spcAft>
                  <a:spcPts val="600"/>
                </a:spcAft>
              </a:pPr>
              <a:t>13</a:t>
            </a:fld>
            <a:endParaRPr lang="es-ES"/>
          </a:p>
        </p:txBody>
      </p:sp>
      <p:sp>
        <p:nvSpPr>
          <p:cNvPr id="13" name="Subtítulo 4">
            <a:extLst>
              <a:ext uri="{FF2B5EF4-FFF2-40B4-BE49-F238E27FC236}">
                <a16:creationId xmlns:a16="http://schemas.microsoft.com/office/drawing/2014/main" id="{E181490A-C637-4318-B9DC-64E7DE7F0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996" y="4450250"/>
            <a:ext cx="2870215" cy="74253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>
            <a:sp3d prstMaterial="powder"/>
          </a:bodyPr>
          <a:lstStyle/>
          <a:p>
            <a:pPr algn="ctr" rtl="0"/>
            <a:r>
              <a:rPr lang="es-MX" b="1" noProof="1"/>
              <a:t>GRACIAS</a:t>
            </a:r>
            <a:endParaRPr lang="es-ES" b="1" noProof="1"/>
          </a:p>
        </p:txBody>
      </p:sp>
    </p:spTree>
    <p:extLst>
      <p:ext uri="{BB962C8B-B14F-4D97-AF65-F5344CB8AC3E}">
        <p14:creationId xmlns:p14="http://schemas.microsoft.com/office/powerpoint/2010/main" val="288469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 descr="Páginas y lomos de libro en un estante" title="Páginas y lomos de libro en un estante">
            <a:extLst>
              <a:ext uri="{FF2B5EF4-FFF2-40B4-BE49-F238E27FC236}">
                <a16:creationId xmlns:a16="http://schemas.microsoft.com/office/drawing/2014/main" id="{19B96C06-3130-4B0A-B70E-A333D8DFDF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232" y="1619250"/>
            <a:ext cx="4301423" cy="4500563"/>
          </a:xfrm>
        </p:spPr>
      </p:pic>
      <p:sp>
        <p:nvSpPr>
          <p:cNvPr id="52" name="Marcador de contenido 51">
            <a:extLst>
              <a:ext uri="{FF2B5EF4-FFF2-40B4-BE49-F238E27FC236}">
                <a16:creationId xmlns:a16="http://schemas.microsoft.com/office/drawing/2014/main" id="{D8F283FD-4841-4D26-A888-2381EF3A1D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r>
              <a:rPr lang="es-MX" dirty="0"/>
              <a:t>Proyecto final de programación en C</a:t>
            </a:r>
          </a:p>
          <a:p>
            <a:endParaRPr lang="es-MX" dirty="0"/>
          </a:p>
          <a:p>
            <a:r>
              <a:rPr lang="es-MX" dirty="0"/>
              <a:t>Profesor: Alcántara Concepción Ernesto</a:t>
            </a:r>
          </a:p>
          <a:p>
            <a:endParaRPr lang="es-MX" dirty="0"/>
          </a:p>
          <a:p>
            <a:r>
              <a:rPr lang="es-MX" dirty="0"/>
              <a:t>Alumno: Márquez Rosas Axel Noé</a:t>
            </a:r>
          </a:p>
          <a:p>
            <a:endParaRPr lang="es-MX" dirty="0"/>
          </a:p>
          <a:p>
            <a:r>
              <a:rPr lang="es-MX" dirty="0"/>
              <a:t>Grupo 17</a:t>
            </a:r>
          </a:p>
        </p:txBody>
      </p:sp>
      <p:sp>
        <p:nvSpPr>
          <p:cNvPr id="51" name="Título 50">
            <a:extLst>
              <a:ext uri="{FF2B5EF4-FFF2-40B4-BE49-F238E27FC236}">
                <a16:creationId xmlns:a16="http://schemas.microsoft.com/office/drawing/2014/main" id="{658E9D9B-537A-4682-BE24-FA498899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Ingeniería en computación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smtClean="0"/>
              <a:pPr/>
              <a:t>2</a:t>
            </a:fld>
            <a:endParaRPr lang="es-ES" noProof="1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230755A-E2AF-482A-972D-E19378500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696572">
            <a:off x="10069544" y="389448"/>
            <a:ext cx="1424651" cy="1097682"/>
            <a:chOff x="967966" y="847100"/>
            <a:chExt cx="1424651" cy="1097682"/>
          </a:xfrm>
        </p:grpSpPr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2012EE9F-6DF3-4EA4-858C-885E1C7C7B3E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9C996CAC-044D-4578-9044-3660E3B83834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556922F9-F7BE-4FC3-92B9-C8415FAAE90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F7AE0856-A80F-41AC-B3CC-92F90F2214CC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FCE80753-DB75-4D85-A8D6-4D03A3EE1FC1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D448CEFB-08C1-4A62-B7D0-C40A91B86E02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1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12FAE3E9-0AAC-4D09-A9E5-6CB93538397E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1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C5EAA38F-9AA0-49E6-B03D-979615688B3D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1"/>
              </a:p>
            </p:txBody>
          </p:sp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69C67754-6253-41BD-A77B-7E4A373DBFFA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1"/>
              </a:p>
            </p:txBody>
          </p:sp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9E4F4342-C034-43E4-953B-0278BB8A8A0F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1"/>
              </a:p>
            </p:txBody>
          </p:sp>
        </p:grp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96A7CEEC-314D-4DA6-A5EF-E8ACE66276AC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0A5A1A5E-EF11-4445-9F78-DD96ADE80D9F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3FE1C95C-6392-4369-A4E4-BEA0A4ED63E1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39A317B2-CB79-409F-A477-2C06B96B5158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D122A6B4-3C64-4324-B6E9-E9CC02A671D3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6847E948-7A27-472B-9679-250B7A953C02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8CC5E166-F0D2-4665-A4A6-36B174BCC3A0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D68B951B-B773-4905-8A19-88754E641C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C1F345F4-910F-412E-8CF8-10F300125C55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DC6B02A6-1720-4A6C-AA3B-07D8D2843CE3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E5BF5F6-9B61-4A84-A7BE-17DBE1E5C359}"/>
              </a:ext>
            </a:extLst>
          </p:cNvPr>
          <p:cNvSpPr txBox="1"/>
          <p:nvPr/>
        </p:nvSpPr>
        <p:spPr>
          <a:xfrm>
            <a:off x="9761581" y="6359236"/>
            <a:ext cx="17602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+mj-lt"/>
              </a:rPr>
              <a:t>Prioridades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Caotico en lo educativo</a:t>
            </a:r>
          </a:p>
        </p:txBody>
      </p:sp>
      <p:pic>
        <p:nvPicPr>
          <p:cNvPr id="12" name="Marcador de posición de imagen 11" descr="niña pequeña con mochila azul mirando un tablón de anuncios" title="niña pequeña con mochila azul mirando un tablón de anuncios">
            <a:extLst>
              <a:ext uri="{FF2B5EF4-FFF2-40B4-BE49-F238E27FC236}">
                <a16:creationId xmlns:a16="http://schemas.microsoft.com/office/drawing/2014/main" id="{11DA2E3F-730D-4D28-AFD9-951D09B3D6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20"/>
          <a:stretch/>
        </p:blipFill>
        <p:spPr>
          <a:xfrm rot="225446">
            <a:off x="6642497" y="1447602"/>
            <a:ext cx="4607127" cy="4382149"/>
          </a:xfr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62D7FB1E-5AA9-4E84-8112-DAB89487E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6081414" y="2034439"/>
            <a:ext cx="1012825" cy="1012825"/>
            <a:chOff x="7950627" y="2930800"/>
            <a:chExt cx="1012825" cy="1012825"/>
          </a:xfrm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5E31878-321F-489F-93CB-5283E610F1D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2A2E0D57-B097-4EC0-A5A3-3BF16DFA073F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9C5F3673-4F7F-4B49-841C-FDBB0E1B9066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7893471-D117-4E06-9E0B-594B3FA48DC2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18CAB5F5-E27F-44B0-9430-A448E6C1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5901550" y="4602097"/>
            <a:ext cx="1422447" cy="962244"/>
            <a:chOff x="228294" y="3266533"/>
            <a:chExt cx="971550" cy="657225"/>
          </a:xfrm>
        </p:grpSpPr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67C09DE5-3657-4424-BB7C-0CECC1EA6D1D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87574FE6-AEC6-439E-A680-B50477530EB5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AD8A1E0C-5B00-4ED9-BCAE-2406FC1F3ED6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8549F401-AD1C-4D64-8D43-7E497C11EFD1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339A360D-A741-4ED2-A909-EFADD53121FE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E18F84CB-07F0-46E2-9429-767EA83F1DE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18880A20-0C66-4168-BE88-542EFC12A717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78ACC600-FB4F-43E0-A5CB-069C2A8D2524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4432FEAB-C38D-450E-B076-C7976C6AE13C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59E5CF13-8ECB-4CA4-B302-178980EB996E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136DE21F-6320-4D2E-B4A4-EBCD8B29DBB6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FA704B99-4EE9-47E1-BEA3-0A7D7041943C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B3327A96-AF48-4846-BA2B-9E9C8410DDC6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CE03ABA5-AE86-40BD-9434-BCE71F56764E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F23C1FC6-2D5D-4201-967A-C863F6F73C69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93FFDCBC-CC8D-4C68-A0A0-451FE8B56711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44AD2142-8C0F-4EA0-B861-2EAE8B61D684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FF4717A7-771B-460A-BA2A-94ED553ABC6C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3FA82FEE-A7A8-41C1-A903-1A2701353899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86376422-1987-4F97-9883-28A68BF35B85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DEE01BF6-02BD-474C-B95D-D0B67E1B6376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F8061384-933A-4A82-99CD-0761FDE197A6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FB1E0457-3867-4701-BC2B-CDC8259E6D5C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2AF27C88-8BE9-49FA-A65D-03FA5F3227BA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F6411DD5-0E7F-448B-8DAA-0A6D6803F565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C6ABD900-0229-44CC-B3F4-729523036D4B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66737B89-BAD2-4AB1-8F04-090F95CF0C2C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90071" y="6359236"/>
            <a:ext cx="464400" cy="420871"/>
          </a:xfrm>
        </p:spPr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/>
              <a:t>3</a:t>
            </a:fld>
            <a:endParaRPr lang="es-ES" noProof="1"/>
          </a:p>
        </p:txBody>
      </p:sp>
      <p:pic>
        <p:nvPicPr>
          <p:cNvPr id="7" name="Imagen 6" descr="Un primer plano de una señal&#10;&#10;Descripción generada automáticamente">
            <a:extLst>
              <a:ext uri="{FF2B5EF4-FFF2-40B4-BE49-F238E27FC236}">
                <a16:creationId xmlns:a16="http://schemas.microsoft.com/office/drawing/2014/main" id="{D812345D-5E05-4D5D-BDF5-89345BF474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34801" y="1066427"/>
            <a:ext cx="1383911" cy="139000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D4598AB-7775-4167-8490-0EC7A5E2AEE7}"/>
              </a:ext>
            </a:extLst>
          </p:cNvPr>
          <p:cNvSpPr txBox="1"/>
          <p:nvPr/>
        </p:nvSpPr>
        <p:spPr>
          <a:xfrm>
            <a:off x="9761581" y="6359236"/>
            <a:ext cx="17602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+mj-lt"/>
              </a:rPr>
              <a:t>Prioridades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39E6048A-D879-46AE-B9FA-916A11172686}"/>
              </a:ext>
            </a:extLst>
          </p:cNvPr>
          <p:cNvSpPr txBox="1">
            <a:spLocks/>
          </p:cNvSpPr>
          <p:nvPr/>
        </p:nvSpPr>
        <p:spPr>
          <a:xfrm>
            <a:off x="794852" y="2118253"/>
            <a:ext cx="5030280" cy="27310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noProof="1"/>
              <a:t>La carga de trabajo en alumnos (tareas, exámenes, proyectos… etc.) a causado un constante estrés.</a:t>
            </a: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noProof="1"/>
              <a:t>Todo para el ultimo… </a:t>
            </a:r>
            <a:r>
              <a:rPr lang="es-MX" noProof="1"/>
              <a:t>¿</a:t>
            </a:r>
            <a:r>
              <a:rPr lang="es-ES" noProof="1"/>
              <a:t>otra vez</a:t>
            </a:r>
            <a:r>
              <a:rPr lang="es-MX" noProof="1"/>
              <a:t>?</a:t>
            </a:r>
            <a:endParaRPr lang="es-ES" noProof="1"/>
          </a:p>
        </p:txBody>
      </p:sp>
      <p:pic>
        <p:nvPicPr>
          <p:cNvPr id="10" name="Marcador de posición de imagen 9" descr="Profesor escribiendo en una pizarra" title="Profesor escribiendo en una pizarra">
            <a:extLst>
              <a:ext uri="{FF2B5EF4-FFF2-40B4-BE49-F238E27FC236}">
                <a16:creationId xmlns:a16="http://schemas.microsoft.com/office/drawing/2014/main" id="{54F6F3C1-B61F-48CF-9F96-E69135F7645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"/>
          <a:stretch/>
        </p:blipFill>
        <p:spPr>
          <a:xfrm rot="-240000">
            <a:off x="815176" y="1653000"/>
            <a:ext cx="4188297" cy="3983772"/>
          </a:xfr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CB549F46-286E-4D11-9B05-3772D7CFF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4635327" y="4294752"/>
            <a:ext cx="1219200" cy="914400"/>
            <a:chOff x="3403719" y="943599"/>
            <a:chExt cx="1219200" cy="914400"/>
          </a:xfrm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CBFE3D08-4E07-43AC-88F3-AAFFC8A7A02E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55B06464-E6E9-4AF9-A07C-93CFB2945CAE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0714AFD9-EA2B-4732-8D89-A422FEC49388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8C4071ED-B908-4AD0-B762-ECD55B711D83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D1E9393C-16E2-4961-A26E-718666E8ABA3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590EAC16-0F86-4055-96ED-EB3A6A43FDC3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86BAF484-711C-490A-8473-9B07F276B982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184F9CB9-F0C7-4A37-BC9D-5A71A3AC8054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CE983320-20A1-47BB-B1F6-1BA98B601F41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4586A097-CA82-46EC-87E0-55693A5F23E5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2C22474F-C175-40F7-88D5-9A4180CFEB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1782C9DF-8018-4A9C-B4DD-EBF38BE30DC3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BE5A8348-D894-4A2A-9B06-5E5AFEB61DF8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07D09DA-4823-45B9-A28C-DC6D416C7749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11254A8B-65AE-4642-ACB0-6D423E3E4B32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C415C24-F216-40BC-9B31-7CBC016A7A70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5A6A080B-3967-4873-9B2B-C692C098210E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BAAC961F-232C-406A-884C-7A7D7E05F29D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AE7FA7A-1C70-4FAE-A102-DA1D04B372A3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4A9E2B8A-9B90-4370-A0CA-AD716D069834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D38FA074-D6B2-4FC2-9AEA-3609F13AEB29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5C799C8-7AA3-4A61-8CB5-55AED8EFB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2372" y="401497"/>
            <a:ext cx="1652462" cy="899905"/>
            <a:chOff x="69329" y="3410351"/>
            <a:chExt cx="1128654" cy="614647"/>
          </a:xfrm>
        </p:grpSpPr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0C76A4FA-79EB-4D10-A018-FF96872EC2E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97C26B3C-C82C-4D78-937C-92C52417C861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8836D5BC-989E-4603-B048-25AF4CD67C99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5CF2D6F5-323D-4809-B4AF-54BBA4A453BB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smtClean="0"/>
              <a:pPr/>
              <a:t>4</a:t>
            </a:fld>
            <a:endParaRPr lang="es-ES" noProof="1"/>
          </a:p>
        </p:txBody>
      </p:sp>
      <p:pic>
        <p:nvPicPr>
          <p:cNvPr id="7" name="Imagen 6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F9E212D5-1E42-433A-85D6-AC66780597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2804" y="5171171"/>
            <a:ext cx="1274174" cy="1280270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F4E32B45-AC37-4CC9-941B-23E85E67D747}"/>
              </a:ext>
            </a:extLst>
          </p:cNvPr>
          <p:cNvSpPr txBox="1"/>
          <p:nvPr/>
        </p:nvSpPr>
        <p:spPr>
          <a:xfrm>
            <a:off x="9761581" y="6369627"/>
            <a:ext cx="17602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+mj-lt"/>
              </a:rPr>
              <a:t>Prioridades</a:t>
            </a:r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151022CB-CC69-4185-BDCF-B60DDFC9E81F}"/>
              </a:ext>
            </a:extLst>
          </p:cNvPr>
          <p:cNvSpPr txBox="1">
            <a:spLocks/>
          </p:cNvSpPr>
          <p:nvPr/>
        </p:nvSpPr>
        <p:spPr>
          <a:xfrm>
            <a:off x="6187736" y="2030197"/>
            <a:ext cx="5030280" cy="27310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noProof="1"/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EEDE8094-6A3A-4CC5-B20D-152A60BE38E0}"/>
              </a:ext>
            </a:extLst>
          </p:cNvPr>
          <p:cNvSpPr txBox="1">
            <a:spLocks/>
          </p:cNvSpPr>
          <p:nvPr/>
        </p:nvSpPr>
        <p:spPr>
          <a:xfrm>
            <a:off x="6281371" y="2107093"/>
            <a:ext cx="5030280" cy="27310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noProof="1"/>
              <a:t>La falta de organización es una de las causas del mal desempe</a:t>
            </a:r>
            <a:r>
              <a:rPr lang="es-MX" noProof="1"/>
              <a:t>ño academico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1118967" cy="446281"/>
          </a:xfrm>
        </p:spPr>
        <p:txBody>
          <a:bodyPr rtlCol="0"/>
          <a:lstStyle/>
          <a:p>
            <a:pPr rtl="0"/>
            <a:r>
              <a:rPr lang="es-ES" noProof="1"/>
              <a:t>La clave es una buena organización y e iniciativa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smtClean="0"/>
              <a:pPr rtl="0"/>
              <a:t>5</a:t>
            </a:fld>
            <a:endParaRPr lang="es-ES" noProof="1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C33768-AAF6-4246-AC0C-C740A61EE3C4}"/>
              </a:ext>
            </a:extLst>
          </p:cNvPr>
          <p:cNvSpPr txBox="1"/>
          <p:nvPr/>
        </p:nvSpPr>
        <p:spPr>
          <a:xfrm>
            <a:off x="9761581" y="6359236"/>
            <a:ext cx="17602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+mj-lt"/>
              </a:rPr>
              <a:t>Prioridades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6A244BEF-E9EF-4ADC-A551-B310D0EB3390}"/>
              </a:ext>
            </a:extLst>
          </p:cNvPr>
          <p:cNvSpPr txBox="1">
            <a:spLocks/>
          </p:cNvSpPr>
          <p:nvPr/>
        </p:nvSpPr>
        <p:spPr>
          <a:xfrm>
            <a:off x="663767" y="1534993"/>
            <a:ext cx="10312172" cy="20638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noProof="1"/>
              <a:t>Al tener una noción de lo que se debe hacer y la urgencia, nos permite despejar nuestra mente y empezar a trabajar de una manera eficaz</a:t>
            </a:r>
          </a:p>
        </p:txBody>
      </p:sp>
      <p:pic>
        <p:nvPicPr>
          <p:cNvPr id="21" name="Imagen 20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E4707FC2-F5B8-4754-A559-35C4A4E9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2800634">
            <a:off x="6582753" y="3149927"/>
            <a:ext cx="1077652" cy="1082807"/>
          </a:xfrm>
          <a:prstGeom prst="rect">
            <a:avLst/>
          </a:prstGeom>
        </p:spPr>
      </p:pic>
      <p:graphicFrame>
        <p:nvGraphicFramePr>
          <p:cNvPr id="22" name="Marcador de contenido 17" descr="gráfico de líneas">
            <a:extLst>
              <a:ext uri="{FF2B5EF4-FFF2-40B4-BE49-F238E27FC236}">
                <a16:creationId xmlns:a16="http://schemas.microsoft.com/office/drawing/2014/main" id="{AA3E87ED-D4FF-4FB4-8F1C-62D0B290A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47382"/>
              </p:ext>
            </p:extLst>
          </p:nvPr>
        </p:nvGraphicFramePr>
        <p:xfrm>
          <a:off x="977595" y="3691331"/>
          <a:ext cx="6278882" cy="2063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6898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90071" y="6366107"/>
            <a:ext cx="464400" cy="414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s-ES" smtClean="0"/>
              <a:pPr>
                <a:spcAft>
                  <a:spcPts val="600"/>
                </a:spcAft>
              </a:pPr>
              <a:t>6</a:t>
            </a:fld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633FC7E-3A7A-45EC-B23D-DD1728456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13" y="234892"/>
            <a:ext cx="11633653" cy="590584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EC33768-AAF6-4246-AC0C-C740A61EE3C4}"/>
              </a:ext>
            </a:extLst>
          </p:cNvPr>
          <p:cNvSpPr txBox="1"/>
          <p:nvPr/>
        </p:nvSpPr>
        <p:spPr>
          <a:xfrm>
            <a:off x="10389504" y="490333"/>
            <a:ext cx="1200567" cy="47409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vert="horz" lIns="72000" tIns="0" rIns="0" bIns="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s-E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Código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42F5C83-8315-4349-9E76-D9D87D33F54E}"/>
              </a:ext>
            </a:extLst>
          </p:cNvPr>
          <p:cNvSpPr txBox="1"/>
          <p:nvPr/>
        </p:nvSpPr>
        <p:spPr>
          <a:xfrm>
            <a:off x="9761581" y="6359236"/>
            <a:ext cx="17602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+mj-lt"/>
              </a:rPr>
              <a:t>Prioridades</a:t>
            </a: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90071" y="6366107"/>
            <a:ext cx="464400" cy="414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s-ES" smtClean="0"/>
              <a:pPr>
                <a:spcAft>
                  <a:spcPts val="600"/>
                </a:spcAft>
              </a:pPr>
              <a:t>7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31A827-B712-4839-B176-E23FC1E2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37" y="234892"/>
            <a:ext cx="11601974" cy="586390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EC33768-AAF6-4246-AC0C-C740A61EE3C4}"/>
              </a:ext>
            </a:extLst>
          </p:cNvPr>
          <p:cNvSpPr txBox="1"/>
          <p:nvPr/>
        </p:nvSpPr>
        <p:spPr>
          <a:xfrm>
            <a:off x="10389504" y="490333"/>
            <a:ext cx="1200567" cy="47409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vert="horz" lIns="72000" tIns="0" rIns="0" bIns="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s-E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Código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E1D0E2-C487-435F-85CD-694DDB59136A}"/>
              </a:ext>
            </a:extLst>
          </p:cNvPr>
          <p:cNvSpPr txBox="1"/>
          <p:nvPr/>
        </p:nvSpPr>
        <p:spPr>
          <a:xfrm>
            <a:off x="9761581" y="6359236"/>
            <a:ext cx="17602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+mj-lt"/>
              </a:rPr>
              <a:t>Prioridades</a:t>
            </a:r>
          </a:p>
        </p:txBody>
      </p:sp>
    </p:spTree>
    <p:extLst>
      <p:ext uri="{BB962C8B-B14F-4D97-AF65-F5344CB8AC3E}">
        <p14:creationId xmlns:p14="http://schemas.microsoft.com/office/powerpoint/2010/main" val="19386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90071" y="6366107"/>
            <a:ext cx="464400" cy="414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s-ES" smtClean="0"/>
              <a:pPr>
                <a:spcAft>
                  <a:spcPts val="600"/>
                </a:spcAft>
              </a:pPr>
              <a:t>8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0702F6B-A54B-4685-A800-EEC9A1FA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37" y="243281"/>
            <a:ext cx="11643919" cy="592262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EC33768-AAF6-4246-AC0C-C740A61EE3C4}"/>
              </a:ext>
            </a:extLst>
          </p:cNvPr>
          <p:cNvSpPr txBox="1"/>
          <p:nvPr/>
        </p:nvSpPr>
        <p:spPr>
          <a:xfrm>
            <a:off x="10389504" y="490333"/>
            <a:ext cx="1200567" cy="47409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vert="horz" lIns="72000" tIns="0" rIns="0" bIns="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s-E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Código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28E031-A8C5-4CF4-BBBE-D002C623F2B6}"/>
              </a:ext>
            </a:extLst>
          </p:cNvPr>
          <p:cNvSpPr txBox="1"/>
          <p:nvPr/>
        </p:nvSpPr>
        <p:spPr>
          <a:xfrm>
            <a:off x="9761581" y="6359236"/>
            <a:ext cx="17602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+mj-lt"/>
              </a:rPr>
              <a:t>Prioridades</a:t>
            </a:r>
          </a:p>
        </p:txBody>
      </p:sp>
    </p:spTree>
    <p:extLst>
      <p:ext uri="{BB962C8B-B14F-4D97-AF65-F5344CB8AC3E}">
        <p14:creationId xmlns:p14="http://schemas.microsoft.com/office/powerpoint/2010/main" val="287018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90071" y="6366107"/>
            <a:ext cx="464400" cy="414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6D604B-6A79-428E-87A5-80716F283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" y="234892"/>
            <a:ext cx="11669087" cy="59142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EC33768-AAF6-4246-AC0C-C740A61EE3C4}"/>
              </a:ext>
            </a:extLst>
          </p:cNvPr>
          <p:cNvSpPr txBox="1"/>
          <p:nvPr/>
        </p:nvSpPr>
        <p:spPr>
          <a:xfrm>
            <a:off x="10389504" y="490333"/>
            <a:ext cx="1200567" cy="47409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vert="horz" lIns="72000" tIns="0" rIns="0" bIns="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s-E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Código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76D39F-96EA-4312-A10B-A313A393D7EF}"/>
              </a:ext>
            </a:extLst>
          </p:cNvPr>
          <p:cNvSpPr txBox="1"/>
          <p:nvPr/>
        </p:nvSpPr>
        <p:spPr>
          <a:xfrm>
            <a:off x="9761581" y="6359236"/>
            <a:ext cx="17602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+mj-lt"/>
              </a:rPr>
              <a:t>Prioridades</a:t>
            </a:r>
          </a:p>
        </p:txBody>
      </p:sp>
    </p:spTree>
    <p:extLst>
      <p:ext uri="{BB962C8B-B14F-4D97-AF65-F5344CB8AC3E}">
        <p14:creationId xmlns:p14="http://schemas.microsoft.com/office/powerpoint/2010/main" val="2767899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647_TF78725693.potx" id="{5A53ADA9-5C8D-40CA-8959-5BD80A81A0AA}" vid="{642F9814-06BF-495C-95D2-3A211D31AF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160</Words>
  <Application>Microsoft Office PowerPoint</Application>
  <PresentationFormat>Panorámica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Tema de Office</vt:lpstr>
      <vt:lpstr>Prioridades</vt:lpstr>
      <vt:lpstr>Ingeniería en computación </vt:lpstr>
      <vt:lpstr>Caotico en lo educativo</vt:lpstr>
      <vt:lpstr>Todo para el ultimo… ¿otra vez?</vt:lpstr>
      <vt:lpstr>La clave es una buena organización y e iniciativa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Prioridades</dc:title>
  <dc:creator>Axel Marquez</dc:creator>
  <cp:lastModifiedBy>Axel Marquez</cp:lastModifiedBy>
  <cp:revision>1</cp:revision>
  <dcterms:created xsi:type="dcterms:W3CDTF">2021-01-23T08:57:54Z</dcterms:created>
  <dcterms:modified xsi:type="dcterms:W3CDTF">2021-01-23T09:01:36Z</dcterms:modified>
</cp:coreProperties>
</file>