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85BE-33C4-4FA6-8770-E019B059FC2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AB6-7115-45AE-B36D-01550315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4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85BE-33C4-4FA6-8770-E019B059FC2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AB6-7115-45AE-B36D-01550315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85BE-33C4-4FA6-8770-E019B059FC2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AB6-7115-45AE-B36D-01550315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85BE-33C4-4FA6-8770-E019B059FC2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AB6-7115-45AE-B36D-01550315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85BE-33C4-4FA6-8770-E019B059FC2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AB6-7115-45AE-B36D-01550315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8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85BE-33C4-4FA6-8770-E019B059FC2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AB6-7115-45AE-B36D-01550315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1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85BE-33C4-4FA6-8770-E019B059FC2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AB6-7115-45AE-B36D-01550315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85BE-33C4-4FA6-8770-E019B059FC2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AB6-7115-45AE-B36D-01550315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9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85BE-33C4-4FA6-8770-E019B059FC2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AB6-7115-45AE-B36D-01550315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4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85BE-33C4-4FA6-8770-E019B059FC2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AB6-7115-45AE-B36D-01550315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7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A85BE-33C4-4FA6-8770-E019B059FC2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CAB6-7115-45AE-B36D-01550315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85BE-33C4-4FA6-8770-E019B059FC22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7CAB6-7115-45AE-B36D-01550315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2"/>
          <a:srcRect l="7" t="3479" r="5869" b="5810"/>
          <a:stretch/>
        </p:blipFill>
        <p:spPr>
          <a:xfrm>
            <a:off x="-284316" y="222337"/>
            <a:ext cx="12246672" cy="663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12375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ملء الشاشة</PresentationFormat>
  <Paragraphs>0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نسق Office</vt:lpstr>
      <vt:lpstr>عرض تقديمي في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SCC</dc:creator>
  <cp:lastModifiedBy>SCC</cp:lastModifiedBy>
  <cp:revision>1</cp:revision>
  <dcterms:created xsi:type="dcterms:W3CDTF">2021-08-11T05:36:21Z</dcterms:created>
  <dcterms:modified xsi:type="dcterms:W3CDTF">2021-08-11T05:40:29Z</dcterms:modified>
</cp:coreProperties>
</file>