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3C14-746E-4E8A-A697-277604EC6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Spi</a:t>
            </a:r>
            <a:r>
              <a:rPr lang="en-US" dirty="0"/>
              <a:t>-C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73A8E-D759-4D04-ADEC-42A73EEC6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ANSI C Compiler Project</a:t>
            </a:r>
          </a:p>
        </p:txBody>
      </p:sp>
    </p:spTree>
    <p:extLst>
      <p:ext uri="{BB962C8B-B14F-4D97-AF65-F5344CB8AC3E}">
        <p14:creationId xmlns:p14="http://schemas.microsoft.com/office/powerpoint/2010/main" val="132263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0B65-A2D6-4110-B930-F7BD648F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464E-3878-48A3-8330-092CFA45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Alexander Novotny</a:t>
            </a:r>
          </a:p>
          <a:p>
            <a:r>
              <a:rPr lang="en-US" sz="2800" dirty="0"/>
              <a:t>Rowan </a:t>
            </a:r>
            <a:r>
              <a:rPr lang="en-US" sz="2800" dirty="0" err="1"/>
              <a:t>Gudmundsson</a:t>
            </a:r>
            <a:endParaRPr lang="en-US" sz="2800" dirty="0"/>
          </a:p>
          <a:p>
            <a:r>
              <a:rPr lang="en-US" sz="2800" dirty="0"/>
              <a:t>Emily Gentry</a:t>
            </a:r>
          </a:p>
          <a:p>
            <a:pPr marL="0" indent="0">
              <a:buNone/>
            </a:pPr>
            <a:r>
              <a:rPr lang="en-US" sz="2800" dirty="0"/>
              <a:t>(CS 460)</a:t>
            </a:r>
          </a:p>
        </p:txBody>
      </p:sp>
    </p:spTree>
    <p:extLst>
      <p:ext uri="{BB962C8B-B14F-4D97-AF65-F5344CB8AC3E}">
        <p14:creationId xmlns:p14="http://schemas.microsoft.com/office/powerpoint/2010/main" val="68057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FD8C-78C4-481F-80DE-332CD7E1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CD97B-6076-4E81-B7FC-56E8267D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 of constants, types, variables, and arbitrary degree arrays</a:t>
            </a:r>
          </a:p>
          <a:p>
            <a:r>
              <a:rPr lang="en-US" dirty="0"/>
              <a:t>Assignments of varying complexity (e.g. x = y= z and x*=</a:t>
            </a:r>
            <a:r>
              <a:rPr lang="en-US" dirty="0" err="1"/>
              <a:t>func</a:t>
            </a:r>
            <a:r>
              <a:rPr lang="en-US" dirty="0"/>
              <a:t>(y + z)</a:t>
            </a:r>
          </a:p>
          <a:p>
            <a:r>
              <a:rPr lang="en-US" dirty="0"/>
              <a:t>Nested IF statements</a:t>
            </a:r>
          </a:p>
          <a:p>
            <a:r>
              <a:rPr lang="en-US" dirty="0"/>
              <a:t>All types of loops (while, for, and do-while)</a:t>
            </a:r>
          </a:p>
          <a:p>
            <a:r>
              <a:rPr lang="en-US" dirty="0"/>
              <a:t>Array accesses and operations of arbitrary dimension</a:t>
            </a:r>
          </a:p>
          <a:p>
            <a:r>
              <a:rPr lang="en-US" dirty="0"/>
              <a:t>Nested loops</a:t>
            </a:r>
          </a:p>
          <a:p>
            <a:r>
              <a:rPr lang="en-US" dirty="0"/>
              <a:t>Structs (including assigning, passing, and returning as well as nested structs)</a:t>
            </a:r>
          </a:p>
          <a:p>
            <a:r>
              <a:rPr lang="en-US" dirty="0"/>
              <a:t>Functions with value parameters and returns</a:t>
            </a:r>
          </a:p>
          <a:p>
            <a:r>
              <a:rPr lang="en-US" dirty="0"/>
              <a:t>Typedefs</a:t>
            </a:r>
          </a:p>
          <a:p>
            <a:r>
              <a:rPr lang="en-US" dirty="0"/>
              <a:t>Some pointers</a:t>
            </a:r>
          </a:p>
        </p:txBody>
      </p:sp>
    </p:spTree>
    <p:extLst>
      <p:ext uri="{BB962C8B-B14F-4D97-AF65-F5344CB8AC3E}">
        <p14:creationId xmlns:p14="http://schemas.microsoft.com/office/powerpoint/2010/main" val="284871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739E-5908-4446-9112-162134F6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559678"/>
            <a:ext cx="4597399" cy="4952492"/>
          </a:xfrm>
        </p:spPr>
        <p:txBody>
          <a:bodyPr>
            <a:normAutofit/>
          </a:bodyPr>
          <a:lstStyle/>
          <a:p>
            <a:r>
              <a:rPr lang="en-US" sz="4400" dirty="0"/>
              <a:t>Unimplemented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D2F4-2C23-4EED-9C2A-43E9A5975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code generated for unsigned vs signed (and cannot use signed keyword)</a:t>
            </a:r>
          </a:p>
          <a:p>
            <a:r>
              <a:rPr lang="en-US" dirty="0"/>
              <a:t>No code generated for doubles</a:t>
            </a:r>
          </a:p>
          <a:p>
            <a:r>
              <a:rPr lang="en-US" dirty="0"/>
              <a:t>Cannot pass arrays by pointer (can by struct)</a:t>
            </a:r>
          </a:p>
          <a:p>
            <a:r>
              <a:rPr lang="en-US" dirty="0"/>
              <a:t>Constant identifiers not handled properly</a:t>
            </a:r>
          </a:p>
          <a:p>
            <a:r>
              <a:rPr lang="en-US" dirty="0"/>
              <a:t>Struct bit-fields</a:t>
            </a:r>
          </a:p>
          <a:p>
            <a:r>
              <a:rPr lang="en-US" dirty="0"/>
              <a:t>Pointer parameters in functions must be named</a:t>
            </a:r>
          </a:p>
          <a:p>
            <a:r>
              <a:rPr lang="en-US" dirty="0"/>
              <a:t>Structs must be named</a:t>
            </a:r>
          </a:p>
          <a:p>
            <a:r>
              <a:rPr lang="en-US" dirty="0"/>
              <a:t>Cannot use == on structs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2029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21</TotalTime>
  <Words>154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Corbel</vt:lpstr>
      <vt:lpstr>Headlines</vt:lpstr>
      <vt:lpstr>Spi-C</vt:lpstr>
      <vt:lpstr>Members</vt:lpstr>
      <vt:lpstr>Features</vt:lpstr>
      <vt:lpstr>Unimplemented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Spi-C</dc:title>
  <dc:creator>Alex</dc:creator>
  <cp:lastModifiedBy>Alex</cp:lastModifiedBy>
  <cp:revision>3</cp:revision>
  <dcterms:created xsi:type="dcterms:W3CDTF">2018-12-19T06:25:35Z</dcterms:created>
  <dcterms:modified xsi:type="dcterms:W3CDTF">2018-12-19T06:47:03Z</dcterms:modified>
</cp:coreProperties>
</file>