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256" r:id="rId5"/>
    <p:sldId id="258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Inhoud" id="{AA60C6FA-A5FB-4131-BA71-021042DBEEA5}">
          <p14:sldIdLst>
            <p14:sldId id="258"/>
            <p14:sldId id="266"/>
          </p14:sldIdLst>
        </p14:section>
        <p14:section name="Vorige Week" id="{859EA40D-A5B7-46C0-A07B-0BC44113B089}">
          <p14:sldIdLst>
            <p14:sldId id="261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788" autoAdjust="0"/>
  </p:normalViewPr>
  <p:slideViewPr>
    <p:cSldViewPr snapToGrid="0">
      <p:cViewPr varScale="1">
        <p:scale>
          <a:sx n="86" d="100"/>
          <a:sy n="86" d="100"/>
        </p:scale>
        <p:origin x="93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24-4-2023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Vragen die wij hebben: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Algemene feedback op alles wat we hebben gezien</a:t>
            </a:r>
          </a:p>
          <a:p>
            <a:pPr marL="171450" indent="-171450">
              <a:buFontTx/>
              <a:buChar char="-"/>
            </a:pPr>
            <a:r>
              <a:rPr lang="nl-NL" dirty="0"/>
              <a:t>Of ze de presentatie </a:t>
            </a:r>
            <a:r>
              <a:rPr lang="nl-NL" dirty="0" err="1"/>
              <a:t>style</a:t>
            </a:r>
            <a:r>
              <a:rPr lang="nl-NL" dirty="0"/>
              <a:t> fijn vonden en wat wij eventueel kunnen verbeteren.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GB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51007-E01E-DD16-8B14-2FDB6B47B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5493" b="4145"/>
          <a:stretch/>
        </p:blipFill>
        <p:spPr>
          <a:xfrm>
            <a:off x="-5939496" y="-422704"/>
            <a:ext cx="19012207" cy="1069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470470" y="-2004409"/>
            <a:ext cx="16216920" cy="91220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80535" y="12428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Website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6C96C-B249-8438-B41C-5F8F90F36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3" b="4145"/>
          <a:stretch/>
        </p:blipFill>
        <p:spPr>
          <a:xfrm rot="20939291">
            <a:off x="-2473574" y="-2383398"/>
            <a:ext cx="19692187" cy="110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3630E-555C-878D-C10E-FC25C1A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De Website: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878A0D2-28AC-831F-9F3B-9232BE7BA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9" y="2168414"/>
            <a:ext cx="10093516" cy="5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4BA8E-1D19-3D1F-348C-A834361B9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114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Vorige</a:t>
            </a: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</a:rPr>
              <a:t>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Wat we lieten zien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Wat we tot nu toe hadden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Formule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Website</a:t>
            </a:r>
          </a:p>
          <a:p>
            <a:pPr marL="228600" lvl="1" indent="0">
              <a:buNone/>
            </a:pP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Feedback die we kregen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876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 op Inhoud?</a:t>
            </a:r>
          </a:p>
          <a:p>
            <a:r>
              <a:rPr lang="nl-NL" dirty="0">
                <a:solidFill>
                  <a:schemeClr val="bg1"/>
                </a:solidFill>
              </a:rPr>
              <a:t>Feedback op Presentatie?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Jullie vragen aan ons?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18117-E717-4567-B23C-2ADF3CA7C4AD}">
  <ds:schemaRefs>
    <ds:schemaRef ds:uri="http://schemas.openxmlformats.org/package/2006/metadata/core-properties"/>
    <ds:schemaRef ds:uri="a9c2ce52-029c-4043-a58b-a7c3ce360dc2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6bd6a70-24e9-4c7e-b337-bc1894d1116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Oplevering2</Template>
  <TotalTime>166</TotalTime>
  <Words>210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</vt:lpstr>
      <vt:lpstr>Wingdings</vt:lpstr>
      <vt:lpstr>CosineVTI</vt:lpstr>
      <vt:lpstr>Oplevering 3</vt:lpstr>
      <vt:lpstr>Inhoud</vt:lpstr>
      <vt:lpstr>De Website:</vt:lpstr>
      <vt:lpstr>Vorige Oplevering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3</dc:title>
  <dc:creator>Kat,Jonathan J.Z.</dc:creator>
  <cp:lastModifiedBy>Kat,Jonathan J.Z.</cp:lastModifiedBy>
  <cp:revision>3</cp:revision>
  <dcterms:created xsi:type="dcterms:W3CDTF">2023-04-24T07:07:44Z</dcterms:created>
  <dcterms:modified xsi:type="dcterms:W3CDTF">2023-04-24T12:55:35Z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