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0"/>
  </p:notesMasterIdLst>
  <p:sldIdLst>
    <p:sldId id="256" r:id="rId5"/>
    <p:sldId id="261" r:id="rId6"/>
    <p:sldId id="258" r:id="rId7"/>
    <p:sldId id="266" r:id="rId8"/>
    <p:sldId id="265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levering 2" id="{80ADECDD-F71E-4EC3-AF21-B05CC1218B25}">
          <p14:sldIdLst>
            <p14:sldId id="256"/>
          </p14:sldIdLst>
        </p14:section>
        <p14:section name="Vorige Week" id="{859EA40D-A5B7-46C0-A07B-0BC44113B089}">
          <p14:sldIdLst>
            <p14:sldId id="261"/>
          </p14:sldIdLst>
        </p14:section>
        <p14:section name="Inhoud" id="{AA60C6FA-A5FB-4131-BA71-021042DBEEA5}">
          <p14:sldIdLst>
            <p14:sldId id="258"/>
            <p14:sldId id="266"/>
          </p14:sldIdLst>
        </p14:section>
        <p14:section name="Vragen" id="{26FE2641-2418-4909-9337-7DFCE0B43847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8788" autoAdjust="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A7F6-17E7-4726-9EA4-F727C7A2FBCE}" type="datetimeFigureOut">
              <a:rPr lang="nl-NL" smtClean="0"/>
              <a:t>24-4-2023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0150D-558D-4046-9558-3094E53A37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6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tweede oplevering:</a:t>
            </a:r>
          </a:p>
          <a:p>
            <a:r>
              <a:rPr lang="nl-NL" dirty="0"/>
              <a:t>`</a:t>
            </a:r>
          </a:p>
          <a:p>
            <a:r>
              <a:rPr lang="nl-NL" dirty="0"/>
              <a:t>Wij zijn </a:t>
            </a:r>
            <a:r>
              <a:rPr lang="nl-NL" dirty="0" err="1"/>
              <a:t>Proelium</a:t>
            </a:r>
            <a:r>
              <a:rPr lang="nl-NL" dirty="0"/>
              <a:t> en dit is</a:t>
            </a:r>
          </a:p>
          <a:p>
            <a:r>
              <a:rPr lang="nl-NL" dirty="0"/>
              <a:t>CGI Ecologisch Verantwoord Vervoer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9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Eerst van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we lieten zien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site van wat we tot nu toe hadden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Documentatie (</a:t>
            </a:r>
            <a:r>
              <a:rPr lang="nl-NL" dirty="0" err="1"/>
              <a:t>erd</a:t>
            </a:r>
            <a:r>
              <a:rPr lang="nl-NL" dirty="0"/>
              <a:t>, </a:t>
            </a:r>
            <a:r>
              <a:rPr lang="nl-NL" dirty="0" err="1"/>
              <a:t>crc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pPr marL="628650" lvl="1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Een paar van de Feedback die we kregen en wat we ook gaan uitwerken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Formule Maken, waar we het </a:t>
            </a:r>
            <a:r>
              <a:rPr lang="nl-NL" dirty="0" err="1"/>
              <a:t>zometeen</a:t>
            </a:r>
            <a:r>
              <a:rPr lang="nl-NL" dirty="0"/>
              <a:t> over gaan hebben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</a:t>
            </a:r>
            <a:r>
              <a:rPr lang="nl-NL" dirty="0" err="1"/>
              <a:t>Create</a:t>
            </a:r>
            <a:r>
              <a:rPr lang="nl-NL" dirty="0"/>
              <a:t> Pagina is voor nu vooral Belangrijk, hier hebben wij het later nog over</a:t>
            </a:r>
          </a:p>
          <a:p>
            <a:pPr marL="1085850" lvl="2" indent="-171450">
              <a:buFontTx/>
              <a:buChar char="-"/>
            </a:pPr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endParaRPr lang="nl-NL" dirty="0"/>
          </a:p>
          <a:p>
            <a:pPr marL="628650" lvl="1" indent="-171450">
              <a:buFontTx/>
              <a:buChar char="-"/>
            </a:pPr>
            <a:r>
              <a:rPr lang="nl-NL" dirty="0"/>
              <a:t>UX is belangrijk, maar in onze mening nu nog niet van toepassing.</a:t>
            </a:r>
          </a:p>
          <a:p>
            <a:pPr marL="1085850" lvl="2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4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  <a:p>
            <a:pPr marL="171450" indent="-171450">
              <a:buFontTx/>
              <a:buChar char="-"/>
            </a:pPr>
            <a:r>
              <a:rPr lang="nl-NL" dirty="0"/>
              <a:t>Eventjes over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De Formule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171450" indent="-171450">
              <a:buFontTx/>
              <a:buChar char="-"/>
            </a:pPr>
            <a:r>
              <a:rPr lang="nl-NL" dirty="0"/>
              <a:t>Daarna de rest van de site tot nu toe.</a:t>
            </a:r>
          </a:p>
          <a:p>
            <a:pPr marL="171450" indent="-171450">
              <a:buFontTx/>
              <a:buChar char="-"/>
            </a:pPr>
            <a:r>
              <a:rPr lang="nl-NL" dirty="0"/>
              <a:t>Als laatst nog vragen van ons en u.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37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Vragen die wij hebben: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Algemene feedback op alles wat we hebben gezien</a:t>
            </a:r>
          </a:p>
          <a:p>
            <a:pPr marL="171450" indent="-171450">
              <a:buFontTx/>
              <a:buChar char="-"/>
            </a:pPr>
            <a:r>
              <a:rPr lang="nl-NL" dirty="0"/>
              <a:t>Of ze de presentatie </a:t>
            </a:r>
            <a:r>
              <a:rPr lang="nl-NL" dirty="0" err="1"/>
              <a:t>style</a:t>
            </a:r>
            <a:r>
              <a:rPr lang="nl-NL" dirty="0"/>
              <a:t> fijn vonden en wat wij eventueel kunnen verbeteren.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26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GB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26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51007-E01E-DD16-8B14-2FDB6B47B7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5493" b="4145"/>
          <a:stretch/>
        </p:blipFill>
        <p:spPr>
          <a:xfrm>
            <a:off x="-5939496" y="-422704"/>
            <a:ext cx="19012207" cy="1069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97E9E-7FFD-21A0-F117-CE923FDE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417041"/>
            <a:ext cx="9339075" cy="102382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Oplevering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94038-4153-F80A-3ADE-F511529E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43" y="1444541"/>
            <a:ext cx="9339075" cy="71091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CGI Ecologisch Verantwoord Vervoer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96734-6A4D-5C10-0ED4-9B9E7990FD86}"/>
              </a:ext>
            </a:extLst>
          </p:cNvPr>
          <p:cNvSpPr txBox="1"/>
          <p:nvPr/>
        </p:nvSpPr>
        <p:spPr>
          <a:xfrm>
            <a:off x="9425432" y="6216591"/>
            <a:ext cx="33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Proelium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2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34BA8E-1D19-3D1F-348C-A834361B9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1950720" y="-1011409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A8480-0590-749C-2A0E-62930596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03200"/>
            <a:ext cx="10325000" cy="878094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Vorige</a:t>
            </a:r>
            <a:r>
              <a:rPr lang="nl-NL" dirty="0"/>
              <a:t> </a:t>
            </a:r>
            <a:r>
              <a:rPr lang="nl-NL" dirty="0">
                <a:solidFill>
                  <a:schemeClr val="bg1"/>
                </a:solidFill>
              </a:rPr>
              <a:t>Oplevering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7BE-19B5-2954-143B-50B79773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00480"/>
            <a:ext cx="10325000" cy="4604087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Wat we lieten zien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Wat we tot nu toe hadden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Formule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Website</a:t>
            </a:r>
          </a:p>
          <a:p>
            <a:pPr marL="228600" lvl="1" indent="0">
              <a:buNone/>
            </a:pP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Feedback die we kregen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519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24B1-96A4-6AC9-76CA-577051712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470470" y="-2004409"/>
            <a:ext cx="16216920" cy="91220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FCB15-7F30-4453-B0F7-4BEB5EB6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7FF6A1-5529-4745-8840-FDFB9CF2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D5344A-2D09-4646-B218-0884CAAAE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8AA05E-54CF-40DF-89D5-6E191DC0A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6F284F-3157-49A5-8DA6-BF205C57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751065-B160-4925-846B-A6D588840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E1489A-F3EF-42BF-84CB-6BB9203D6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38BC36-8129-4866-9D4A-F966FB592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2BC849-BEF7-4E50-9A60-48119FBD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CB4417-C230-4602-AB86-2269C3EA1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E9A4F-55AE-45D6-B44E-05A490A6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7BBCCD-A1AE-4BFA-80F7-46BE8098A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8B2CF2-81C9-4A74-A490-2BD6CD3B1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DCB727-D275-4817-B971-D9BB4F5B7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A80A43-0A4B-47A9-897D-3250BB719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AC5A38-B877-4D02-9F87-FBB869B59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2F9102-545F-491E-B1B4-2263E5F8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E5AF7E-DC93-4AC8-A2E8-757DE86C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45B1B-C6E0-4BEA-B1E7-336F18C6C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CED6DF-BA5E-4A18-83F7-81BAA16C7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C6C403-CCA8-4F3C-B05E-41B2D4D9C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E90276-C421-4004-A8A9-D20FA899B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363102-1D9A-462A-B5E2-8D3018B9A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878078-BE67-48E4-A68A-38037316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129970-7AA8-4010-BAA9-250B2941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17EE9A-5ABB-4AAE-B1C1-BC4082C54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9B555D-24AD-4FD6-8248-9ED911F7C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D64E16-87AC-4CE5-866C-6B59AD5F0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483F33-5BEF-4FE4-99FF-136332EF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747797-C3EA-43C3-B21A-68EE6961F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36F2F3-4904-4675-9844-8913BAB9F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3543B-C412-47F5-A29B-84867FDB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9AF74A-7882-34B0-7128-A6981547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46" y="232879"/>
            <a:ext cx="10495904" cy="1021496"/>
          </a:xfrm>
        </p:spPr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3F22A-3FAB-CEC5-0FA3-3C61A7AFBC8F}"/>
              </a:ext>
            </a:extLst>
          </p:cNvPr>
          <p:cNvSpPr txBox="1"/>
          <p:nvPr/>
        </p:nvSpPr>
        <p:spPr>
          <a:xfrm>
            <a:off x="414068" y="1254375"/>
            <a:ext cx="1716136" cy="27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9175B-5D27-307B-13BA-61F4DEB457BE}"/>
              </a:ext>
            </a:extLst>
          </p:cNvPr>
          <p:cNvSpPr txBox="1"/>
          <p:nvPr/>
        </p:nvSpPr>
        <p:spPr>
          <a:xfrm>
            <a:off x="580535" y="12428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Vorige Oplevering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Website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46047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46C96C-B249-8438-B41C-5F8F90F36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3" b="4145"/>
          <a:stretch/>
        </p:blipFill>
        <p:spPr>
          <a:xfrm rot="20939291">
            <a:off x="-2473574" y="-2383398"/>
            <a:ext cx="19692187" cy="110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3630E-555C-878D-C10E-FC25C1A0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De Website: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878A0D2-28AC-831F-9F3B-9232BE7BA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9" y="2168414"/>
            <a:ext cx="10093516" cy="50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70B22-E071-36C7-5D96-E7D480838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1950720" y="-1087609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B35D4-BC8D-2BB4-845F-6623503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19B7-FD2C-AD94-B00D-6B37A960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Feedback op Inhoud?</a:t>
            </a:r>
          </a:p>
          <a:p>
            <a:r>
              <a:rPr lang="nl-NL" dirty="0">
                <a:solidFill>
                  <a:schemeClr val="bg1"/>
                </a:solidFill>
              </a:rPr>
              <a:t>Feedback op Presentatie?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Jullie vragen aan ons?</a:t>
            </a:r>
          </a:p>
        </p:txBody>
      </p:sp>
    </p:spTree>
    <p:extLst>
      <p:ext uri="{BB962C8B-B14F-4D97-AF65-F5344CB8AC3E}">
        <p14:creationId xmlns:p14="http://schemas.microsoft.com/office/powerpoint/2010/main" val="6462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A798928749C45AF93A7695FD726CA" ma:contentTypeVersion="10" ma:contentTypeDescription="Een nieuw document maken." ma:contentTypeScope="" ma:versionID="cba784012c98f4bb3e9ad358de16c100">
  <xsd:schema xmlns:xsd="http://www.w3.org/2001/XMLSchema" xmlns:xs="http://www.w3.org/2001/XMLSchema" xmlns:p="http://schemas.microsoft.com/office/2006/metadata/properties" xmlns:ns3="a9c2ce52-029c-4043-a58b-a7c3ce360dc2" xmlns:ns4="86bd6a70-24e9-4c7e-b337-bc1894d11167" targetNamespace="http://schemas.microsoft.com/office/2006/metadata/properties" ma:root="true" ma:fieldsID="7b4376fcf1816dceb0361a9ea12d9381" ns3:_="" ns4:_="">
    <xsd:import namespace="a9c2ce52-029c-4043-a58b-a7c3ce360dc2"/>
    <xsd:import namespace="86bd6a70-24e9-4c7e-b337-bc1894d11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ce52-029c-4043-a58b-a7c3ce360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d6a70-24e9-4c7e-b337-bc1894d11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0D6525-3551-4E8E-93B0-419EA93513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18117-E717-4567-B23C-2ADF3CA7C4AD}">
  <ds:schemaRefs>
    <ds:schemaRef ds:uri="http://schemas.openxmlformats.org/package/2006/metadata/core-properties"/>
    <ds:schemaRef ds:uri="a9c2ce52-029c-4043-a58b-a7c3ce360dc2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86bd6a70-24e9-4c7e-b337-bc1894d1116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440C25-9E1B-4047-A3BC-D34794A30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ce52-029c-4043-a58b-a7c3ce360dc2"/>
    <ds:schemaRef ds:uri="86bd6a70-24e9-4c7e-b337-bc1894d11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Oplevering2</Template>
  <TotalTime>150</TotalTime>
  <Words>210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Grandview</vt:lpstr>
      <vt:lpstr>Wingdings</vt:lpstr>
      <vt:lpstr>CosineVTI</vt:lpstr>
      <vt:lpstr>Oplevering 3</vt:lpstr>
      <vt:lpstr>Vorige Oplevering</vt:lpstr>
      <vt:lpstr>Inhoud</vt:lpstr>
      <vt:lpstr>De Website: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3</dc:title>
  <dc:creator>Kat,Jonathan J.Z.</dc:creator>
  <cp:lastModifiedBy>Kat,Jonathan J.Z.</cp:lastModifiedBy>
  <cp:revision>2</cp:revision>
  <dcterms:created xsi:type="dcterms:W3CDTF">2023-04-24T07:07:44Z</dcterms:created>
  <dcterms:modified xsi:type="dcterms:W3CDTF">2023-04-24T09:38:09Z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0x010100986A798928749C45AF93A7695FD726CA</vt:lpwstr>
  </property>
</Properties>
</file>