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3"/>
  </p:notesMasterIdLst>
  <p:sldIdLst>
    <p:sldId id="256" r:id="rId5"/>
    <p:sldId id="258" r:id="rId6"/>
    <p:sldId id="263" r:id="rId7"/>
    <p:sldId id="261" r:id="rId8"/>
    <p:sldId id="259" r:id="rId9"/>
    <p:sldId id="260" r:id="rId10"/>
    <p:sldId id="262" r:id="rId11"/>
    <p:sldId id="26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levering 2" id="{80ADECDD-F71E-4EC3-AF21-B05CC1218B25}">
          <p14:sldIdLst>
            <p14:sldId id="256"/>
          </p14:sldIdLst>
        </p14:section>
        <p14:section name="Inhoud" id="{AA60C6FA-A5FB-4131-BA71-021042DBEEA5}">
          <p14:sldIdLst>
            <p14:sldId id="258"/>
          </p14:sldIdLst>
        </p14:section>
        <p14:section name="Summary Section" id="{F23D0CFC-9C96-4D60-A805-B395FC6612D0}">
          <p14:sldIdLst>
            <p14:sldId id="263"/>
          </p14:sldIdLst>
        </p14:section>
        <p14:section name="Vorige Week" id="{859EA40D-A5B7-46C0-A07B-0BC44113B089}">
          <p14:sldIdLst>
            <p14:sldId id="261"/>
          </p14:sldIdLst>
        </p14:section>
        <p14:section name="Formule" id="{C26986F8-06A7-4790-9950-D9AB9BD5EBE5}">
          <p14:sldIdLst>
            <p14:sldId id="259"/>
          </p14:sldIdLst>
        </p14:section>
        <p14:section name="Grafiek" id="{F8E135E4-9F82-43E6-AFB9-87D72A38E116}">
          <p14:sldIdLst>
            <p14:sldId id="260"/>
          </p14:sldIdLst>
        </p14:section>
        <p14:section name="Create Page" id="{A8EEEB42-2A44-4AE8-A4C8-57BEB5F648EA}">
          <p14:sldIdLst>
            <p14:sldId id="262"/>
          </p14:sldIdLst>
        </p14:section>
        <p14:section name="Vragen" id="{26FE2641-2418-4909-9337-7DFCE0B43847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7CA64-7010-4E5C-89E2-304E5DC82F82}" v="68" dt="2023-04-03T13:23:2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88" autoAdjust="0"/>
  </p:normalViewPr>
  <p:slideViewPr>
    <p:cSldViewPr snapToGrid="0">
      <p:cViewPr varScale="1">
        <p:scale>
          <a:sx n="48" d="100"/>
          <a:sy n="48" d="100"/>
        </p:scale>
        <p:origin x="34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A7F6-17E7-4726-9EA4-F727C7A2FBCE}" type="datetimeFigureOut">
              <a:rPr lang="nl-NL" smtClean="0"/>
              <a:t>3-4-2023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0150D-558D-4046-9558-3094E53A37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6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tweede oplevering:</a:t>
            </a:r>
          </a:p>
          <a:p>
            <a:r>
              <a:rPr lang="nl-NL" dirty="0"/>
              <a:t>`</a:t>
            </a:r>
          </a:p>
          <a:p>
            <a:r>
              <a:rPr lang="nl-NL" dirty="0"/>
              <a:t>Wij zijn </a:t>
            </a:r>
            <a:r>
              <a:rPr lang="nl-NL" dirty="0" err="1"/>
              <a:t>Proelium</a:t>
            </a:r>
            <a:r>
              <a:rPr lang="nl-NL" dirty="0"/>
              <a:t> en dit is</a:t>
            </a:r>
          </a:p>
          <a:p>
            <a:r>
              <a:rPr lang="nl-NL" dirty="0"/>
              <a:t>CGI Ecologisch Verantwoord Vervoer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90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  <a:p>
            <a:pPr marL="171450" indent="-171450">
              <a:buFontTx/>
              <a:buChar char="-"/>
            </a:pPr>
            <a:r>
              <a:rPr lang="nl-NL" dirty="0"/>
              <a:t>Eventjes over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De Formule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171450" indent="-171450">
              <a:buFontTx/>
              <a:buChar char="-"/>
            </a:pPr>
            <a:r>
              <a:rPr lang="nl-NL" dirty="0"/>
              <a:t>Daarna de rest van de site tot nu toe.</a:t>
            </a:r>
          </a:p>
          <a:p>
            <a:pPr marL="171450" indent="-171450">
              <a:buFontTx/>
              <a:buChar char="-"/>
            </a:pPr>
            <a:r>
              <a:rPr lang="nl-NL" dirty="0"/>
              <a:t>Als laatst nog vragen van ons en u.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37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3 delen.</a:t>
            </a:r>
          </a:p>
          <a:p>
            <a:pPr marL="228600" indent="-228600">
              <a:buAutoNum type="arabicPeriod"/>
            </a:pPr>
            <a:r>
              <a:rPr lang="nl-NL" dirty="0"/>
              <a:t>Vorige Oplevering</a:t>
            </a:r>
          </a:p>
          <a:p>
            <a:pPr marL="228600" indent="-228600">
              <a:buAutoNum type="arabicPeriod"/>
            </a:pPr>
            <a:r>
              <a:rPr lang="nl-NL" dirty="0"/>
              <a:t>Formule</a:t>
            </a:r>
          </a:p>
          <a:p>
            <a:pPr marL="228600" indent="-228600">
              <a:buAutoNum type="arabicPeriod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685800" lvl="1" indent="-228600">
              <a:buAutoNum type="arabicPeriod"/>
            </a:pPr>
            <a:r>
              <a:rPr lang="nl-NL" dirty="0"/>
              <a:t>Op de </a:t>
            </a:r>
            <a:r>
              <a:rPr lang="nl-NL" dirty="0" err="1"/>
              <a:t>create</a:t>
            </a:r>
            <a:r>
              <a:rPr lang="nl-NL" dirty="0"/>
              <a:t> pagina ga je ook direct verder met de rest van de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46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Eerst van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we lieten zien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site van wat we tot nu toe hadden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Documentatie (</a:t>
            </a:r>
            <a:r>
              <a:rPr lang="nl-NL" dirty="0" err="1"/>
              <a:t>erd</a:t>
            </a:r>
            <a:r>
              <a:rPr lang="nl-NL" dirty="0"/>
              <a:t>, </a:t>
            </a:r>
            <a:r>
              <a:rPr lang="nl-NL" dirty="0" err="1"/>
              <a:t>crc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pPr marL="628650" lvl="1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Een paar van de Feedback die we kregen en wat we ook gaan uitwerken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Formule Maken, waar we het </a:t>
            </a:r>
            <a:r>
              <a:rPr lang="nl-NL" dirty="0" err="1"/>
              <a:t>zometeen</a:t>
            </a:r>
            <a:r>
              <a:rPr lang="nl-NL" dirty="0"/>
              <a:t> over gaan hebben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</a:t>
            </a:r>
            <a:r>
              <a:rPr lang="nl-NL" dirty="0" err="1"/>
              <a:t>Create</a:t>
            </a:r>
            <a:r>
              <a:rPr lang="nl-NL" dirty="0"/>
              <a:t> Pagina is voor nu vooral Belangrijk, hier hebben wij het later nog over</a:t>
            </a:r>
          </a:p>
          <a:p>
            <a:pPr marL="1085850" lvl="2" indent="-171450">
              <a:buFontTx/>
              <a:buChar char="-"/>
            </a:pPr>
            <a:r>
              <a:rPr lang="nl-NL" dirty="0"/>
              <a:t>Test data aanpassen op realistische </a:t>
            </a:r>
            <a:r>
              <a:rPr lang="nl-NL" dirty="0" err="1"/>
              <a:t>scenarios</a:t>
            </a:r>
            <a:endParaRPr lang="nl-NL" dirty="0"/>
          </a:p>
          <a:p>
            <a:pPr marL="628650" lvl="1" indent="-171450">
              <a:buFontTx/>
              <a:buChar char="-"/>
            </a:pPr>
            <a:r>
              <a:rPr lang="nl-NL" dirty="0"/>
              <a:t>UX is belangrijk, maar in onze mening nu nog niet van toepassing.</a:t>
            </a:r>
          </a:p>
          <a:p>
            <a:pPr marL="1085850" lvl="2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4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 = Afstand in Kilometers</a:t>
            </a:r>
          </a:p>
          <a:p>
            <a:r>
              <a:rPr lang="nl-NL" dirty="0"/>
              <a:t>x = Hoeveel een voertuig uitstoot in gram per kilometer</a:t>
            </a:r>
          </a:p>
          <a:p>
            <a:r>
              <a:rPr lang="nl-NL" dirty="0"/>
              <a:t>u = Uitstoot in Gram</a:t>
            </a:r>
          </a:p>
          <a:p>
            <a:endParaRPr lang="nl-NL" dirty="0"/>
          </a:p>
          <a:p>
            <a:r>
              <a:rPr lang="nl-NL" dirty="0"/>
              <a:t>De 500 is de maximaal aantal punten wat je kan halen </a:t>
            </a:r>
            <a:r>
              <a:rPr lang="nl-NL"/>
              <a:t>per reis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52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70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jpe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lieucentraal.nl/duurzaam-vervoer/co2-uitstoot-fiets-ov-en-auto/#CO2-uitstoot-van-auto-ov-en-fiets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261/journey/cre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24B1-96A4-6AC9-76CA-577051712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348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97E9E-7FFD-21A0-F117-CE923FDE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417041"/>
            <a:ext cx="9339075" cy="102382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Oplevering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94038-4153-F80A-3ADE-F511529E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43" y="1444541"/>
            <a:ext cx="9339075" cy="71091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CGI Ecologisch Verantwoord Vervoer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96734-6A4D-5C10-0ED4-9B9E7990FD86}"/>
              </a:ext>
            </a:extLst>
          </p:cNvPr>
          <p:cNvSpPr txBox="1"/>
          <p:nvPr/>
        </p:nvSpPr>
        <p:spPr>
          <a:xfrm>
            <a:off x="9425432" y="6216591"/>
            <a:ext cx="33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Proelium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2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24B1-96A4-6AC9-76CA-577051712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FCB15-7F30-4453-B0F7-4BEB5EB6F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7FF6A1-5529-4745-8840-FDFB9CF2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D5344A-2D09-4646-B218-0884CAAAE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8AA05E-54CF-40DF-89D5-6E191DC0A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6F284F-3157-49A5-8DA6-BF205C57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751065-B160-4925-846B-A6D588840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E1489A-F3EF-42BF-84CB-6BB9203D6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38BC36-8129-4866-9D4A-F966FB592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2BC849-BEF7-4E50-9A60-48119FBD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CB4417-C230-4602-AB86-2269C3EA1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E9A4F-55AE-45D6-B44E-05A490A6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7BBCCD-A1AE-4BFA-80F7-46BE8098A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8B2CF2-81C9-4A74-A490-2BD6CD3B1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DCB727-D275-4817-B971-D9BB4F5B7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A80A43-0A4B-47A9-897D-3250BB719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AC5A38-B877-4D02-9F87-FBB869B59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2F9102-545F-491E-B1B4-2263E5F8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E5AF7E-DC93-4AC8-A2E8-757DE86C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45B1B-C6E0-4BEA-B1E7-336F18C6C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CED6DF-BA5E-4A18-83F7-81BAA16C7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C6C403-CCA8-4F3C-B05E-41B2D4D9C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E90276-C421-4004-A8A9-D20FA899B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363102-1D9A-462A-B5E2-8D3018B9A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878078-BE67-48E4-A68A-38037316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129970-7AA8-4010-BAA9-250B2941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17EE9A-5ABB-4AAE-B1C1-BC4082C54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9B555D-24AD-4FD6-8248-9ED911F7C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D64E16-87AC-4CE5-866C-6B59AD5F0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483F33-5BEF-4FE4-99FF-136332EF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747797-C3EA-43C3-B21A-68EE6961F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36F2F3-4904-4675-9844-8913BAB9F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3543B-C412-47F5-A29B-84867FDB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9AF74A-7882-34B0-7128-A6981547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46" y="232879"/>
            <a:ext cx="10495904" cy="1021496"/>
          </a:xfrm>
        </p:spPr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3F22A-3FAB-CEC5-0FA3-3C61A7AFBC8F}"/>
              </a:ext>
            </a:extLst>
          </p:cNvPr>
          <p:cNvSpPr txBox="1"/>
          <p:nvPr/>
        </p:nvSpPr>
        <p:spPr>
          <a:xfrm>
            <a:off x="414068" y="1254375"/>
            <a:ext cx="1716136" cy="27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9175B-5D27-307B-13BA-61F4DEB457BE}"/>
              </a:ext>
            </a:extLst>
          </p:cNvPr>
          <p:cNvSpPr txBox="1"/>
          <p:nvPr/>
        </p:nvSpPr>
        <p:spPr>
          <a:xfrm>
            <a:off x="568960" y="1254375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Vorige Oplevering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Formule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Site Tot nu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047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44BCC9C-6CF5-4253-BE62-DB4EE907D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2751013" y="-1547446"/>
            <a:ext cx="17923281" cy="10081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DDA57-10E8-5A9C-1D40-F2EA381F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818369"/>
          </a:xfrm>
        </p:spPr>
        <p:txBody>
          <a:bodyPr/>
          <a:lstStyle/>
          <a:p>
            <a:endParaRPr lang="nl-NL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5668C15-68E0-AB08-B82D-B0C8677211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2949963"/>
                  </p:ext>
                </p:extLst>
              </p:nvPr>
            </p:nvGraphicFramePr>
            <p:xfrm>
              <a:off x="0" y="264160"/>
              <a:ext cx="12192000" cy="6593840"/>
            </p:xfrm>
            <a:graphic>
              <a:graphicData uri="http://schemas.microsoft.com/office/powerpoint/2016/summaryzoom">
                <psuz:summaryZm>
                  <psuz:summaryZmObj sectionId="{859EA40D-A5B7-46C0-A07B-0BC44113B089}" offsetFactorX="-11445" offsetFactorY="1598" scaleFactorX="82832" scaleFactorY="82832">
                    <psuz:zmPr id="{21ED24A4-B8B6-4F25-B651-74837752278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1101" y="532907"/>
                          <a:ext cx="4369447" cy="24578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26986F8-06A7-4790-9950-D9AB9BD5EBE5}" offsetFactorX="-6" offsetFactorY="-497" scaleFactorX="83435" scaleFactorY="83435">
                    <psuz:zmPr id="{4933AFEB-0A54-4908-9206-08A07D66430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631498" y="461798"/>
                          <a:ext cx="4401256" cy="24757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EEEB42-2A44-4AE8-A4C8-57BEB5F648EA}" offsetFactorX="45472" offsetFactorY="5796" scaleFactorX="79205" scaleFactorY="79205">
                    <psuz:zmPr id="{5FA8CD0D-CBAF-468D-90C4-452DDBC28EF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 flipH="1" flipV="1">
                          <a:off x="3669177" y="3876326"/>
                          <a:ext cx="4178120" cy="23501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5668C15-68E0-AB08-B82D-B0C8677211F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264160"/>
                <a:ext cx="12192000" cy="6593840"/>
                <a:chOff x="0" y="264160"/>
                <a:chExt cx="12192000" cy="6593840"/>
              </a:xfrm>
            </p:grpSpPr>
            <p:pic>
              <p:nvPicPr>
                <p:cNvPr id="3" name="Picture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101" y="797067"/>
                  <a:ext cx="4369447" cy="24578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1498" y="725958"/>
                  <a:ext cx="4401256" cy="247570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 flipH="1" flipV="1">
                  <a:off x="3669177" y="4140486"/>
                  <a:ext cx="4178120" cy="235019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201F3BC-730F-1600-C03B-7A4C46A0CF97}"/>
              </a:ext>
            </a:extLst>
          </p:cNvPr>
          <p:cNvSpPr txBox="1"/>
          <p:nvPr/>
        </p:nvSpPr>
        <p:spPr>
          <a:xfrm>
            <a:off x="7924899" y="264160"/>
            <a:ext cx="618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Formule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61049-C809-BDB2-71B6-0265AF9B5E6A}"/>
              </a:ext>
            </a:extLst>
          </p:cNvPr>
          <p:cNvSpPr txBox="1"/>
          <p:nvPr/>
        </p:nvSpPr>
        <p:spPr>
          <a:xfrm>
            <a:off x="1430020" y="264160"/>
            <a:ext cx="618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Vorige Oplevering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9F07A-BB63-8088-8EEF-123FF8B6F613}"/>
              </a:ext>
            </a:extLst>
          </p:cNvPr>
          <p:cNvSpPr txBox="1"/>
          <p:nvPr/>
        </p:nvSpPr>
        <p:spPr>
          <a:xfrm>
            <a:off x="4717970" y="3647162"/>
            <a:ext cx="208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Create</a:t>
            </a:r>
            <a:r>
              <a:rPr lang="nl-NL" dirty="0">
                <a:solidFill>
                  <a:schemeClr val="bg1"/>
                </a:solidFill>
              </a:rPr>
              <a:t> Pagina</a:t>
            </a:r>
          </a:p>
        </p:txBody>
      </p:sp>
    </p:spTree>
    <p:extLst>
      <p:ext uri="{BB962C8B-B14F-4D97-AF65-F5344CB8AC3E}">
        <p14:creationId xmlns:p14="http://schemas.microsoft.com/office/powerpoint/2010/main" val="164452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8480-0590-749C-2A0E-62930596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03200"/>
            <a:ext cx="10325000" cy="878094"/>
          </a:xfrm>
        </p:spPr>
        <p:txBody>
          <a:bodyPr/>
          <a:lstStyle/>
          <a:p>
            <a:pPr algn="ctr"/>
            <a:r>
              <a:rPr lang="nl-NL" dirty="0"/>
              <a:t>Vorige Oplevering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7BE-19B5-2954-143B-50B79773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00480"/>
            <a:ext cx="10325000" cy="4604087"/>
          </a:xfrm>
        </p:spPr>
        <p:txBody>
          <a:bodyPr>
            <a:normAutofit/>
          </a:bodyPr>
          <a:lstStyle/>
          <a:p>
            <a:r>
              <a:rPr lang="nl-NL" dirty="0"/>
              <a:t>Wat we lieten zien</a:t>
            </a:r>
          </a:p>
          <a:p>
            <a:pPr lvl="1"/>
            <a:r>
              <a:rPr lang="nl-NL" dirty="0"/>
              <a:t>Wat we tot nu toe hadden</a:t>
            </a:r>
          </a:p>
          <a:p>
            <a:pPr lvl="1"/>
            <a:r>
              <a:rPr lang="nl-NL" dirty="0"/>
              <a:t>Documentatie</a:t>
            </a:r>
          </a:p>
          <a:p>
            <a:endParaRPr lang="nl-NL" dirty="0"/>
          </a:p>
          <a:p>
            <a:r>
              <a:rPr lang="nl-NL" dirty="0"/>
              <a:t>Feedback die we kregen</a:t>
            </a:r>
          </a:p>
          <a:p>
            <a:pPr lvl="1"/>
            <a:r>
              <a:rPr lang="nl-NL" dirty="0"/>
              <a:t>Formule</a:t>
            </a:r>
          </a:p>
          <a:p>
            <a:pPr lvl="1"/>
            <a:r>
              <a:rPr lang="nl-NL" dirty="0" err="1"/>
              <a:t>Create</a:t>
            </a:r>
            <a:r>
              <a:rPr lang="nl-NL" dirty="0"/>
              <a:t> /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database.</a:t>
            </a:r>
          </a:p>
          <a:p>
            <a:pPr lvl="2"/>
            <a:r>
              <a:rPr lang="nl-NL" dirty="0"/>
              <a:t>Test Data aanpassen op realistische </a:t>
            </a:r>
            <a:r>
              <a:rPr lang="nl-NL" dirty="0" err="1"/>
              <a:t>scenarios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94519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E15-CE51-F47B-D7A6-E9F3773C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145317"/>
            <a:ext cx="10325000" cy="1442463"/>
          </a:xfrm>
        </p:spPr>
        <p:txBody>
          <a:bodyPr/>
          <a:lstStyle/>
          <a:p>
            <a:pPr algn="ctr"/>
            <a:r>
              <a:rPr lang="nl-NL" dirty="0"/>
              <a:t>Formule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6834B-1FE8-0CB9-8336-6D4FC2F2B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813316" y="983269"/>
                <a:ext cx="5749599" cy="10888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500 − (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NL" sz="1800" b="0" i="1" baseline="-25000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NL" sz="1800" b="0" i="1" baseline="-25000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𝑥𝑚𝑎</m:t>
                          </m:r>
                          <m:r>
                            <a:rPr lang="nl-NL" sz="1800" b="0" i="1" baseline="-250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500)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6834B-1FE8-0CB9-8336-6D4FC2F2B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813316" y="983269"/>
                <a:ext cx="5749599" cy="10888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52161A-3FD8-2AC4-E942-9F6FC2E1283A}"/>
              </a:ext>
            </a:extLst>
          </p:cNvPr>
          <p:cNvSpPr txBox="1"/>
          <p:nvPr/>
        </p:nvSpPr>
        <p:spPr>
          <a:xfrm flipH="1">
            <a:off x="325119" y="1973951"/>
            <a:ext cx="10823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 = Afstand in Kilometers</a:t>
            </a:r>
          </a:p>
          <a:p>
            <a:r>
              <a:rPr lang="nl-NL" dirty="0"/>
              <a:t>x = Hoeveel een voertuig uitstoot in gram per kilometer</a:t>
            </a:r>
          </a:p>
          <a:p>
            <a:r>
              <a:rPr lang="nl-NL" dirty="0"/>
              <a:t>u = Uitstoot in Gram</a:t>
            </a:r>
          </a:p>
          <a:p>
            <a:endParaRPr lang="nl-NL" dirty="0"/>
          </a:p>
          <a:p>
            <a:r>
              <a:rPr lang="nl-NL" dirty="0"/>
              <a:t>De 500 is de maximaal aantal punten wat je kan halen per reis.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						</a:t>
            </a:r>
          </a:p>
          <a:p>
            <a:r>
              <a:rPr lang="nl-NL" dirty="0"/>
              <a:t>			</a:t>
            </a:r>
          </a:p>
          <a:p>
            <a:endParaRPr lang="nl-NL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8FD41376-2C07-D8F9-0A11-1A7A40044D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6128066"/>
                  </p:ext>
                </p:extLst>
              </p:nvPr>
            </p:nvGraphicFramePr>
            <p:xfrm>
              <a:off x="896519" y="3482306"/>
              <a:ext cx="5683266" cy="3196837"/>
            </p:xfrm>
            <a:graphic>
              <a:graphicData uri="http://schemas.microsoft.com/office/powerpoint/2016/sectionzoom">
                <psez:sectionZm>
                  <psez:sectionZmObj sectionId="{F8E135E4-9F82-43E6-AFB9-87D72A38E116}">
                    <psez:zmPr id="{62C0643D-687D-4FB4-AD4D-08005F16177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83266" cy="31968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FD41376-2C07-D8F9-0A11-1A7A40044D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519" y="3482306"/>
                <a:ext cx="5683266" cy="31968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A0BCC2-7D9A-5DB4-6174-D76EDFDC86B8}"/>
                  </a:ext>
                </a:extLst>
              </p:cNvPr>
              <p:cNvSpPr txBox="1"/>
              <p:nvPr/>
            </p:nvSpPr>
            <p:spPr>
              <a:xfrm>
                <a:off x="-928348" y="466699"/>
                <a:ext cx="507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A0BCC2-7D9A-5DB4-6174-D76EDFDC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8348" y="466699"/>
                <a:ext cx="5073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3D02AC8-BBE0-61F8-9694-2C9CFBA9AEAE}"/>
              </a:ext>
            </a:extLst>
          </p:cNvPr>
          <p:cNvSpPr txBox="1"/>
          <p:nvPr/>
        </p:nvSpPr>
        <p:spPr>
          <a:xfrm>
            <a:off x="6605503" y="3482306"/>
            <a:ext cx="5261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</a:t>
            </a:r>
            <a:r>
              <a:rPr lang="nl-NL" dirty="0">
                <a:hlinkClick r:id="rId8"/>
              </a:rPr>
              <a:t>https://www.milieucentraal.nl/duurzaam-vervoer/co2-uitstoot-fiets-ov-en-auto/#CO2-uitstoot-van-auto-ov-en-fiets</a:t>
            </a:r>
            <a:endParaRPr lang="nl-NL" dirty="0"/>
          </a:p>
          <a:p>
            <a:endParaRPr lang="nl-NL" dirty="0"/>
          </a:p>
          <a:p>
            <a:r>
              <a:rPr lang="nl-NL" dirty="0"/>
              <a:t>In de grafiek zijn de waardes van </a:t>
            </a:r>
            <a:r>
              <a:rPr lang="nl-NL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nl-NL" dirty="0"/>
              <a:t> per voertuig</a:t>
            </a:r>
          </a:p>
        </p:txBody>
      </p:sp>
    </p:spTree>
    <p:extLst>
      <p:ext uri="{BB962C8B-B14F-4D97-AF65-F5344CB8AC3E}">
        <p14:creationId xmlns:p14="http://schemas.microsoft.com/office/powerpoint/2010/main" val="10991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12DF-F90F-7BEE-6AD0-7651A855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520B-4827-0B78-1A31-5476C159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5904567"/>
            <a:ext cx="10325000" cy="841206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C42AF-4D14-DFE0-29C3-B0FA9B26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0" y="-751"/>
            <a:ext cx="10325000" cy="68587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1F42DD-0F68-0915-227D-3063CCBE796D}"/>
              </a:ext>
            </a:extLst>
          </p:cNvPr>
          <p:cNvSpPr/>
          <p:nvPr/>
        </p:nvSpPr>
        <p:spPr>
          <a:xfrm>
            <a:off x="-558800" y="-233680"/>
            <a:ext cx="1492300" cy="745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2E029-876E-315D-8ADC-121851810908}"/>
              </a:ext>
            </a:extLst>
          </p:cNvPr>
          <p:cNvSpPr/>
          <p:nvPr/>
        </p:nvSpPr>
        <p:spPr>
          <a:xfrm>
            <a:off x="11258500" y="-300096"/>
            <a:ext cx="1492300" cy="745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865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2A02-7E6B-42AE-4B5C-689F7843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44866"/>
            <a:ext cx="10325000" cy="817134"/>
          </a:xfrm>
        </p:spPr>
        <p:txBody>
          <a:bodyPr/>
          <a:lstStyle/>
          <a:p>
            <a:pPr algn="ctr"/>
            <a:r>
              <a:rPr lang="nl-NL" dirty="0" err="1"/>
              <a:t>Create</a:t>
            </a:r>
            <a:r>
              <a:rPr lang="nl-NL" dirty="0"/>
              <a:t> Pagina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27D0-8CA5-FBEE-97EB-20B0A9B9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46782"/>
            <a:ext cx="10325000" cy="4947058"/>
          </a:xfrm>
        </p:spPr>
        <p:txBody>
          <a:bodyPr/>
          <a:lstStyle/>
          <a:p>
            <a:pPr algn="ctr"/>
            <a:endParaRPr lang="nl-NL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29B73096-CF4A-C00F-3546-BEF533CD9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47" y="1336600"/>
            <a:ext cx="10773463" cy="55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70B22-E071-36C7-5D96-E7D480838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3" b="4145"/>
          <a:stretch/>
        </p:blipFill>
        <p:spPr>
          <a:xfrm>
            <a:off x="-1036320" y="-651500"/>
            <a:ext cx="14386560" cy="8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B35D4-BC8D-2BB4-845F-66235038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19B7-FD2C-AD94-B00D-6B37A960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6462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A798928749C45AF93A7695FD726CA" ma:contentTypeVersion="10" ma:contentTypeDescription="Een nieuw document maken." ma:contentTypeScope="" ma:versionID="cba784012c98f4bb3e9ad358de16c100">
  <xsd:schema xmlns:xsd="http://www.w3.org/2001/XMLSchema" xmlns:xs="http://www.w3.org/2001/XMLSchema" xmlns:p="http://schemas.microsoft.com/office/2006/metadata/properties" xmlns:ns3="a9c2ce52-029c-4043-a58b-a7c3ce360dc2" xmlns:ns4="86bd6a70-24e9-4c7e-b337-bc1894d11167" targetNamespace="http://schemas.microsoft.com/office/2006/metadata/properties" ma:root="true" ma:fieldsID="7b4376fcf1816dceb0361a9ea12d9381" ns3:_="" ns4:_="">
    <xsd:import namespace="a9c2ce52-029c-4043-a58b-a7c3ce360dc2"/>
    <xsd:import namespace="86bd6a70-24e9-4c7e-b337-bc1894d11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ce52-029c-4043-a58b-a7c3ce360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d6a70-24e9-4c7e-b337-bc1894d11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0D6525-3551-4E8E-93B0-419EA93513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440C25-9E1B-4047-A3BC-D34794A30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ce52-029c-4043-a58b-a7c3ce360dc2"/>
    <ds:schemaRef ds:uri="86bd6a70-24e9-4c7e-b337-bc1894d11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18117-E717-4567-B23C-2ADF3CA7C4A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6bd6a70-24e9-4c7e-b337-bc1894d11167"/>
    <ds:schemaRef ds:uri="a9c2ce52-029c-4043-a58b-a7c3ce360dc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335</Words>
  <Application>Microsoft Office PowerPoint</Application>
  <PresentationFormat>Widescreen</PresentationFormat>
  <Paragraphs>82</Paragraphs>
  <Slides>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Grandview</vt:lpstr>
      <vt:lpstr>Wingdings</vt:lpstr>
      <vt:lpstr>CosineVTI</vt:lpstr>
      <vt:lpstr>Oplevering 2</vt:lpstr>
      <vt:lpstr>Inhoud</vt:lpstr>
      <vt:lpstr>PowerPoint Presentation</vt:lpstr>
      <vt:lpstr>Vorige Oplevering</vt:lpstr>
      <vt:lpstr>Formule</vt:lpstr>
      <vt:lpstr>PowerPoint Presentation</vt:lpstr>
      <vt:lpstr>Create Pagina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2</dc:title>
  <dc:creator>Kat,Jonathan J.Z.</dc:creator>
  <cp:lastModifiedBy>Kat,Jonathan J.Z.</cp:lastModifiedBy>
  <cp:revision>2</cp:revision>
  <dcterms:created xsi:type="dcterms:W3CDTF">2023-04-03T07:20:37Z</dcterms:created>
  <dcterms:modified xsi:type="dcterms:W3CDTF">2023-04-03T13:36:19Z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0x010100986A798928749C45AF93A7695FD726CA</vt:lpwstr>
  </property>
</Properties>
</file>