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notesMasterIdLst>
    <p:notesMasterId r:id="rId12"/>
  </p:notesMasterIdLst>
  <p:sldIdLst>
    <p:sldId id="256" r:id="rId5"/>
    <p:sldId id="258" r:id="rId6"/>
    <p:sldId id="261" r:id="rId7"/>
    <p:sldId id="268" r:id="rId8"/>
    <p:sldId id="266" r:id="rId9"/>
    <p:sldId id="267" r:id="rId10"/>
    <p:sldId id="265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levering 2" id="{80ADECDD-F71E-4EC3-AF21-B05CC1218B25}">
          <p14:sldIdLst>
            <p14:sldId id="256"/>
          </p14:sldIdLst>
        </p14:section>
        <p14:section name="Inhoud" id="{AA60C6FA-A5FB-4131-BA71-021042DBEEA5}">
          <p14:sldIdLst>
            <p14:sldId id="258"/>
          </p14:sldIdLst>
        </p14:section>
        <p14:section name="Vorige Week" id="{859EA40D-A5B7-46C0-A07B-0BC44113B089}">
          <p14:sldIdLst>
            <p14:sldId id="261"/>
            <p14:sldId id="268"/>
            <p14:sldId id="266"/>
            <p14:sldId id="267"/>
          </p14:sldIdLst>
        </p14:section>
        <p14:section name="Vragen" id="{26FE2641-2418-4909-9337-7DFCE0B43847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8788" autoAdjust="0"/>
  </p:normalViewPr>
  <p:slideViewPr>
    <p:cSldViewPr snapToGrid="0">
      <p:cViewPr varScale="1">
        <p:scale>
          <a:sx n="86" d="100"/>
          <a:sy n="86" d="100"/>
        </p:scale>
        <p:origin x="600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BA7F6-17E7-4726-9EA4-F727C7A2FBCE}" type="datetimeFigureOut">
              <a:rPr lang="nl-NL" smtClean="0"/>
              <a:t>22-5-2023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0150D-558D-4046-9558-3094E53A376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1612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 tweede oplevering:</a:t>
            </a:r>
          </a:p>
          <a:p>
            <a:r>
              <a:rPr lang="nl-NL" dirty="0"/>
              <a:t>`</a:t>
            </a:r>
          </a:p>
          <a:p>
            <a:r>
              <a:rPr lang="nl-NL" dirty="0"/>
              <a:t>Wij zijn </a:t>
            </a:r>
            <a:r>
              <a:rPr lang="nl-NL" dirty="0" err="1"/>
              <a:t>Proelium</a:t>
            </a:r>
            <a:r>
              <a:rPr lang="nl-NL" dirty="0"/>
              <a:t> en dit is</a:t>
            </a:r>
          </a:p>
          <a:p>
            <a:r>
              <a:rPr lang="nl-NL" dirty="0"/>
              <a:t>CGI Ecologisch Verantwoord Vervoer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0150D-558D-4046-9558-3094E53A3764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290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  <a:p>
            <a:pPr marL="171450" indent="-171450">
              <a:buFontTx/>
              <a:buChar char="-"/>
            </a:pPr>
            <a:r>
              <a:rPr lang="nl-NL" dirty="0"/>
              <a:t>Eventjes over de Vorige Oplevering</a:t>
            </a:r>
          </a:p>
          <a:p>
            <a:pPr marL="171450" indent="-171450">
              <a:buFontTx/>
              <a:buChar char="-"/>
            </a:pPr>
            <a:r>
              <a:rPr lang="nl-NL" dirty="0"/>
              <a:t>De Formule</a:t>
            </a:r>
          </a:p>
          <a:p>
            <a:pPr marL="171450" indent="-171450">
              <a:buFontTx/>
              <a:buChar char="-"/>
            </a:pPr>
            <a:r>
              <a:rPr lang="nl-NL" dirty="0" err="1"/>
              <a:t>Create</a:t>
            </a:r>
            <a:r>
              <a:rPr lang="nl-NL" dirty="0"/>
              <a:t> Pagina</a:t>
            </a:r>
          </a:p>
          <a:p>
            <a:pPr marL="171450" indent="-171450">
              <a:buFontTx/>
              <a:buChar char="-"/>
            </a:pPr>
            <a:r>
              <a:rPr lang="nl-NL" dirty="0"/>
              <a:t>Daarna de rest van de site tot nu toe.</a:t>
            </a:r>
          </a:p>
          <a:p>
            <a:pPr marL="171450" indent="-171450">
              <a:buFontTx/>
              <a:buChar char="-"/>
            </a:pPr>
            <a:r>
              <a:rPr lang="nl-NL" dirty="0"/>
              <a:t>Als laatst nog vragen van ons en u.</a:t>
            </a:r>
          </a:p>
          <a:p>
            <a:pPr marL="171450" indent="-171450">
              <a:buFontTx/>
              <a:buChar char="-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0150D-558D-4046-9558-3094E53A3764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4373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l-NL" dirty="0"/>
              <a:t>Eerst van de vorige oplevering</a:t>
            </a:r>
          </a:p>
          <a:p>
            <a:pPr marL="171450" indent="-171450">
              <a:buFontTx/>
              <a:buChar char="-"/>
            </a:pPr>
            <a:r>
              <a:rPr lang="nl-NL" dirty="0"/>
              <a:t>Wat we lieten zien</a:t>
            </a:r>
          </a:p>
          <a:p>
            <a:pPr marL="628650" lvl="1" indent="-171450">
              <a:buFontTx/>
              <a:buChar char="-"/>
            </a:pPr>
            <a:r>
              <a:rPr lang="nl-NL" dirty="0"/>
              <a:t>De site van wat we tot nu toe hadden</a:t>
            </a:r>
          </a:p>
          <a:p>
            <a:pPr marL="628650" lvl="1" indent="-171450">
              <a:buFontTx/>
              <a:buChar char="-"/>
            </a:pPr>
            <a:r>
              <a:rPr lang="nl-NL" dirty="0"/>
              <a:t>Documentatie (</a:t>
            </a:r>
            <a:r>
              <a:rPr lang="nl-NL" dirty="0" err="1"/>
              <a:t>erd</a:t>
            </a:r>
            <a:r>
              <a:rPr lang="nl-NL" dirty="0"/>
              <a:t>, </a:t>
            </a:r>
            <a:r>
              <a:rPr lang="nl-NL" dirty="0" err="1"/>
              <a:t>crc</a:t>
            </a:r>
            <a:r>
              <a:rPr lang="nl-NL" dirty="0"/>
              <a:t>, </a:t>
            </a:r>
            <a:r>
              <a:rPr lang="nl-NL" dirty="0" err="1"/>
              <a:t>etc</a:t>
            </a:r>
            <a:r>
              <a:rPr lang="nl-NL" dirty="0"/>
              <a:t>)</a:t>
            </a:r>
          </a:p>
          <a:p>
            <a:pPr marL="628650" lvl="1" indent="-171450">
              <a:buFontTx/>
              <a:buChar char="-"/>
            </a:pP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Een paar van de Feedback die we kregen en wat we ook gaan uitwerken</a:t>
            </a:r>
          </a:p>
          <a:p>
            <a:pPr marL="628650" lvl="1" indent="-171450">
              <a:buFontTx/>
              <a:buChar char="-"/>
            </a:pPr>
            <a:r>
              <a:rPr lang="nl-NL" dirty="0"/>
              <a:t>Formule Maken, waar we het </a:t>
            </a:r>
            <a:r>
              <a:rPr lang="nl-NL" dirty="0" err="1"/>
              <a:t>zometeen</a:t>
            </a:r>
            <a:r>
              <a:rPr lang="nl-NL" dirty="0"/>
              <a:t> over gaan hebben</a:t>
            </a:r>
          </a:p>
          <a:p>
            <a:pPr marL="628650" lvl="1" indent="-171450">
              <a:buFontTx/>
              <a:buChar char="-"/>
            </a:pPr>
            <a:r>
              <a:rPr lang="nl-NL" dirty="0"/>
              <a:t>De </a:t>
            </a:r>
            <a:r>
              <a:rPr lang="nl-NL" dirty="0" err="1"/>
              <a:t>Create</a:t>
            </a:r>
            <a:r>
              <a:rPr lang="nl-NL" dirty="0"/>
              <a:t> Pagina is voor nu vooral Belangrijk, hier hebben wij het later nog over</a:t>
            </a:r>
          </a:p>
          <a:p>
            <a:pPr marL="1085850" lvl="2" indent="-171450">
              <a:buFontTx/>
              <a:buChar char="-"/>
            </a:pPr>
            <a:r>
              <a:rPr lang="nl-NL" dirty="0"/>
              <a:t>Test data aanpassen op realistische </a:t>
            </a:r>
            <a:r>
              <a:rPr lang="nl-NL" dirty="0" err="1"/>
              <a:t>scenarios</a:t>
            </a:r>
            <a:endParaRPr lang="nl-NL" dirty="0"/>
          </a:p>
          <a:p>
            <a:pPr marL="628650" lvl="1" indent="-171450">
              <a:buFontTx/>
              <a:buChar char="-"/>
            </a:pPr>
            <a:r>
              <a:rPr lang="nl-NL" dirty="0"/>
              <a:t>UX is belangrijk, maar in onze mening nu nog niet van toepassing.</a:t>
            </a:r>
          </a:p>
          <a:p>
            <a:pPr marL="1085850" lvl="2" indent="-171450">
              <a:buFontTx/>
              <a:buChar char="-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0150D-558D-4046-9558-3094E53A3764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5547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l-NL" dirty="0"/>
              <a:t>Eerst van de vorige oplevering</a:t>
            </a:r>
          </a:p>
          <a:p>
            <a:pPr marL="171450" indent="-171450">
              <a:buFontTx/>
              <a:buChar char="-"/>
            </a:pPr>
            <a:r>
              <a:rPr lang="nl-NL" dirty="0"/>
              <a:t>Wat we lieten zien</a:t>
            </a:r>
          </a:p>
          <a:p>
            <a:pPr marL="628650" lvl="1" indent="-171450">
              <a:buFontTx/>
              <a:buChar char="-"/>
            </a:pPr>
            <a:r>
              <a:rPr lang="nl-NL" dirty="0"/>
              <a:t>De site van wat we tot nu toe hadden</a:t>
            </a:r>
          </a:p>
          <a:p>
            <a:pPr marL="628650" lvl="1" indent="-171450">
              <a:buFontTx/>
              <a:buChar char="-"/>
            </a:pPr>
            <a:r>
              <a:rPr lang="nl-NL" dirty="0"/>
              <a:t>Documentatie (</a:t>
            </a:r>
            <a:r>
              <a:rPr lang="nl-NL" dirty="0" err="1"/>
              <a:t>erd</a:t>
            </a:r>
            <a:r>
              <a:rPr lang="nl-NL" dirty="0"/>
              <a:t>, </a:t>
            </a:r>
            <a:r>
              <a:rPr lang="nl-NL" dirty="0" err="1"/>
              <a:t>crc</a:t>
            </a:r>
            <a:r>
              <a:rPr lang="nl-NL" dirty="0"/>
              <a:t>, </a:t>
            </a:r>
            <a:r>
              <a:rPr lang="nl-NL" dirty="0" err="1"/>
              <a:t>etc</a:t>
            </a:r>
            <a:r>
              <a:rPr lang="nl-NL" dirty="0"/>
              <a:t>)</a:t>
            </a:r>
          </a:p>
          <a:p>
            <a:pPr marL="628650" lvl="1" indent="-171450">
              <a:buFontTx/>
              <a:buChar char="-"/>
            </a:pP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Een paar van de Feedback die we kregen en wat we ook gaan uitwerken</a:t>
            </a:r>
          </a:p>
          <a:p>
            <a:pPr marL="628650" lvl="1" indent="-171450">
              <a:buFontTx/>
              <a:buChar char="-"/>
            </a:pPr>
            <a:r>
              <a:rPr lang="nl-NL" dirty="0"/>
              <a:t>Formule Maken, waar we het </a:t>
            </a:r>
            <a:r>
              <a:rPr lang="nl-NL" dirty="0" err="1"/>
              <a:t>zometeen</a:t>
            </a:r>
            <a:r>
              <a:rPr lang="nl-NL" dirty="0"/>
              <a:t> over gaan hebben</a:t>
            </a:r>
          </a:p>
          <a:p>
            <a:pPr marL="628650" lvl="1" indent="-171450">
              <a:buFontTx/>
              <a:buChar char="-"/>
            </a:pPr>
            <a:r>
              <a:rPr lang="nl-NL" dirty="0"/>
              <a:t>De </a:t>
            </a:r>
            <a:r>
              <a:rPr lang="nl-NL" dirty="0" err="1"/>
              <a:t>Create</a:t>
            </a:r>
            <a:r>
              <a:rPr lang="nl-NL" dirty="0"/>
              <a:t> Pagina is voor nu vooral Belangrijk, hier hebben wij het later nog over</a:t>
            </a:r>
          </a:p>
          <a:p>
            <a:pPr marL="1085850" lvl="2" indent="-171450">
              <a:buFontTx/>
              <a:buChar char="-"/>
            </a:pPr>
            <a:r>
              <a:rPr lang="nl-NL" dirty="0"/>
              <a:t>Test data aanpassen op realistische </a:t>
            </a:r>
            <a:r>
              <a:rPr lang="nl-NL" dirty="0" err="1"/>
              <a:t>scenarios</a:t>
            </a:r>
            <a:endParaRPr lang="nl-NL" dirty="0"/>
          </a:p>
          <a:p>
            <a:pPr marL="628650" lvl="1" indent="-171450">
              <a:buFontTx/>
              <a:buChar char="-"/>
            </a:pPr>
            <a:r>
              <a:rPr lang="nl-NL" dirty="0"/>
              <a:t>UX is belangrijk, maar in onze mening nu nog niet van toepassing.</a:t>
            </a:r>
          </a:p>
          <a:p>
            <a:pPr marL="1085850" lvl="2" indent="-171450">
              <a:buFontTx/>
              <a:buChar char="-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0150D-558D-4046-9558-3094E53A3764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7030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Vragen die wij hebben:</a:t>
            </a:r>
          </a:p>
          <a:p>
            <a:pPr marL="171450" indent="-171450">
              <a:buFontTx/>
              <a:buChar char="-"/>
            </a:pPr>
            <a:r>
              <a:rPr lang="nl-NL" dirty="0"/>
              <a:t>Algemene feedback op alles wat we hebben gezien</a:t>
            </a:r>
          </a:p>
          <a:p>
            <a:pPr marL="171450" indent="-171450">
              <a:buFontTx/>
              <a:buChar char="-"/>
            </a:pPr>
            <a:r>
              <a:rPr lang="nl-NL" dirty="0"/>
              <a:t>Of ze de presentatie </a:t>
            </a:r>
            <a:r>
              <a:rPr lang="nl-NL" dirty="0" err="1"/>
              <a:t>style</a:t>
            </a:r>
            <a:r>
              <a:rPr lang="nl-NL" dirty="0"/>
              <a:t> fijn vonden en wat wij eventueel kunnen verbeteren.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0150D-558D-4046-9558-3094E53A3764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4265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0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98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5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3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4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2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3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GB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9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10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proto/ow4QN11dNvnFqKyoJTw8Mr/EVV-Version-2?page-id=0%3A1&amp;type=design&amp;node-id=12-27&amp;viewport=25%2C111%2C0.2&amp;scaling=scale-down&amp;starting-point-node-id=12%3A27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7261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E51007-E01E-DD16-8B14-2FDB6B47B7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5493" b="4145"/>
          <a:stretch/>
        </p:blipFill>
        <p:spPr>
          <a:xfrm>
            <a:off x="-5939496" y="-422704"/>
            <a:ext cx="19012207" cy="106943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E97E9E-7FFD-21A0-F117-CE923FDE1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180" y="417041"/>
            <a:ext cx="9339075" cy="1023828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Oplevering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94038-4153-F80A-3ADE-F511529E6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443" y="1444541"/>
            <a:ext cx="9339075" cy="710919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CGI Ecologisch Verantwoord Vervoer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896734-6A4D-5C10-0ED4-9B9E7990FD86}"/>
              </a:ext>
            </a:extLst>
          </p:cNvPr>
          <p:cNvSpPr txBox="1"/>
          <p:nvPr/>
        </p:nvSpPr>
        <p:spPr>
          <a:xfrm>
            <a:off x="9425432" y="6216591"/>
            <a:ext cx="332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chemeClr val="bg1"/>
                </a:solidFill>
              </a:rPr>
              <a:t>By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Proelium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823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424B1-96A4-6AC9-76CA-577051712D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93" b="4145"/>
          <a:stretch/>
        </p:blipFill>
        <p:spPr>
          <a:xfrm>
            <a:off x="-505981" y="-2039919"/>
            <a:ext cx="16216920" cy="912201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86FCB15-7F30-4453-B0F7-4BEB5EB6F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E7FF6A1-5529-4745-8840-FDFB9CF23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3D5344A-2D09-4646-B218-0884CAAAE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88AA05E-54CF-40DF-89D5-6E191DC0A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46F284F-3157-49A5-8DA6-BF205C574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751065-B160-4925-846B-A6D588840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4E1489A-F3EF-42BF-84CB-6BB9203D6C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38BC36-8129-4866-9D4A-F966FB592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F2BC849-BEF7-4E50-9A60-48119FBD1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DCB4417-C230-4602-AB86-2269C3EA1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E9A4F-55AE-45D6-B44E-05A490A6C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D7BBCCD-A1AE-4BFA-80F7-46BE8098AF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F8B2CF2-81C9-4A74-A490-2BD6CD3B1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5DCB727-D275-4817-B971-D9BB4F5B7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BA80A43-0A4B-47A9-897D-3250BB719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CAC5A38-B877-4D02-9F87-FBB869B59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32F9102-545F-491E-B1B4-2263E5F8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FE5AF7E-DC93-4AC8-A2E8-757DE86C9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6E45B1B-C6E0-4BEA-B1E7-336F18C6C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ACED6DF-BA5E-4A18-83F7-81BAA16C7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4C6C403-CCA8-4F3C-B05E-41B2D4D9C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1E90276-C421-4004-A8A9-D20FA899B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5363102-1D9A-462A-B5E2-8D3018B9A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1878078-BE67-48E4-A68A-380373169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F129970-7AA8-4010-BAA9-250B29411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517EE9A-5ABB-4AAE-B1C1-BC4082C54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29B555D-24AD-4FD6-8248-9ED911F7C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3D64E16-87AC-4CE5-866C-6B59AD5F0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F483F33-5BEF-4FE4-99FF-136332EFB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4747797-C3EA-43C3-B21A-68EE6961F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F36F2F3-4904-4675-9844-8913BAB9F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E33543B-C412-47F5-A29B-84867FDB8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49AF74A-7882-34B0-7128-A6981547B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46" y="232879"/>
            <a:ext cx="10495904" cy="1021496"/>
          </a:xfrm>
        </p:spPr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63F22A-3FAB-CEC5-0FA3-3C61A7AFBC8F}"/>
              </a:ext>
            </a:extLst>
          </p:cNvPr>
          <p:cNvSpPr txBox="1"/>
          <p:nvPr/>
        </p:nvSpPr>
        <p:spPr>
          <a:xfrm>
            <a:off x="414068" y="1254375"/>
            <a:ext cx="1716136" cy="2782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E49175B-5D27-307B-13BA-61F4DEB457BE}"/>
              </a:ext>
            </a:extLst>
          </p:cNvPr>
          <p:cNvSpPr txBox="1"/>
          <p:nvPr/>
        </p:nvSpPr>
        <p:spPr>
          <a:xfrm>
            <a:off x="580535" y="1242800"/>
            <a:ext cx="396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Vorige Oplevering</a:t>
            </a:r>
          </a:p>
          <a:p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De Huidige App</a:t>
            </a:r>
          </a:p>
          <a:p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Volgende Sprint</a:t>
            </a:r>
            <a:br>
              <a:rPr lang="nl-NL" dirty="0"/>
            </a:b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Vragen</a:t>
            </a:r>
          </a:p>
        </p:txBody>
      </p:sp>
    </p:spTree>
    <p:extLst>
      <p:ext uri="{BB962C8B-B14F-4D97-AF65-F5344CB8AC3E}">
        <p14:creationId xmlns:p14="http://schemas.microsoft.com/office/powerpoint/2010/main" val="2460476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34BA8E-1D19-3D1F-348C-A834361B94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93" b="4145"/>
          <a:stretch/>
        </p:blipFill>
        <p:spPr>
          <a:xfrm>
            <a:off x="-1950720" y="-1011409"/>
            <a:ext cx="14386560" cy="8092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AA8480-0590-749C-2A0E-629305964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03200"/>
            <a:ext cx="10325000" cy="878094"/>
          </a:xfrm>
        </p:spPr>
        <p:txBody>
          <a:bodyPr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Vorige</a:t>
            </a:r>
            <a:r>
              <a:rPr lang="nl-NL" dirty="0"/>
              <a:t> </a:t>
            </a:r>
            <a:r>
              <a:rPr lang="nl-NL" dirty="0">
                <a:solidFill>
                  <a:schemeClr val="bg1"/>
                </a:solidFill>
              </a:rPr>
              <a:t>Oplevering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907BE-19B5-2954-143B-50B79773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300480"/>
            <a:ext cx="10325000" cy="4604087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Feedback die we kregen</a:t>
            </a:r>
          </a:p>
          <a:p>
            <a:pPr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UX design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5194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46C96C-B249-8438-B41C-5F8F90F363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93" b="4145"/>
          <a:stretch/>
        </p:blipFill>
        <p:spPr>
          <a:xfrm rot="20939291">
            <a:off x="-2473574" y="-2383398"/>
            <a:ext cx="19692187" cy="110768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3630E-555C-878D-C10E-FC25C1A0E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362" y="680231"/>
            <a:ext cx="10325000" cy="1442463"/>
          </a:xfrm>
        </p:spPr>
        <p:txBody>
          <a:bodyPr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De Design</a:t>
            </a:r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7523DB03-706B-3165-94DD-C0EF3C2ED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273" y="2365169"/>
            <a:ext cx="7937453" cy="444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52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46C96C-B249-8438-B41C-5F8F90F363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93" b="4145"/>
          <a:stretch/>
        </p:blipFill>
        <p:spPr>
          <a:xfrm rot="20939291">
            <a:off x="-2473574" y="-2383398"/>
            <a:ext cx="19692187" cy="110768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3630E-555C-878D-C10E-FC25C1A0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De Website: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4878A0D2-28AC-831F-9F3B-9232BE7BA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79" y="2168414"/>
            <a:ext cx="10093516" cy="500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5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34BA8E-1D19-3D1F-348C-A834361B94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93" b="4145"/>
          <a:stretch/>
        </p:blipFill>
        <p:spPr>
          <a:xfrm>
            <a:off x="-1950720" y="-1011409"/>
            <a:ext cx="14386560" cy="8092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AA8480-0590-749C-2A0E-629305964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03200"/>
            <a:ext cx="10325000" cy="878094"/>
          </a:xfrm>
        </p:spPr>
        <p:txBody>
          <a:bodyPr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Volgende</a:t>
            </a:r>
            <a:r>
              <a:rPr lang="nl-NL" dirty="0"/>
              <a:t> </a:t>
            </a:r>
            <a:r>
              <a:rPr lang="nl-NL" dirty="0">
                <a:solidFill>
                  <a:schemeClr val="bg1"/>
                </a:solidFill>
              </a:rPr>
              <a:t>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907BE-19B5-2954-143B-50B79773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300480"/>
            <a:ext cx="10325000" cy="4604087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De Design verwerken in Project</a:t>
            </a:r>
          </a:p>
          <a:p>
            <a:r>
              <a:rPr lang="nl-NL" dirty="0">
                <a:solidFill>
                  <a:schemeClr val="bg1"/>
                </a:solidFill>
              </a:rPr>
              <a:t>Outsource verwerken in Project</a:t>
            </a:r>
          </a:p>
        </p:txBody>
      </p:sp>
    </p:spTree>
    <p:extLst>
      <p:ext uri="{BB962C8B-B14F-4D97-AF65-F5344CB8AC3E}">
        <p14:creationId xmlns:p14="http://schemas.microsoft.com/office/powerpoint/2010/main" val="2583470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670B22-E071-36C7-5D96-E7D4808381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93" b="4145"/>
          <a:stretch/>
        </p:blipFill>
        <p:spPr>
          <a:xfrm>
            <a:off x="-1950720" y="-1087609"/>
            <a:ext cx="14386560" cy="8092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DB35D4-BC8D-2BB4-845F-66235038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Vragen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519B7-FD2C-AD94-B00D-6B37A9607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Feedback op Inhoud?</a:t>
            </a:r>
          </a:p>
          <a:p>
            <a:r>
              <a:rPr lang="nl-NL" dirty="0">
                <a:solidFill>
                  <a:schemeClr val="bg1"/>
                </a:solidFill>
              </a:rPr>
              <a:t>Feedback op Presentatie?</a:t>
            </a:r>
          </a:p>
          <a:p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Jullie vragen aan ons?</a:t>
            </a:r>
          </a:p>
        </p:txBody>
      </p:sp>
    </p:spTree>
    <p:extLst>
      <p:ext uri="{BB962C8B-B14F-4D97-AF65-F5344CB8AC3E}">
        <p14:creationId xmlns:p14="http://schemas.microsoft.com/office/powerpoint/2010/main" val="646261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302B1B"/>
      </a:dk2>
      <a:lt2>
        <a:srgbClr val="F0F0F3"/>
      </a:lt2>
      <a:accent1>
        <a:srgbClr val="A3A541"/>
      </a:accent1>
      <a:accent2>
        <a:srgbClr val="B1833B"/>
      </a:accent2>
      <a:accent3>
        <a:srgbClr val="C3634D"/>
      </a:accent3>
      <a:accent4>
        <a:srgbClr val="B13B56"/>
      </a:accent4>
      <a:accent5>
        <a:srgbClr val="C34D99"/>
      </a:accent5>
      <a:accent6>
        <a:srgbClr val="AA3BB1"/>
      </a:accent6>
      <a:hlink>
        <a:srgbClr val="C14782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6A798928749C45AF93A7695FD726CA" ma:contentTypeVersion="10" ma:contentTypeDescription="Een nieuw document maken." ma:contentTypeScope="" ma:versionID="cba784012c98f4bb3e9ad358de16c100">
  <xsd:schema xmlns:xsd="http://www.w3.org/2001/XMLSchema" xmlns:xs="http://www.w3.org/2001/XMLSchema" xmlns:p="http://schemas.microsoft.com/office/2006/metadata/properties" xmlns:ns3="a9c2ce52-029c-4043-a58b-a7c3ce360dc2" xmlns:ns4="86bd6a70-24e9-4c7e-b337-bc1894d11167" targetNamespace="http://schemas.microsoft.com/office/2006/metadata/properties" ma:root="true" ma:fieldsID="7b4376fcf1816dceb0361a9ea12d9381" ns3:_="" ns4:_="">
    <xsd:import namespace="a9c2ce52-029c-4043-a58b-a7c3ce360dc2"/>
    <xsd:import namespace="86bd6a70-24e9-4c7e-b337-bc1894d1116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c2ce52-029c-4043-a58b-a7c3ce360d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bd6a70-24e9-4c7e-b337-bc1894d1116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0D6525-3551-4E8E-93B0-419EA93513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18117-E717-4567-B23C-2ADF3CA7C4AD}">
  <ds:schemaRefs>
    <ds:schemaRef ds:uri="http://purl.org/dc/elements/1.1/"/>
    <ds:schemaRef ds:uri="http://purl.org/dc/terms/"/>
    <ds:schemaRef ds:uri="http://schemas.microsoft.com/office/infopath/2007/PartnerControls"/>
    <ds:schemaRef ds:uri="86bd6a70-24e9-4c7e-b337-bc1894d11167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a9c2ce52-029c-4043-a58b-a7c3ce360dc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6440C25-9E1B-4047-A3BC-D34794A306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c2ce52-029c-4043-a58b-a7c3ce360dc2"/>
    <ds:schemaRef ds:uri="86bd6a70-24e9-4c7e-b337-bc1894d111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Oplevering 3BACKUP</Template>
  <TotalTime>19</TotalTime>
  <Words>305</Words>
  <Application>Microsoft Office PowerPoint</Application>
  <PresentationFormat>Widescreen</PresentationFormat>
  <Paragraphs>63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Grandview</vt:lpstr>
      <vt:lpstr>Wingdings</vt:lpstr>
      <vt:lpstr>CosineVTI</vt:lpstr>
      <vt:lpstr>Oplevering 4</vt:lpstr>
      <vt:lpstr>Inhoud</vt:lpstr>
      <vt:lpstr>Vorige Oplevering</vt:lpstr>
      <vt:lpstr>De Design</vt:lpstr>
      <vt:lpstr>De Website:</vt:lpstr>
      <vt:lpstr>Volgende Sprint</vt:lpstr>
      <vt:lpstr>Vragen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Oplevering 3</dc:title>
  <dc:creator>Kat,Jonathan J.Z.</dc:creator>
  <cp:lastModifiedBy>Kat,Jonathan J.Z.</cp:lastModifiedBy>
  <cp:revision>4</cp:revision>
  <dcterms:created xsi:type="dcterms:W3CDTF">2023-05-21T13:24:14Z</dcterms:created>
  <dcterms:modified xsi:type="dcterms:W3CDTF">2023-05-22T07:30:08Z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0x010100986A798928749C45AF93A7695FD726CA</vt:lpwstr>
  </property>
</Properties>
</file>