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587E-9011-EA35-90D9-85115F5C0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3AE95-41E3-AB7D-1289-DD43E402C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81EE-A968-C9EB-D904-F948561F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C7DC-403A-48DD-B089-B5893C841528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1517-59BD-11C3-9DB1-9768CC23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A300-0082-3217-68C9-73C290B2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ED9-65AD-4AFF-9B2B-01BF6092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42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F65A-A16E-6649-21E5-BEA7F929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174C0-BEF4-C632-3FE1-67EC8A32F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D954B-2BC1-F1BE-8BEB-772E5771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C7DC-403A-48DD-B089-B5893C841528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1F2D-C018-D840-09AC-1518E87C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C820-C923-578A-D11C-DC5A548C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ED9-65AD-4AFF-9B2B-01BF6092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9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BF27E-30ED-2F90-4FAC-1BEBE617B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C066D-B42E-C36F-E343-5350DA765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55B07-FC60-9784-F022-36FC7647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C7DC-403A-48DD-B089-B5893C841528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2826-9289-07A9-0073-B189890D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BD5E1-5F7E-491B-BF1F-28CE138E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ED9-65AD-4AFF-9B2B-01BF6092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5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0E54-D97A-C8D0-8EBB-F9964453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4425-1411-6A2C-BA97-C9DFCC6E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FD76-70CA-D35E-2E5B-548BAEBE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C7DC-403A-48DD-B089-B5893C841528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46BC-A4C9-6247-3037-DE441D51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B2D29-E7DF-0D06-13CD-7EA725B6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ED9-65AD-4AFF-9B2B-01BF6092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56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7E9A-EC9F-22BE-0B09-93363B4F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E6D59-A898-B9F2-22A5-8A5504AF9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BAAC-5516-F115-259B-C042802E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C7DC-403A-48DD-B089-B5893C841528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9EB6E-4D95-B966-6755-CCC2CA87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BEB3-B6EB-644C-EBDB-93694EDF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ED9-65AD-4AFF-9B2B-01BF6092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2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6FA3-E33B-058A-554E-39DE4B4A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492D-CF02-2FC9-12E5-64E07EA26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1EB30-A763-FB70-F6B8-6E54D8E4C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680AB-1DDA-8503-74A6-25ABF0D2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C7DC-403A-48DD-B089-B5893C841528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5C431-8344-39F7-5C73-439CA3F1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727F4-9670-4209-24A7-B4DB40EF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ED9-65AD-4AFF-9B2B-01BF6092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29B3-96E1-8149-7BE8-042D1351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14B3B-35D8-F40A-B12C-8CC388382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36996-CEC8-1D3C-CBAA-8DE5065FC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623FC-D79D-1392-CBF9-A654F397D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A02F5-DD16-3437-32D1-5A9B7CD50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BF5E6-A708-F9E8-7E49-F2C48E34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C7DC-403A-48DD-B089-B5893C841528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94A6-3DEE-7425-8F8A-561AE694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88B2C-A105-0761-13C3-A78A8D46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ED9-65AD-4AFF-9B2B-01BF6092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43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CDC6-4783-C642-C74C-26576ABA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D3046-5711-DD73-F41A-9B2D23C4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C7DC-403A-48DD-B089-B5893C841528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69D6-32B4-608F-5F26-812C79A0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33DBC-3287-4CC9-ABFC-7128E11B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ED9-65AD-4AFF-9B2B-01BF6092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40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A523D-5571-2D65-7F5E-A2D3D4E6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C7DC-403A-48DD-B089-B5893C841528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221FE-02CA-D62B-6F17-CCBF403A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7F1E3-F675-447D-59F9-C2C4CECB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ED9-65AD-4AFF-9B2B-01BF6092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87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3485-9DF2-CCE0-AEC6-2DA0A72B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AD14-2121-9759-2F70-A17752B3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32B7C-8742-5454-D9A0-599FBD422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720BD-842F-A68B-D2A2-8B9DD459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C7DC-403A-48DD-B089-B5893C841528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AC023-5F2F-F1DE-2644-9561F49B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E8036-4B3A-523D-CA18-1137E89B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ED9-65AD-4AFF-9B2B-01BF6092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20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E608-BDD5-31C9-A131-90E5FC4C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3C490-3B66-49C7-EC8D-8486367E3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58E77-13C1-C23C-B897-73FB91A34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5F97C-C7AC-EBDF-9141-AA9E3E4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C7DC-403A-48DD-B089-B5893C841528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C0ACD-0BC9-0B35-22A4-EA7E1034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5A573-FA63-8568-72EA-36701E9A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ED9-65AD-4AFF-9B2B-01BF6092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9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79401-A7AD-5D9F-8C6C-CAF0BFCC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056C-64B6-7D11-B8E4-42077AB3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ABCA-30EF-3BF1-7D9E-00D78B42E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C7DC-403A-48DD-B089-B5893C841528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B5277-264E-1959-58A2-7B8D2A650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271E-2C2E-C7DF-14B3-BEF35FFE9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EED9-65AD-4AFF-9B2B-01BF6092F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66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Stopwatch with solid fill">
            <a:extLst>
              <a:ext uri="{FF2B5EF4-FFF2-40B4-BE49-F238E27FC236}">
                <a16:creationId xmlns:a16="http://schemas.microsoft.com/office/drawing/2014/main" id="{E6CC2BD4-EDCF-322F-3405-07B0C7118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5157" y="1222938"/>
            <a:ext cx="2580202" cy="2580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E40B3-D298-8E99-8A29-6853DDC98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20" b="89362" l="6398" r="92417">
                        <a14:foregroundMark x1="8295" y1="21122" x2="8531" y2="20213"/>
                        <a14:foregroundMark x1="90758" y1="45745" x2="91706" y2="44681"/>
                        <a14:foregroundMark x1="91706" y1="44681" x2="91706" y2="44681"/>
                        <a14:foregroundMark x1="92417" y1="52837" x2="90047" y2="51773"/>
                        <a14:foregroundMark x1="90047" y1="51773" x2="90047" y2="51773"/>
                        <a14:backgroundMark x1="9005" y1="23050" x2="7109" y2="22340"/>
                        <a14:backgroundMark x1="8294" y1="25177" x2="6161" y2="24823"/>
                        <a14:backgroundMark x1="8531" y1="21986" x2="7583" y2="21277"/>
                        <a14:backgroundMark x1="8294" y1="21631" x2="8294" y2="20567"/>
                        <a14:backgroundMark x1="92417" y1="48227" x2="91706" y2="48227"/>
                        <a14:backgroundMark x1="94076" y1="49291" x2="91232" y2="48582"/>
                        <a14:backgroundMark x1="92654" y1="47872" x2="92417" y2="50000"/>
                        <a14:backgroundMark x1="92417" y1="50000" x2="92417" y2="50000"/>
                        <a14:backgroundMark x1="92417" y1="50000" x2="91399" y2="50000"/>
                        <a14:backgroundMark x1="91721" y1="50898" x2="92891" y2="51773"/>
                        <a14:backgroundMark x1="92417" y1="59574" x2="91232" y2="58156"/>
                        <a14:backgroundMark x1="92417" y1="60284" x2="90284" y2="617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73300">
            <a:off x="8014947" y="2484037"/>
            <a:ext cx="2931485" cy="1958954"/>
          </a:xfrm>
          <a:prstGeom prst="rect">
            <a:avLst/>
          </a:prstGeom>
        </p:spPr>
      </p:pic>
      <p:pic>
        <p:nvPicPr>
          <p:cNvPr id="21" name="Graphic 20" descr="Line arrow: Counter-clockwise curve outline">
            <a:extLst>
              <a:ext uri="{FF2B5EF4-FFF2-40B4-BE49-F238E27FC236}">
                <a16:creationId xmlns:a16="http://schemas.microsoft.com/office/drawing/2014/main" id="{2110E24C-19F4-619D-0792-64FF6C33A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173275">
            <a:off x="5317944" y="1870572"/>
            <a:ext cx="2091256" cy="20912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BF1E2B5-4BD5-BD58-6243-A8DF9E73E02C}"/>
              </a:ext>
            </a:extLst>
          </p:cNvPr>
          <p:cNvSpPr/>
          <p:nvPr/>
        </p:nvSpPr>
        <p:spPr>
          <a:xfrm>
            <a:off x="0" y="4728219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Should we still be using the clock rate to measure rabies evolution?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C6CA5-CB3A-9DC3-6BF4-51C780346CEF}"/>
              </a:ext>
            </a:extLst>
          </p:cNvPr>
          <p:cNvSpPr txBox="1"/>
          <p:nvPr/>
        </p:nvSpPr>
        <p:spPr>
          <a:xfrm rot="1023531">
            <a:off x="6156603" y="877647"/>
            <a:ext cx="244990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?</a:t>
            </a:r>
          </a:p>
        </p:txBody>
      </p:sp>
      <p:pic>
        <p:nvPicPr>
          <p:cNvPr id="17" name="Picture 16" descr="A dog running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BC071E23-ADBF-E7A6-B1A6-86A1BC3175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796" b="93519" l="6563" r="93750">
                        <a14:foregroundMark x1="58750" y1="13889" x2="48750" y2="12037"/>
                        <a14:foregroundMark x1="93750" y1="26389" x2="85938" y2="19907"/>
                        <a14:foregroundMark x1="85938" y1="19907" x2="85938" y2="19907"/>
                        <a14:foregroundMark x1="25625" y1="93519" x2="21875" y2="88889"/>
                        <a14:foregroundMark x1="21250" y1="88426" x2="21250" y2="88426"/>
                        <a14:foregroundMark x1="9063" y1="49537" x2="6563" y2="49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9" y="1639695"/>
            <a:ext cx="4565463" cy="308168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8E2FE-592B-281B-7CE2-827759DC1792}"/>
              </a:ext>
            </a:extLst>
          </p:cNvPr>
          <p:cNvSpPr/>
          <p:nvPr/>
        </p:nvSpPr>
        <p:spPr>
          <a:xfrm rot="2257749">
            <a:off x="8599634" y="684329"/>
            <a:ext cx="415573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How fast is it mutating?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99BBCF-4B06-8B0E-1D6E-A39A94473B00}"/>
              </a:ext>
            </a:extLst>
          </p:cNvPr>
          <p:cNvSpPr/>
          <p:nvPr/>
        </p:nvSpPr>
        <p:spPr>
          <a:xfrm rot="19991825">
            <a:off x="-392431" y="600730"/>
            <a:ext cx="396057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How does RABV mutate?</a:t>
            </a:r>
          </a:p>
        </p:txBody>
      </p:sp>
    </p:spTree>
    <p:extLst>
      <p:ext uri="{BB962C8B-B14F-4D97-AF65-F5344CB8AC3E}">
        <p14:creationId xmlns:p14="http://schemas.microsoft.com/office/powerpoint/2010/main" val="54581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Rowan Durrant (PGR)</dc:creator>
  <cp:lastModifiedBy>Rowan Durrant (PGR)</cp:lastModifiedBy>
  <cp:revision>2</cp:revision>
  <dcterms:created xsi:type="dcterms:W3CDTF">2022-10-18T13:25:55Z</dcterms:created>
  <dcterms:modified xsi:type="dcterms:W3CDTF">2022-10-22T14:03:34Z</dcterms:modified>
</cp:coreProperties>
</file>