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EAA"/>
    <a:srgbClr val="AA4499"/>
    <a:srgbClr val="882255"/>
    <a:srgbClr val="CC6677"/>
    <a:srgbClr val="999933"/>
    <a:srgbClr val="DDCC77"/>
    <a:srgbClr val="107733"/>
    <a:srgbClr val="44AA99"/>
    <a:srgbClr val="88CCEF"/>
    <a:srgbClr val="3322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8"/>
  </p:normalViewPr>
  <p:slideViewPr>
    <p:cSldViewPr snapToGrid="0">
      <p:cViewPr>
        <p:scale>
          <a:sx n="83" d="100"/>
          <a:sy n="83" d="100"/>
        </p:scale>
        <p:origin x="73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F5401-D83C-02C9-3CC0-25D25C1F8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A146E-E89F-83D5-4683-D8898A957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E89B6-7F0F-A97B-E495-91067528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95FA-7512-E345-AC84-6AB1920CB4BA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BE65E-E48D-0E78-3278-ADE56A66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A8AE1-146C-27F0-EBA1-EFFCBC22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BEDD-221E-A44E-9C71-BF350BC0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AF55-79A6-59AD-F5CB-51E72DA9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57006-C26F-A067-151C-AA2C40AC2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94554-DEA4-D554-EFE0-CABD5994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95FA-7512-E345-AC84-6AB1920CB4BA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1A3C0-1C4A-5776-FE6B-DD28C4BD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F9852-5C75-CBC6-BE6B-F543F454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BEDD-221E-A44E-9C71-BF350BC0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2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804CD8-C8C8-3086-AE87-BE33C54BD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3A489-61DD-5445-DE4D-A2AA9DB4B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12372-880E-962F-2D44-8C715459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95FA-7512-E345-AC84-6AB1920CB4BA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E7AB7-5720-6F6C-C74F-796965D8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9ADB5-7D6E-C3B4-46F1-F4BA8CB8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BEDD-221E-A44E-9C71-BF350BC0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4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23A5-7390-0F35-3F34-CD8AB587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58414-F35D-B9E8-DF1F-1614A676E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1AB49-DCB2-D4D6-F217-7F4667BC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95FA-7512-E345-AC84-6AB1920CB4BA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096F1-0DC9-E6EA-6222-C7378D877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DCD1D-7765-9C9A-ACD5-F358778E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BEDD-221E-A44E-9C71-BF350BC0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8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FFF4F-3EDF-162C-BB91-242C6F6BD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3FB68-987A-9DB4-0E05-A5AE2ABAD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C3E84-4D0A-F7B6-86E3-3E031E5AC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95FA-7512-E345-AC84-6AB1920CB4BA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B2170-B586-81A6-5139-28A7FFBD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58CCA-EA56-45A2-6E98-10085F0B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BEDD-221E-A44E-9C71-BF350BC0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7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2065-7A01-6EDE-E292-BE0D4727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772DB-8053-7E30-BB76-60DE154AB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18194-7CC5-BB6F-178D-0A848B2AA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49BD4-A303-24D9-0A57-37E1C087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95FA-7512-E345-AC84-6AB1920CB4BA}" type="datetimeFigureOut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EA27E-F3E3-1BBF-3CC6-307FD8FB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61A73-DD9E-0322-E9D8-6964E22EC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BEDD-221E-A44E-9C71-BF350BC0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8F2E-753C-0D4D-7464-FFDB8B0F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E9930-7D20-D55F-5BC6-9CE3302CD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0E604-A3AF-455C-F72D-275D44859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EE70E-80B0-A695-5019-CD370E824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20408D-6F47-CF29-C601-C530F13E0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39306A-194A-3DC1-20C4-C3D4AFEA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95FA-7512-E345-AC84-6AB1920CB4BA}" type="datetimeFigureOut">
              <a:rPr lang="en-US" smtClean="0"/>
              <a:t>3/29/24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B7FB4-FC14-5C1D-9BBE-C6AA97C9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3E2ED-CD42-CB15-59AA-CC57EF7F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BEDD-221E-A44E-9C71-BF350BC0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0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3899-583C-176F-D81F-2327976E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E31E4-384E-1FAF-A9CB-ACB23FB17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95FA-7512-E345-AC84-6AB1920CB4BA}" type="datetimeFigureOut">
              <a:rPr lang="en-US" smtClean="0"/>
              <a:t>3/29/24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7DA0C-9D63-EB3F-5600-E98BDFA1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D2EB3-BDAD-BCFD-38B7-0351E466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BEDD-221E-A44E-9C71-BF350BC0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2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B5B553-7A2F-5047-4E1B-D9C890563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95FA-7512-E345-AC84-6AB1920CB4BA}" type="datetimeFigureOut">
              <a:rPr lang="en-US" smtClean="0"/>
              <a:t>3/29/24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62673-6767-0A11-CF39-E05477DB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5BC80-71BE-38DD-8E4F-DCBF8D68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BEDD-221E-A44E-9C71-BF350BC0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9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58EB-ED3F-7C0B-BD20-4A7124C8B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B683D-FD62-7DB4-3F7C-4ABF3C525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A319E-E27F-850D-CB39-0E230E480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92546-B7BB-3D7B-639C-57B9206E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95FA-7512-E345-AC84-6AB1920CB4BA}" type="datetimeFigureOut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E4154-2562-799B-1048-9CBD8C7C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C11B8-57E1-2F45-D7E0-B130D82A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BEDD-221E-A44E-9C71-BF350BC0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64B5-7877-D7A8-17F1-EC2EB344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F5B25-73A4-6623-DC66-F1FCF1A71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029A4-9F06-D229-8D06-71115D4EB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63850-CD88-1746-690B-266BC80D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95FA-7512-E345-AC84-6AB1920CB4BA}" type="datetimeFigureOut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482ED-ABD8-A005-2747-A546AD08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9AF0D-92B0-EB11-85B8-15F22C26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BEDD-221E-A44E-9C71-BF350BC0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8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6BB331-DF1C-87CC-768A-8DEF55B6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A7619-D3AB-14BF-D2BD-7B19DA5AE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8285C-2DF2-3F52-6B43-B84D9608F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AE95FA-7512-E345-AC84-6AB1920CB4BA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57712-04F4-7B98-9C48-7228A5749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6ABF0-7F66-A95E-8BFB-AFFE2E12E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7EBEDD-221E-A44E-9C71-BF350BC0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7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FD91C7B-233D-C8B7-AE62-F29E87C97EC2}"/>
              </a:ext>
            </a:extLst>
          </p:cNvPr>
          <p:cNvGrpSpPr/>
          <p:nvPr/>
        </p:nvGrpSpPr>
        <p:grpSpPr>
          <a:xfrm>
            <a:off x="2597977" y="-278971"/>
            <a:ext cx="6996046" cy="6687519"/>
            <a:chOff x="2664631" y="170480"/>
            <a:chExt cx="6996046" cy="668751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1996B4F-9AE1-16DA-6C02-780498BF71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485" b="-1"/>
            <a:stretch/>
          </p:blipFill>
          <p:spPr>
            <a:xfrm>
              <a:off x="2664631" y="170480"/>
              <a:ext cx="6858000" cy="668751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B1D44D-A29E-EE6B-97EB-4A2E77201775}"/>
                </a:ext>
              </a:extLst>
            </p:cNvPr>
            <p:cNvSpPr txBox="1"/>
            <p:nvPr/>
          </p:nvSpPr>
          <p:spPr>
            <a:xfrm>
              <a:off x="5357570" y="1037810"/>
              <a:ext cx="15033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332288"/>
                  </a:solidFill>
                </a:rPr>
                <a:t>Cosmopolitan AF1b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614583-5966-FC4A-808B-6321E5E05394}"/>
                </a:ext>
              </a:extLst>
            </p:cNvPr>
            <p:cNvSpPr txBox="1"/>
            <p:nvPr/>
          </p:nvSpPr>
          <p:spPr>
            <a:xfrm>
              <a:off x="5272999" y="2126832"/>
              <a:ext cx="15402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88CCEF"/>
                  </a:solidFill>
                </a:rPr>
                <a:t>Cosmopolitan AM2a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B6C8F7-7C84-6A9D-71A0-385A4CF29094}"/>
                </a:ext>
              </a:extLst>
            </p:cNvPr>
            <p:cNvSpPr txBox="1"/>
            <p:nvPr/>
          </p:nvSpPr>
          <p:spPr>
            <a:xfrm>
              <a:off x="5306504" y="2666199"/>
              <a:ext cx="10155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44AA99"/>
                  </a:solidFill>
                </a:rPr>
                <a:t>Asian SEA2a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7AF50D-BBE1-AD81-7397-93F924EB523C}"/>
                </a:ext>
              </a:extLst>
            </p:cNvPr>
            <p:cNvSpPr txBox="1"/>
            <p:nvPr/>
          </p:nvSpPr>
          <p:spPr>
            <a:xfrm>
              <a:off x="5317121" y="3155173"/>
              <a:ext cx="1020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107733"/>
                  </a:solidFill>
                </a:rPr>
                <a:t>Asian SEA2b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72A3D9-5FE9-DAA8-3081-6447E2152637}"/>
                </a:ext>
              </a:extLst>
            </p:cNvPr>
            <p:cNvSpPr txBox="1"/>
            <p:nvPr/>
          </p:nvSpPr>
          <p:spPr>
            <a:xfrm>
              <a:off x="5508006" y="3913821"/>
              <a:ext cx="6385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DDCC77"/>
                  </a:solidFill>
                </a:rPr>
                <a:t>Bat DR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782B35-B58E-2F0D-AA66-B0EAD1EC5556}"/>
                </a:ext>
              </a:extLst>
            </p:cNvPr>
            <p:cNvSpPr txBox="1"/>
            <p:nvPr/>
          </p:nvSpPr>
          <p:spPr>
            <a:xfrm>
              <a:off x="5441715" y="4379112"/>
              <a:ext cx="688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999933"/>
                  </a:solidFill>
                </a:rPr>
                <a:t>Bat TB1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989B998-2B23-518B-8613-840038D9DAC0}"/>
                </a:ext>
              </a:extLst>
            </p:cNvPr>
            <p:cNvSpPr txBox="1"/>
            <p:nvPr/>
          </p:nvSpPr>
          <p:spPr>
            <a:xfrm>
              <a:off x="4851473" y="4929788"/>
              <a:ext cx="8245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C6677"/>
                  </a:solidFill>
                </a:rPr>
                <a:t>Bat EF-E2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D7E0426-33C6-4186-4B71-2469EF7281F5}"/>
                </a:ext>
              </a:extLst>
            </p:cNvPr>
            <p:cNvSpPr txBox="1"/>
            <p:nvPr/>
          </p:nvSpPr>
          <p:spPr>
            <a:xfrm>
              <a:off x="5814040" y="5163709"/>
              <a:ext cx="10990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882255"/>
                  </a:solidFill>
                </a:rPr>
                <a:t>RAC-SK SCSK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CB2F63-552B-BCF8-F644-AC466C58B24A}"/>
                </a:ext>
              </a:extLst>
            </p:cNvPr>
            <p:cNvSpPr txBox="1"/>
            <p:nvPr/>
          </p:nvSpPr>
          <p:spPr>
            <a:xfrm>
              <a:off x="5523370" y="4652789"/>
              <a:ext cx="6183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AA4499"/>
                  </a:solidFill>
                </a:rPr>
                <a:t>Bat LC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4F8C81-6750-F6EF-531A-B1BC81EB5F32}"/>
                </a:ext>
              </a:extLst>
            </p:cNvPr>
            <p:cNvSpPr txBox="1"/>
            <p:nvPr/>
          </p:nvSpPr>
          <p:spPr>
            <a:xfrm>
              <a:off x="8638122" y="5440708"/>
              <a:ext cx="10225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NC_031988</a:t>
              </a:r>
              <a:endParaRPr lang="en-US" sz="105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825ABED-5187-2E89-5932-6F54AECE33FC}"/>
                </a:ext>
              </a:extLst>
            </p:cNvPr>
            <p:cNvSpPr txBox="1"/>
            <p:nvPr/>
          </p:nvSpPr>
          <p:spPr>
            <a:xfrm>
              <a:off x="4933948" y="3512954"/>
              <a:ext cx="10155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44AA99"/>
                  </a:solidFill>
                </a:rPr>
                <a:t>Asian SEA2a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03CD06-107D-889F-E163-5FAFB04E19F2}"/>
                </a:ext>
              </a:extLst>
            </p:cNvPr>
            <p:cNvSpPr txBox="1"/>
            <p:nvPr/>
          </p:nvSpPr>
          <p:spPr>
            <a:xfrm>
              <a:off x="5179367" y="2292698"/>
              <a:ext cx="695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CDEAA"/>
                  </a:solidFill>
                </a:rPr>
                <a:t>Arctic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0042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25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Rowan Durrant (PGR)</dc:creator>
  <cp:lastModifiedBy>Rowan Durrant (PGR)</cp:lastModifiedBy>
  <cp:revision>3</cp:revision>
  <dcterms:created xsi:type="dcterms:W3CDTF">2024-03-13T14:52:44Z</dcterms:created>
  <dcterms:modified xsi:type="dcterms:W3CDTF">2024-03-29T15:41:14Z</dcterms:modified>
</cp:coreProperties>
</file>