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34" d="100"/>
          <a:sy n="134" d="100"/>
        </p:scale>
        <p:origin x="-25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401-CD72-2275-0414-B65B3751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A016D-3507-BE31-0AC5-2CD7D62CA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6973-DE73-4685-1B4F-12C05A6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F5CA-4C7F-7829-2F7A-DAF4ACD4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5A6B-EF08-660C-0084-02A2D931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5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B91F-8772-425E-CBB6-AFA0AEE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1C548-9C42-1F5B-3DD1-B851249A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4887-58D7-20D1-75A4-53D7266A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28F7-FCD8-EE58-B5A1-0AB6E34F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4960-D24D-CB88-A0C8-9DF940A5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2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8B84E-CB65-99F1-E723-0D4DD1922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87F4-D3AD-66EC-6C88-F92E2EEDB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9B18-8A53-DD23-30D6-E04B440B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EF0E-04FF-D082-EAAF-846AC8C6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5646-8BEE-E4F5-E90A-185BAE8F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2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ADE3-0007-1D0F-D8E2-3F4209DC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1AEA-7B3D-1C05-0A29-F3C315CF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ED42-43ED-5D70-CCD7-17D519A3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76A5-EA9A-0117-6FFE-8868B184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BE70-FC4F-2AAF-4578-79635FA9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7C68-268F-7A1B-CCCC-BB6FDB73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49616-37C7-1CD3-4EC1-C4AE06E7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9FF4-A284-F150-54CC-F15A6F7D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2452-2BCA-02FD-48F6-7DDB4010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1701-7A76-2C46-8CB5-B15C295B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21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8EC6-776C-1AE1-933C-CBD55964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245C-74AE-9494-C67B-E1E2DB54B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86AAB-E3E6-BA13-59D9-9725B132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97F2-ADFD-BCF4-22C7-BE4B312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F6118-96E4-995B-2009-FA587AE8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F24A-156A-373A-B1A9-27F65204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3E2-2E62-F2CA-1DF7-A67ACF66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5AAC-DC05-14E6-4CFB-35689E4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9F82A-2BB6-B5E3-7C96-9EDC0699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2327-24D5-1D7F-CE30-A0050B2F6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BBD9E-253B-3C69-5078-619032F5F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AD316-24E3-E101-CA4D-39ABBCCC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F7045-1041-A7DE-A5D1-C3F1C30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7861C-A9F2-F4F6-77E6-C236A965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1686-BAB0-4A92-6BD1-BBB1E75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F3A2A-9278-4CE0-D072-E6CB2920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0BE66-27E9-9868-4CCA-D8C84066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026DC-AF71-9341-8A7E-ECF84FFC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5217-52A1-38C4-2F9F-B19071AA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F215C-70EC-C7B1-71B6-AA15508A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163EF-DDF5-2B5D-AD00-DD07D0E6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DA68-0B30-7A12-96C4-71DEA34D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1DFD-146B-445B-EA31-66157EB4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28C69-D26A-FA64-91A9-10CB140D0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5E582-92D8-4630-C43B-36E42553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B133C-1889-7717-D90F-1CBDB60C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DAC7-9090-A47F-70E5-109B705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73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97FD-9D84-E8F9-E9F5-268E95A8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9F217-17BC-08B0-D4D7-F9708C6D6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DD845-E4D9-A6C3-852F-635DD45C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91D8-9F37-2069-4014-24754C4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DA18-3DB2-0D94-5009-82E2CE67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43B6-954B-782A-2661-E3C64933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635B1-CFDA-847F-C4C7-7C0BA72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39E12-9B9D-BE02-38BA-A2077152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3B14-C925-682D-D6F4-B96E42ED2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FCA8-C76D-4BFA-94B6-306151FF55CE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BF13-C846-FDF7-E433-4035AEB33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47E5-6D49-4C6E-6660-9A0D4753B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35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B7D75-E8D6-C89D-43B3-69DDB140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3E893B9-DBA0-CA8C-9E2C-837AE54B60BE}"/>
              </a:ext>
            </a:extLst>
          </p:cNvPr>
          <p:cNvGrpSpPr/>
          <p:nvPr/>
        </p:nvGrpSpPr>
        <p:grpSpPr>
          <a:xfrm>
            <a:off x="2999232" y="905256"/>
            <a:ext cx="7187184" cy="5193792"/>
            <a:chOff x="2999232" y="905256"/>
            <a:chExt cx="7187184" cy="519379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7A4782-A47C-0795-AC95-ED07183CEE1B}"/>
                </a:ext>
              </a:extLst>
            </p:cNvPr>
            <p:cNvSpPr/>
            <p:nvPr/>
          </p:nvSpPr>
          <p:spPr>
            <a:xfrm>
              <a:off x="2999232" y="905256"/>
              <a:ext cx="7187184" cy="5193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2C13BBD-B8BE-8C36-036E-F1F84D8CC5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21" t="14385" b="12936"/>
            <a:stretch/>
          </p:blipFill>
          <p:spPr>
            <a:xfrm>
              <a:off x="3067409" y="987552"/>
              <a:ext cx="6505025" cy="4983480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002D92B-9240-13E8-2652-CFA4DE846797}"/>
                </a:ext>
              </a:extLst>
            </p:cNvPr>
            <p:cNvCxnSpPr/>
            <p:nvPr/>
          </p:nvCxnSpPr>
          <p:spPr>
            <a:xfrm>
              <a:off x="9114154" y="1726989"/>
              <a:ext cx="0" cy="150125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F9EE10-2010-42AC-D291-EF1BB8586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5789" y="1260154"/>
              <a:ext cx="638" cy="100083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1E39B-8E39-CA0F-86D8-70B02D672165}"/>
                </a:ext>
              </a:extLst>
            </p:cNvPr>
            <p:cNvCxnSpPr>
              <a:cxnSpLocks/>
            </p:cNvCxnSpPr>
            <p:nvPr/>
          </p:nvCxnSpPr>
          <p:spPr>
            <a:xfrm>
              <a:off x="9109906" y="1360237"/>
              <a:ext cx="0" cy="366752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755380D-B45A-E9DA-29DF-404B8C3E9E51}"/>
                </a:ext>
              </a:extLst>
            </p:cNvPr>
            <p:cNvCxnSpPr>
              <a:cxnSpLocks/>
            </p:cNvCxnSpPr>
            <p:nvPr/>
          </p:nvCxnSpPr>
          <p:spPr>
            <a:xfrm>
              <a:off x="9115144" y="1876063"/>
              <a:ext cx="0" cy="3116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BF2ECF-574C-B52F-0CD8-C767FAA6F02D}"/>
                </a:ext>
              </a:extLst>
            </p:cNvPr>
            <p:cNvCxnSpPr>
              <a:cxnSpLocks/>
            </p:cNvCxnSpPr>
            <p:nvPr/>
          </p:nvCxnSpPr>
          <p:spPr>
            <a:xfrm>
              <a:off x="9115144" y="2187689"/>
              <a:ext cx="0" cy="389338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EC6638F-0C58-448E-FFDA-5F98DA83CE88}"/>
                </a:ext>
              </a:extLst>
            </p:cNvPr>
            <p:cNvCxnSpPr>
              <a:cxnSpLocks/>
            </p:cNvCxnSpPr>
            <p:nvPr/>
          </p:nvCxnSpPr>
          <p:spPr>
            <a:xfrm>
              <a:off x="9117183" y="2676090"/>
              <a:ext cx="0" cy="100083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3861B9-162C-A955-E8A8-548658EEE737}"/>
                </a:ext>
              </a:extLst>
            </p:cNvPr>
            <p:cNvCxnSpPr>
              <a:cxnSpLocks/>
            </p:cNvCxnSpPr>
            <p:nvPr/>
          </p:nvCxnSpPr>
          <p:spPr>
            <a:xfrm>
              <a:off x="9117187" y="2766984"/>
              <a:ext cx="0" cy="158823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9C109B-F652-CA6D-A36D-4DC85E927E8F}"/>
                </a:ext>
              </a:extLst>
            </p:cNvPr>
            <p:cNvCxnSpPr>
              <a:cxnSpLocks/>
            </p:cNvCxnSpPr>
            <p:nvPr/>
          </p:nvCxnSpPr>
          <p:spPr>
            <a:xfrm>
              <a:off x="9117185" y="4348864"/>
              <a:ext cx="0" cy="272955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F9C03D-F2A1-2BB1-4A48-00FE1F7A0AE0}"/>
                </a:ext>
              </a:extLst>
            </p:cNvPr>
            <p:cNvCxnSpPr>
              <a:cxnSpLocks/>
            </p:cNvCxnSpPr>
            <p:nvPr/>
          </p:nvCxnSpPr>
          <p:spPr>
            <a:xfrm>
              <a:off x="9117185" y="4611231"/>
              <a:ext cx="0" cy="361812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6F07137-081E-D5D8-F30D-AB3A5DFD550A}"/>
                </a:ext>
              </a:extLst>
            </p:cNvPr>
            <p:cNvCxnSpPr>
              <a:cxnSpLocks/>
            </p:cNvCxnSpPr>
            <p:nvPr/>
          </p:nvCxnSpPr>
          <p:spPr>
            <a:xfrm>
              <a:off x="9117116" y="4967501"/>
              <a:ext cx="0" cy="473122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B37379-D16A-A4D0-E14F-47E4D0C0257E}"/>
                </a:ext>
              </a:extLst>
            </p:cNvPr>
            <p:cNvSpPr txBox="1"/>
            <p:nvPr/>
          </p:nvSpPr>
          <p:spPr>
            <a:xfrm>
              <a:off x="9154595" y="1686635"/>
              <a:ext cx="4748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Bat LC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0D1DDD-CD58-1BE8-8631-EC62D70D27E7}"/>
                </a:ext>
              </a:extLst>
            </p:cNvPr>
            <p:cNvSpPr txBox="1"/>
            <p:nvPr/>
          </p:nvSpPr>
          <p:spPr>
            <a:xfrm>
              <a:off x="9155229" y="1200214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RAC-SK SCSK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13AF750-922E-DB21-7DE2-A5E8CEE5D4D1}"/>
                </a:ext>
              </a:extLst>
            </p:cNvPr>
            <p:cNvSpPr txBox="1"/>
            <p:nvPr/>
          </p:nvSpPr>
          <p:spPr>
            <a:xfrm>
              <a:off x="9155229" y="1438758"/>
              <a:ext cx="62388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Bat EF-E2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086031-8AB2-BDE6-4D05-A2CDE03AD9B2}"/>
                </a:ext>
              </a:extLst>
            </p:cNvPr>
            <p:cNvSpPr txBox="1"/>
            <p:nvPr/>
          </p:nvSpPr>
          <p:spPr>
            <a:xfrm>
              <a:off x="9154595" y="1918000"/>
              <a:ext cx="5421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Bat TB1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AD2CC1-58CB-B527-FCFA-6C13F5F8E9AC}"/>
                </a:ext>
              </a:extLst>
            </p:cNvPr>
            <p:cNvSpPr txBox="1"/>
            <p:nvPr/>
          </p:nvSpPr>
          <p:spPr>
            <a:xfrm>
              <a:off x="9154595" y="2272324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Bat DR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4046C6-4ED4-7139-04D6-C6285BA77E98}"/>
                </a:ext>
              </a:extLst>
            </p:cNvPr>
            <p:cNvSpPr txBox="1"/>
            <p:nvPr/>
          </p:nvSpPr>
          <p:spPr>
            <a:xfrm>
              <a:off x="9152024" y="2628940"/>
              <a:ext cx="80983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Cosmo AM2a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7CAD4B-341A-ED93-6E3D-ECA4F738730E}"/>
                </a:ext>
              </a:extLst>
            </p:cNvPr>
            <p:cNvSpPr txBox="1"/>
            <p:nvPr/>
          </p:nvSpPr>
          <p:spPr>
            <a:xfrm>
              <a:off x="9150338" y="3317457"/>
              <a:ext cx="7697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Cosmo AF1b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7025BD-271E-9CBD-FA73-F18490C6C4A2}"/>
                </a:ext>
              </a:extLst>
            </p:cNvPr>
            <p:cNvSpPr txBox="1"/>
            <p:nvPr/>
          </p:nvSpPr>
          <p:spPr>
            <a:xfrm>
              <a:off x="9148956" y="4368308"/>
              <a:ext cx="7537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Asian SEA2a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36E73B-1C41-DCD3-1662-EB4D79D46E70}"/>
                </a:ext>
              </a:extLst>
            </p:cNvPr>
            <p:cNvSpPr txBox="1"/>
            <p:nvPr/>
          </p:nvSpPr>
          <p:spPr>
            <a:xfrm>
              <a:off x="9148956" y="5092839"/>
              <a:ext cx="7537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Asian SEA2a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11D56D-9123-D6AF-B7C3-7F4004CB3446}"/>
                </a:ext>
              </a:extLst>
            </p:cNvPr>
            <p:cNvSpPr txBox="1"/>
            <p:nvPr/>
          </p:nvSpPr>
          <p:spPr>
            <a:xfrm>
              <a:off x="9148956" y="4676721"/>
              <a:ext cx="75373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Asian SEA2b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3C206A-6FF7-A4B6-2A37-33EBC1E5360B}"/>
                </a:ext>
              </a:extLst>
            </p:cNvPr>
            <p:cNvCxnSpPr>
              <a:cxnSpLocks/>
            </p:cNvCxnSpPr>
            <p:nvPr/>
          </p:nvCxnSpPr>
          <p:spPr>
            <a:xfrm>
              <a:off x="9117183" y="2580840"/>
              <a:ext cx="0" cy="100083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4618B8-5ACD-20ED-3BFB-10A4A1A6B087}"/>
                </a:ext>
              </a:extLst>
            </p:cNvPr>
            <p:cNvSpPr txBox="1"/>
            <p:nvPr/>
          </p:nvSpPr>
          <p:spPr>
            <a:xfrm>
              <a:off x="9148956" y="2519888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/>
                <a:t>Arctic A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6EABFD4-144C-EC69-3B85-EC95128D2A88}"/>
                </a:ext>
              </a:extLst>
            </p:cNvPr>
            <p:cNvCxnSpPr/>
            <p:nvPr/>
          </p:nvCxnSpPr>
          <p:spPr>
            <a:xfrm>
              <a:off x="9153144" y="987552"/>
              <a:ext cx="0" cy="455371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22B18CC-C7CE-709C-F8F1-158D03DF7F49}"/>
                </a:ext>
              </a:extLst>
            </p:cNvPr>
            <p:cNvCxnSpPr/>
            <p:nvPr/>
          </p:nvCxnSpPr>
          <p:spPr>
            <a:xfrm>
              <a:off x="9076944" y="1094232"/>
              <a:ext cx="0" cy="455371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753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22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DURRANT R. (905961)</dc:creator>
  <cp:lastModifiedBy>Rowan Durrant (PGR)</cp:lastModifiedBy>
  <cp:revision>6</cp:revision>
  <dcterms:created xsi:type="dcterms:W3CDTF">2023-12-05T15:21:03Z</dcterms:created>
  <dcterms:modified xsi:type="dcterms:W3CDTF">2024-03-29T17:41:07Z</dcterms:modified>
</cp:coreProperties>
</file>