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>
        <p:scale>
          <a:sx n="150" d="100"/>
          <a:sy n="150" d="100"/>
        </p:scale>
        <p:origin x="-1536" y="-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401-CD72-2275-0414-B65B3751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016D-3507-BE31-0AC5-2CD7D62C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6973-DE73-4685-1B4F-12C05A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F5CA-4C7F-7829-2F7A-DAF4ACD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A6B-EF08-660C-0084-02A2D93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91F-8772-425E-CBB6-AFA0AEE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548-9C42-1F5B-3DD1-B851249A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4887-58D7-20D1-75A4-53D7266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28F7-FCD8-EE58-B5A1-0AB6E34F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4960-D24D-CB88-A0C8-9DF940A5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8B84E-CB65-99F1-E723-0D4DD192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87F4-D3AD-66EC-6C88-F92E2EE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9B18-8A53-DD23-30D6-E04B440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EF0E-04FF-D082-EAAF-846AC8C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646-8BEE-E4F5-E90A-185BAE8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ADE3-0007-1D0F-D8E2-3F4209D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1AEA-7B3D-1C05-0A29-F3C315C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D42-43ED-5D70-CCD7-17D519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76A5-EA9A-0117-6FFE-8868B18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BE70-FC4F-2AAF-4578-79635FA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C68-268F-7A1B-CCCC-BB6FDB73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9616-37C7-1CD3-4EC1-C4AE06E7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FF4-A284-F150-54CC-F15A6F7D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2452-2BCA-02FD-48F6-7DDB401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1701-7A76-2C46-8CB5-B15C295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EC6-776C-1AE1-933C-CBD5596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245C-74AE-9494-C67B-E1E2DB54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6AAB-E3E6-BA13-59D9-9725B132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97F2-ADFD-BCF4-22C7-BE4B312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6118-96E4-995B-2009-FA587AE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24A-156A-373A-B1A9-27F6520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3E2-2E62-F2CA-1DF7-A67ACF6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5AAC-DC05-14E6-4CFB-35689E4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F82A-2BB6-B5E3-7C96-9EDC0699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2327-24D5-1D7F-CE30-A0050B2F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BBD9E-253B-3C69-5078-619032F5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AD316-24E3-E101-CA4D-39ABBCCC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7045-1041-A7DE-A5D1-C3F1C30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861C-A9F2-F4F6-77E6-C236A96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1686-BAB0-4A92-6BD1-BBB1E75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3A2A-9278-4CE0-D072-E6CB2920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BE66-27E9-9868-4CCA-D8C8406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26DC-AF71-9341-8A7E-ECF84FF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5217-52A1-38C4-2F9F-B19071AA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215C-70EC-C7B1-71B6-AA15508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63EF-DDF5-2B5D-AD00-DD07D0E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DA68-0B30-7A12-96C4-71DEA34D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DFD-146B-445B-EA31-66157EB4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8C69-D26A-FA64-91A9-10CB140D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E582-92D8-4630-C43B-36E42553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133C-1889-7717-D90F-1CBDB60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DAC7-9090-A47F-70E5-109B705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7FD-9D84-E8F9-E9F5-268E95A8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F217-17BC-08B0-D4D7-F9708C6D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DD845-E4D9-A6C3-852F-635DD45C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91D8-9F37-2069-4014-24754C4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DA18-3DB2-0D94-5009-82E2CE6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3B6-954B-782A-2661-E3C64933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5B1-CFDA-847F-C4C7-7C0BA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E12-9B9D-BE02-38BA-A2077152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B14-C925-682D-D6F4-B96E42ED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FCA8-C76D-4BFA-94B6-306151FF55CE}" type="datetimeFigureOut">
              <a:rPr lang="en-GB" smtClean="0"/>
              <a:t>01/02/2024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BF13-C846-FDF7-E433-4035AEB3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7E5-6D49-4C6E-6660-9A0D4753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09472BC-F55E-2545-0959-D1E191D8AE2C}"/>
              </a:ext>
            </a:extLst>
          </p:cNvPr>
          <p:cNvPicPr>
            <a:picLocks noChangeAspect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t="14095" b="13016"/>
          <a:stretch/>
        </p:blipFill>
        <p:spPr>
          <a:xfrm>
            <a:off x="1497874" y="966650"/>
            <a:ext cx="8447408" cy="49987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00F9CC-1284-1C0B-C218-A5F7BA1CF0B2}"/>
              </a:ext>
            </a:extLst>
          </p:cNvPr>
          <p:cNvCxnSpPr/>
          <p:nvPr/>
        </p:nvCxnSpPr>
        <p:spPr>
          <a:xfrm>
            <a:off x="9123294" y="1328382"/>
            <a:ext cx="0" cy="15012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873C29-EDFC-8110-7EE5-E96F7129B932}"/>
              </a:ext>
            </a:extLst>
          </p:cNvPr>
          <p:cNvCxnSpPr>
            <a:cxnSpLocks/>
          </p:cNvCxnSpPr>
          <p:nvPr/>
        </p:nvCxnSpPr>
        <p:spPr>
          <a:xfrm>
            <a:off x="9123000" y="1478507"/>
            <a:ext cx="0" cy="11373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2A8D2E-78E3-561D-F927-AE64B6D965ED}"/>
              </a:ext>
            </a:extLst>
          </p:cNvPr>
          <p:cNvCxnSpPr>
            <a:cxnSpLocks/>
          </p:cNvCxnSpPr>
          <p:nvPr/>
        </p:nvCxnSpPr>
        <p:spPr>
          <a:xfrm>
            <a:off x="9123301" y="1592239"/>
            <a:ext cx="0" cy="34960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3D4793-FFE2-A97D-628E-3CE3800EBE90}"/>
              </a:ext>
            </a:extLst>
          </p:cNvPr>
          <p:cNvCxnSpPr>
            <a:cxnSpLocks/>
          </p:cNvCxnSpPr>
          <p:nvPr/>
        </p:nvCxnSpPr>
        <p:spPr>
          <a:xfrm>
            <a:off x="9123540" y="1940255"/>
            <a:ext cx="0" cy="31162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91866D-ADCA-78C1-FDF1-2674870FF532}"/>
              </a:ext>
            </a:extLst>
          </p:cNvPr>
          <p:cNvCxnSpPr>
            <a:cxnSpLocks/>
          </p:cNvCxnSpPr>
          <p:nvPr/>
        </p:nvCxnSpPr>
        <p:spPr>
          <a:xfrm>
            <a:off x="9123545" y="2251881"/>
            <a:ext cx="0" cy="3639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FE8DB1-45A0-7D19-3B2E-8DC4838DC595}"/>
              </a:ext>
            </a:extLst>
          </p:cNvPr>
          <p:cNvCxnSpPr>
            <a:cxnSpLocks/>
          </p:cNvCxnSpPr>
          <p:nvPr/>
        </p:nvCxnSpPr>
        <p:spPr>
          <a:xfrm>
            <a:off x="9123533" y="2615821"/>
            <a:ext cx="0" cy="10008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C7577-DD1A-9106-6849-43B6CEB9A444}"/>
              </a:ext>
            </a:extLst>
          </p:cNvPr>
          <p:cNvCxnSpPr>
            <a:cxnSpLocks/>
          </p:cNvCxnSpPr>
          <p:nvPr/>
        </p:nvCxnSpPr>
        <p:spPr>
          <a:xfrm>
            <a:off x="9123533" y="2715904"/>
            <a:ext cx="0" cy="155129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746EFD-18F2-622A-B5B7-3BCDC9E386AB}"/>
              </a:ext>
            </a:extLst>
          </p:cNvPr>
          <p:cNvCxnSpPr>
            <a:cxnSpLocks/>
          </p:cNvCxnSpPr>
          <p:nvPr/>
        </p:nvCxnSpPr>
        <p:spPr>
          <a:xfrm>
            <a:off x="9123533" y="4267200"/>
            <a:ext cx="0" cy="27295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CFC9E5-2728-2797-C3EF-A76E59471964}"/>
              </a:ext>
            </a:extLst>
          </p:cNvPr>
          <p:cNvCxnSpPr>
            <a:cxnSpLocks/>
          </p:cNvCxnSpPr>
          <p:nvPr/>
        </p:nvCxnSpPr>
        <p:spPr>
          <a:xfrm>
            <a:off x="9123533" y="4540155"/>
            <a:ext cx="0" cy="33209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06E9CE-5CD2-179F-EE39-ACF9AD5C13AD}"/>
              </a:ext>
            </a:extLst>
          </p:cNvPr>
          <p:cNvCxnSpPr>
            <a:cxnSpLocks/>
          </p:cNvCxnSpPr>
          <p:nvPr/>
        </p:nvCxnSpPr>
        <p:spPr>
          <a:xfrm>
            <a:off x="9123533" y="4872251"/>
            <a:ext cx="0" cy="47312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1D6CE3-5EA5-DBC4-4DAD-8FAADD12B644}"/>
              </a:ext>
            </a:extLst>
          </p:cNvPr>
          <p:cNvSpPr txBox="1"/>
          <p:nvPr/>
        </p:nvSpPr>
        <p:spPr>
          <a:xfrm>
            <a:off x="9163679" y="128802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LC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44C6CC-EED8-A2DF-C1EC-4E185DB95C6A}"/>
              </a:ext>
            </a:extLst>
          </p:cNvPr>
          <p:cNvSpPr txBox="1"/>
          <p:nvPr/>
        </p:nvSpPr>
        <p:spPr>
          <a:xfrm>
            <a:off x="9162683" y="1421094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RAC-SK SCSC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732263-976B-E5F2-988B-CBDA7444D63F}"/>
              </a:ext>
            </a:extLst>
          </p:cNvPr>
          <p:cNvSpPr txBox="1"/>
          <p:nvPr/>
        </p:nvSpPr>
        <p:spPr>
          <a:xfrm>
            <a:off x="9163620" y="1645146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EF-E2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89CDB6-5E13-4D9B-F5CF-DBD1E35BDC7F}"/>
              </a:ext>
            </a:extLst>
          </p:cNvPr>
          <p:cNvSpPr txBox="1"/>
          <p:nvPr/>
        </p:nvSpPr>
        <p:spPr>
          <a:xfrm>
            <a:off x="9160002" y="1984614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TB1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76AFC-AA7B-E1DC-16B0-ED4DDF98F260}"/>
              </a:ext>
            </a:extLst>
          </p:cNvPr>
          <p:cNvSpPr txBox="1"/>
          <p:nvPr/>
        </p:nvSpPr>
        <p:spPr>
          <a:xfrm>
            <a:off x="9160810" y="232408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DR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44B3DA-3CA5-438F-9D89-B1A039BC2D02}"/>
              </a:ext>
            </a:extLst>
          </p:cNvPr>
          <p:cNvSpPr txBox="1"/>
          <p:nvPr/>
        </p:nvSpPr>
        <p:spPr>
          <a:xfrm>
            <a:off x="9157701" y="2566728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Cosmo AM2a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F2394-3F2F-A3F4-2D32-068B07C0E5FE}"/>
              </a:ext>
            </a:extLst>
          </p:cNvPr>
          <p:cNvSpPr txBox="1"/>
          <p:nvPr/>
        </p:nvSpPr>
        <p:spPr>
          <a:xfrm>
            <a:off x="9160037" y="3313584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Cosmo AF1b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E290FA-BE31-675E-E0FD-C15A3B490FC8}"/>
              </a:ext>
            </a:extLst>
          </p:cNvPr>
          <p:cNvSpPr txBox="1"/>
          <p:nvPr/>
        </p:nvSpPr>
        <p:spPr>
          <a:xfrm>
            <a:off x="9166369" y="4284748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Asian SEA2a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CF564A-A5F5-FA2C-E09E-CB262942278B}"/>
              </a:ext>
            </a:extLst>
          </p:cNvPr>
          <p:cNvSpPr txBox="1"/>
          <p:nvPr/>
        </p:nvSpPr>
        <p:spPr>
          <a:xfrm>
            <a:off x="9157542" y="4993396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Asian SEA2a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12EC59-CD23-8107-F6E3-6524431DFC4C}"/>
              </a:ext>
            </a:extLst>
          </p:cNvPr>
          <p:cNvSpPr txBox="1"/>
          <p:nvPr/>
        </p:nvSpPr>
        <p:spPr>
          <a:xfrm>
            <a:off x="9156533" y="460568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Asian SEA2b</a:t>
            </a:r>
          </a:p>
        </p:txBody>
      </p:sp>
    </p:spTree>
    <p:extLst>
      <p:ext uri="{BB962C8B-B14F-4D97-AF65-F5344CB8AC3E}">
        <p14:creationId xmlns:p14="http://schemas.microsoft.com/office/powerpoint/2010/main" val="7674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B7D75-E8D6-C89D-43B3-69DDB140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83F98DB-526B-EE7C-516B-724A1C675AAA}"/>
              </a:ext>
            </a:extLst>
          </p:cNvPr>
          <p:cNvGrpSpPr/>
          <p:nvPr/>
        </p:nvGrpSpPr>
        <p:grpSpPr>
          <a:xfrm>
            <a:off x="1809134" y="722673"/>
            <a:ext cx="8377085" cy="5530644"/>
            <a:chOff x="1809134" y="722673"/>
            <a:chExt cx="8377085" cy="553064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F7B5B47-E1A0-BCE2-738E-D61EE79C4141}"/>
                </a:ext>
              </a:extLst>
            </p:cNvPr>
            <p:cNvGrpSpPr/>
            <p:nvPr/>
          </p:nvGrpSpPr>
          <p:grpSpPr>
            <a:xfrm>
              <a:off x="1809134" y="722673"/>
              <a:ext cx="8377085" cy="5530644"/>
              <a:chOff x="1809134" y="722673"/>
              <a:chExt cx="8377085" cy="55306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94FD7C0-6770-FA4B-B5D8-76B3B569147D}"/>
                  </a:ext>
                </a:extLst>
              </p:cNvPr>
              <p:cNvSpPr/>
              <p:nvPr/>
            </p:nvSpPr>
            <p:spPr>
              <a:xfrm>
                <a:off x="1809134" y="722673"/>
                <a:ext cx="8377085" cy="553064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" name="Picture 2" descr="A diagram of a graph&#10;&#10;Description automatically generated with medium confidence">
                <a:extLst>
                  <a:ext uri="{FF2B5EF4-FFF2-40B4-BE49-F238E27FC236}">
                    <a16:creationId xmlns:a16="http://schemas.microsoft.com/office/drawing/2014/main" id="{59C0EA6D-FA9C-8E16-B885-DE8A5E6227A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08" t="16667" r="6243" b="14787"/>
              <a:stretch/>
            </p:blipFill>
            <p:spPr>
              <a:xfrm>
                <a:off x="2005781" y="1052052"/>
                <a:ext cx="7374194" cy="4925961"/>
              </a:xfrm>
              <a:prstGeom prst="rect">
                <a:avLst/>
              </a:prstGeom>
            </p:spPr>
          </p:pic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002D92B-9240-13E8-2652-CFA4DE846797}"/>
                  </a:ext>
                </a:extLst>
              </p:cNvPr>
              <p:cNvCxnSpPr/>
              <p:nvPr/>
            </p:nvCxnSpPr>
            <p:spPr>
              <a:xfrm>
                <a:off x="9123294" y="1319916"/>
                <a:ext cx="0" cy="15012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EF9EE10-2010-42AC-D291-EF1BB85860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22656" y="1470041"/>
                <a:ext cx="638" cy="100083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5E1E39B-8E39-CA0F-86D8-70B02D6721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2656" y="1570124"/>
                <a:ext cx="0" cy="344733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755380D-B45A-E9DA-29DF-404B8C3E9E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2656" y="1914857"/>
                <a:ext cx="0" cy="311626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9BF2ECF-574C-B52F-0CD8-C767FAA6F0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6230" y="2226483"/>
                <a:ext cx="0" cy="389338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EC6638F-0C58-448E-FFDA-5F98DA83C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2603122"/>
                <a:ext cx="0" cy="100083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483861B9-162C-A955-E8A8-548658EEE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2656" y="2703205"/>
                <a:ext cx="877" cy="1563995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69C109B-F652-CA6D-A36D-4DC85E927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4267200"/>
                <a:ext cx="0" cy="272955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6F9C03D-F2A1-2BB1-4A48-00FE1F7A0A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4540155"/>
                <a:ext cx="0" cy="332096"/>
              </a:xfrm>
              <a:prstGeom prst="line">
                <a:avLst/>
              </a:prstGeom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6F07137-081E-D5D8-F30D-AB3A5DFD5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23533" y="4872251"/>
                <a:ext cx="0" cy="473122"/>
              </a:xfrm>
              <a:prstGeom prst="line">
                <a:avLst/>
              </a:prstGeom>
              <a:ln w="762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8B37379-D16A-A4D0-E14F-47E4D0C0257E}"/>
                  </a:ext>
                </a:extLst>
              </p:cNvPr>
              <p:cNvSpPr txBox="1"/>
              <p:nvPr/>
            </p:nvSpPr>
            <p:spPr>
              <a:xfrm>
                <a:off x="9163679" y="1288028"/>
                <a:ext cx="47481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LC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80D1DDD-CD58-1BE8-8631-EC62D70D27E7}"/>
                  </a:ext>
                </a:extLst>
              </p:cNvPr>
              <p:cNvSpPr txBox="1"/>
              <p:nvPr/>
            </p:nvSpPr>
            <p:spPr>
              <a:xfrm>
                <a:off x="9162683" y="1421094"/>
                <a:ext cx="77457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RAC-SK SCSK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3AF750-922E-DB21-7DE2-A5E8CEE5D4D1}"/>
                  </a:ext>
                </a:extLst>
              </p:cNvPr>
              <p:cNvSpPr txBox="1"/>
              <p:nvPr/>
            </p:nvSpPr>
            <p:spPr>
              <a:xfrm>
                <a:off x="9163620" y="1645146"/>
                <a:ext cx="623889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EF-E2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E086031-8AB2-BDE6-4D05-A2CDE03AD9B2}"/>
                  </a:ext>
                </a:extLst>
              </p:cNvPr>
              <p:cNvSpPr txBox="1"/>
              <p:nvPr/>
            </p:nvSpPr>
            <p:spPr>
              <a:xfrm>
                <a:off x="9160002" y="1984614"/>
                <a:ext cx="542136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TB1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EAD2CC1-58CB-B527-FCFA-6C13F5F8E9AC}"/>
                  </a:ext>
                </a:extLst>
              </p:cNvPr>
              <p:cNvSpPr txBox="1"/>
              <p:nvPr/>
            </p:nvSpPr>
            <p:spPr>
              <a:xfrm>
                <a:off x="9160810" y="2324082"/>
                <a:ext cx="4988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Bat DR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74046C6-4ED4-7139-04D6-C6285BA77E98}"/>
                  </a:ext>
                </a:extLst>
              </p:cNvPr>
              <p:cNvSpPr txBox="1"/>
              <p:nvPr/>
            </p:nvSpPr>
            <p:spPr>
              <a:xfrm>
                <a:off x="9157701" y="2566728"/>
                <a:ext cx="80983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Cosmo AM2a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37CAD4B-341A-ED93-6E3D-ECA4F738730E}"/>
                  </a:ext>
                </a:extLst>
              </p:cNvPr>
              <p:cNvSpPr txBox="1"/>
              <p:nvPr/>
            </p:nvSpPr>
            <p:spPr>
              <a:xfrm>
                <a:off x="9160037" y="3313584"/>
                <a:ext cx="769763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Cosmo AF1b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77025BD-271E-9CBD-FA73-F18490C6C4A2}"/>
                  </a:ext>
                </a:extLst>
              </p:cNvPr>
              <p:cNvSpPr txBox="1"/>
              <p:nvPr/>
            </p:nvSpPr>
            <p:spPr>
              <a:xfrm>
                <a:off x="9166369" y="4284748"/>
                <a:ext cx="753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Asian SEA2a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A36E73B-1C41-DCD3-1662-EB4D79D46E70}"/>
                  </a:ext>
                </a:extLst>
              </p:cNvPr>
              <p:cNvSpPr txBox="1"/>
              <p:nvPr/>
            </p:nvSpPr>
            <p:spPr>
              <a:xfrm>
                <a:off x="9157542" y="4993396"/>
                <a:ext cx="753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Asian SEA2a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11D56D-9123-D6AF-B7C3-7F4004CB3446}"/>
                  </a:ext>
                </a:extLst>
              </p:cNvPr>
              <p:cNvSpPr txBox="1"/>
              <p:nvPr/>
            </p:nvSpPr>
            <p:spPr>
              <a:xfrm>
                <a:off x="9156533" y="4605689"/>
                <a:ext cx="753732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900" dirty="0"/>
                  <a:t>Asian SEA2b</a:t>
                </a: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3F0434E-2B6B-51BB-8586-3598146E7C42}"/>
                </a:ext>
              </a:extLst>
            </p:cNvPr>
            <p:cNvCxnSpPr/>
            <p:nvPr/>
          </p:nvCxnSpPr>
          <p:spPr>
            <a:xfrm>
              <a:off x="9080500" y="1288028"/>
              <a:ext cx="0" cy="40573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EB310C-1A7A-884B-3A6D-29CDF2428E02}"/>
                </a:ext>
              </a:extLst>
            </p:cNvPr>
            <p:cNvCxnSpPr/>
            <p:nvPr/>
          </p:nvCxnSpPr>
          <p:spPr>
            <a:xfrm>
              <a:off x="9163050" y="1300728"/>
              <a:ext cx="0" cy="4057345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7532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40</Words>
  <Application>Microsoft Macintosh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DURRANT R. (905961)</dc:creator>
  <cp:lastModifiedBy>Rowan Durrant (PGR)</cp:lastModifiedBy>
  <cp:revision>3</cp:revision>
  <dcterms:created xsi:type="dcterms:W3CDTF">2023-12-05T15:21:03Z</dcterms:created>
  <dcterms:modified xsi:type="dcterms:W3CDTF">2024-02-01T14:39:57Z</dcterms:modified>
</cp:coreProperties>
</file>