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F401-CD72-2275-0414-B65B3751A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A016D-3507-BE31-0AC5-2CD7D62CA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96973-DE73-4685-1B4F-12C05A6F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CF5CA-4C7F-7829-2F7A-DAF4ACD4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55A6B-EF08-660C-0084-02A2D931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54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B91F-8772-425E-CBB6-AFA0AEE3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1C548-9C42-1F5B-3DD1-B851249A1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04887-58D7-20D1-75A4-53D7266A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F28F7-FCD8-EE58-B5A1-0AB6E34F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D4960-D24D-CB88-A0C8-9DF940A5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22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D8B84E-CB65-99F1-E723-0D4DD1922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D87F4-D3AD-66EC-6C88-F92E2EEDB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39B18-8A53-DD23-30D6-E04B440B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AEF0E-04FF-D082-EAAF-846AC8C6C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35646-8BEE-E4F5-E90A-185BAE8F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2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ADE3-0007-1D0F-D8E2-3F4209DC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B1AEA-7B3D-1C05-0A29-F3C315CF2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4ED42-43ED-5D70-CCD7-17D519A3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A76A5-EA9A-0117-6FFE-8868B184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1BE70-FC4F-2AAF-4578-79635FA9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8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7C68-268F-7A1B-CCCC-BB6FDB73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49616-37C7-1CD3-4EC1-C4AE06E76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F9FF4-A284-F150-54CC-F15A6F7D5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C2452-2BCA-02FD-48F6-7DDB4010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71701-7A76-2C46-8CB5-B15C295B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21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8EC6-776C-1AE1-933C-CBD55964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E245C-74AE-9494-C67B-E1E2DB54B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86AAB-E3E6-BA13-59D9-9725B1320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A97F2-ADFD-BCF4-22C7-BE4B312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F6118-96E4-995B-2009-FA587AE81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6F24A-156A-373A-B1A9-27F65204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26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33E2-2E62-F2CA-1DF7-A67ACF66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65AAC-DC05-14E6-4CFB-35689E4F2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9F82A-2BB6-B5E3-7C96-9EDC06995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22327-24D5-1D7F-CE30-A0050B2F6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5BBD9E-253B-3C69-5078-619032F5F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DAD316-24E3-E101-CA4D-39ABBCCC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F7045-1041-A7DE-A5D1-C3F1C309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7861C-A9F2-F4F6-77E6-C236A965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6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1686-BAB0-4A92-6BD1-BBB1E75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F3A2A-9278-4CE0-D072-E6CB2920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0BE66-27E9-9868-4CCA-D8C84066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026DC-AF71-9341-8A7E-ECF84FFC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6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D5217-52A1-38C4-2F9F-B19071AAC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F215C-70EC-C7B1-71B6-AA15508A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163EF-DDF5-2B5D-AD00-DD07D0E6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70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DA68-0B30-7A12-96C4-71DEA34D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1DFD-146B-445B-EA31-66157EB42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28C69-D26A-FA64-91A9-10CB140D0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5E582-92D8-4630-C43B-36E42553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B133C-1889-7717-D90F-1CBDB60C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7DAC7-9090-A47F-70E5-109B7057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73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97FD-9D84-E8F9-E9F5-268E95A84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9F217-17BC-08B0-D4D7-F9708C6D6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DD845-E4D9-A6C3-852F-635DD45CE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F91D8-9F37-2069-4014-24754C4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8DA18-3DB2-0D94-5009-82E2CE67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F43B6-954B-782A-2661-E3C64933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5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635B1-CFDA-847F-C4C7-7C0BA72E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39E12-9B9D-BE02-38BA-A20771520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23B14-C925-682D-D6F4-B96E42ED2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0FCA8-C76D-4BFA-94B6-306151FF55CE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FBF13-C846-FDF7-E433-4035AEB33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E47E5-6D49-4C6E-6660-9A0D4753B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35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B7D75-E8D6-C89D-43B3-69DDB1408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83F98DB-526B-EE7C-516B-724A1C675AAA}"/>
              </a:ext>
            </a:extLst>
          </p:cNvPr>
          <p:cNvGrpSpPr/>
          <p:nvPr/>
        </p:nvGrpSpPr>
        <p:grpSpPr>
          <a:xfrm>
            <a:off x="1809134" y="722673"/>
            <a:ext cx="8377085" cy="5530644"/>
            <a:chOff x="1809134" y="722673"/>
            <a:chExt cx="8377085" cy="553064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F7B5B47-E1A0-BCE2-738E-D61EE79C4141}"/>
                </a:ext>
              </a:extLst>
            </p:cNvPr>
            <p:cNvGrpSpPr/>
            <p:nvPr/>
          </p:nvGrpSpPr>
          <p:grpSpPr>
            <a:xfrm>
              <a:off x="1809134" y="722673"/>
              <a:ext cx="8377085" cy="5530644"/>
              <a:chOff x="1809134" y="722673"/>
              <a:chExt cx="8377085" cy="553064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94FD7C0-6770-FA4B-B5D8-76B3B569147D}"/>
                  </a:ext>
                </a:extLst>
              </p:cNvPr>
              <p:cNvSpPr/>
              <p:nvPr/>
            </p:nvSpPr>
            <p:spPr>
              <a:xfrm>
                <a:off x="1809134" y="722673"/>
                <a:ext cx="8377085" cy="55306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" name="Picture 2" descr="A diagram of a graph&#10;&#10;Description automatically generated with medium confidence">
                <a:extLst>
                  <a:ext uri="{FF2B5EF4-FFF2-40B4-BE49-F238E27FC236}">
                    <a16:creationId xmlns:a16="http://schemas.microsoft.com/office/drawing/2014/main" id="{59C0EA6D-FA9C-8E16-B885-DE8A5E6227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08" t="16667" r="6243" b="14787"/>
              <a:stretch/>
            </p:blipFill>
            <p:spPr>
              <a:xfrm>
                <a:off x="2005781" y="1052052"/>
                <a:ext cx="7374194" cy="4925961"/>
              </a:xfrm>
              <a:prstGeom prst="rect">
                <a:avLst/>
              </a:prstGeom>
            </p:spPr>
          </p:pic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002D92B-9240-13E8-2652-CFA4DE846797}"/>
                  </a:ext>
                </a:extLst>
              </p:cNvPr>
              <p:cNvCxnSpPr/>
              <p:nvPr/>
            </p:nvCxnSpPr>
            <p:spPr>
              <a:xfrm>
                <a:off x="9123294" y="1319916"/>
                <a:ext cx="0" cy="150125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EF9EE10-2010-42AC-D291-EF1BB85860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22656" y="1470041"/>
                <a:ext cx="638" cy="100083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5E1E39B-8E39-CA0F-86D8-70B02D6721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2656" y="1570124"/>
                <a:ext cx="0" cy="344733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755380D-B45A-E9DA-29DF-404B8C3E9E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2656" y="1914857"/>
                <a:ext cx="0" cy="311626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9BF2ECF-574C-B52F-0CD8-C767FAA6F0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6230" y="2226483"/>
                <a:ext cx="0" cy="389338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EC6638F-0C58-448E-FFDA-5F98DA83CE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3533" y="2603122"/>
                <a:ext cx="0" cy="100083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83861B9-162C-A955-E8A8-548658EEE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2656" y="2703205"/>
                <a:ext cx="877" cy="1563995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69C109B-F652-CA6D-A36D-4DC85E927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3533" y="4267200"/>
                <a:ext cx="0" cy="272955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6F9C03D-F2A1-2BB1-4A48-00FE1F7A0A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3533" y="4540155"/>
                <a:ext cx="0" cy="332096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6F07137-081E-D5D8-F30D-AB3A5DFD5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3533" y="4872251"/>
                <a:ext cx="0" cy="473122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8B37379-D16A-A4D0-E14F-47E4D0C0257E}"/>
                  </a:ext>
                </a:extLst>
              </p:cNvPr>
              <p:cNvSpPr txBox="1"/>
              <p:nvPr/>
            </p:nvSpPr>
            <p:spPr>
              <a:xfrm>
                <a:off x="9163679" y="1288028"/>
                <a:ext cx="47481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/>
                  <a:t>Bat LC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80D1DDD-CD58-1BE8-8631-EC62D70D27E7}"/>
                  </a:ext>
                </a:extLst>
              </p:cNvPr>
              <p:cNvSpPr txBox="1"/>
              <p:nvPr/>
            </p:nvSpPr>
            <p:spPr>
              <a:xfrm>
                <a:off x="9162683" y="1421094"/>
                <a:ext cx="77457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/>
                  <a:t>RAC-SK SCSK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3AF750-922E-DB21-7DE2-A5E8CEE5D4D1}"/>
                  </a:ext>
                </a:extLst>
              </p:cNvPr>
              <p:cNvSpPr txBox="1"/>
              <p:nvPr/>
            </p:nvSpPr>
            <p:spPr>
              <a:xfrm>
                <a:off x="9163620" y="1645146"/>
                <a:ext cx="62388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/>
                  <a:t>Bat EF-E2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E086031-8AB2-BDE6-4D05-A2CDE03AD9B2}"/>
                  </a:ext>
                </a:extLst>
              </p:cNvPr>
              <p:cNvSpPr txBox="1"/>
              <p:nvPr/>
            </p:nvSpPr>
            <p:spPr>
              <a:xfrm>
                <a:off x="9160002" y="1984614"/>
                <a:ext cx="5421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/>
                  <a:t>Bat TB1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EAD2CC1-58CB-B527-FCFA-6C13F5F8E9AC}"/>
                  </a:ext>
                </a:extLst>
              </p:cNvPr>
              <p:cNvSpPr txBox="1"/>
              <p:nvPr/>
            </p:nvSpPr>
            <p:spPr>
              <a:xfrm>
                <a:off x="9160810" y="2324082"/>
                <a:ext cx="49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/>
                  <a:t>Bat DR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74046C6-4ED4-7139-04D6-C6285BA77E98}"/>
                  </a:ext>
                </a:extLst>
              </p:cNvPr>
              <p:cNvSpPr txBox="1"/>
              <p:nvPr/>
            </p:nvSpPr>
            <p:spPr>
              <a:xfrm>
                <a:off x="9157701" y="2566728"/>
                <a:ext cx="80983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/>
                  <a:t>Cosmo AM2a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37CAD4B-341A-ED93-6E3D-ECA4F738730E}"/>
                  </a:ext>
                </a:extLst>
              </p:cNvPr>
              <p:cNvSpPr txBox="1"/>
              <p:nvPr/>
            </p:nvSpPr>
            <p:spPr>
              <a:xfrm>
                <a:off x="9160037" y="3313584"/>
                <a:ext cx="7697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/>
                  <a:t>Cosmo AF1b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77025BD-271E-9CBD-FA73-F18490C6C4A2}"/>
                  </a:ext>
                </a:extLst>
              </p:cNvPr>
              <p:cNvSpPr txBox="1"/>
              <p:nvPr/>
            </p:nvSpPr>
            <p:spPr>
              <a:xfrm>
                <a:off x="9166369" y="4284748"/>
                <a:ext cx="75373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/>
                  <a:t>Asian SEA2a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A36E73B-1C41-DCD3-1662-EB4D79D46E70}"/>
                  </a:ext>
                </a:extLst>
              </p:cNvPr>
              <p:cNvSpPr txBox="1"/>
              <p:nvPr/>
            </p:nvSpPr>
            <p:spPr>
              <a:xfrm>
                <a:off x="9157542" y="4993396"/>
                <a:ext cx="75373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/>
                  <a:t>Asian SEA2a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11D56D-9123-D6AF-B7C3-7F4004CB3446}"/>
                  </a:ext>
                </a:extLst>
              </p:cNvPr>
              <p:cNvSpPr txBox="1"/>
              <p:nvPr/>
            </p:nvSpPr>
            <p:spPr>
              <a:xfrm>
                <a:off x="9156533" y="4605689"/>
                <a:ext cx="75373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/>
                  <a:t>Asian SEA2b</a:t>
                </a:r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3F0434E-2B6B-51BB-8586-3598146E7C42}"/>
                </a:ext>
              </a:extLst>
            </p:cNvPr>
            <p:cNvCxnSpPr/>
            <p:nvPr/>
          </p:nvCxnSpPr>
          <p:spPr>
            <a:xfrm>
              <a:off x="9080500" y="1288028"/>
              <a:ext cx="0" cy="405734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EEB310C-1A7A-884B-3A6D-29CDF2428E02}"/>
                </a:ext>
              </a:extLst>
            </p:cNvPr>
            <p:cNvCxnSpPr/>
            <p:nvPr/>
          </p:nvCxnSpPr>
          <p:spPr>
            <a:xfrm>
              <a:off x="9163050" y="1300728"/>
              <a:ext cx="0" cy="405734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753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20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DURRANT R. (905961)</dc:creator>
  <cp:lastModifiedBy>Rowan Durrant (PGR)</cp:lastModifiedBy>
  <cp:revision>4</cp:revision>
  <dcterms:created xsi:type="dcterms:W3CDTF">2023-12-05T15:21:03Z</dcterms:created>
  <dcterms:modified xsi:type="dcterms:W3CDTF">2024-02-13T12:34:57Z</dcterms:modified>
</cp:coreProperties>
</file>