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10" d="100"/>
          <a:sy n="110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F401-CD72-2275-0414-B65B3751A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A016D-3507-BE31-0AC5-2CD7D62CA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6973-DE73-4685-1B4F-12C05A6F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CF5CA-4C7F-7829-2F7A-DAF4ACD4A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55A6B-EF08-660C-0084-02A2D931F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754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91F-8772-425E-CBB6-AFA0AEE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81C548-9C42-1F5B-3DD1-B851249A1F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04887-58D7-20D1-75A4-53D7266A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28F7-FCD8-EE58-B5A1-0AB6E34F2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D4960-D24D-CB88-A0C8-9DF940A59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2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D8B84E-CB65-99F1-E723-0D4DD1922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ED87F4-D3AD-66EC-6C88-F92E2EEDB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39B18-8A53-DD23-30D6-E04B440BC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AEF0E-04FF-D082-EAAF-846AC8C6C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5646-8BEE-E4F5-E90A-185BAE8F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2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ADE3-0007-1D0F-D8E2-3F4209DC6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B1AEA-7B3D-1C05-0A29-F3C315CF2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ED42-43ED-5D70-CCD7-17D519A3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A76A5-EA9A-0117-6FFE-8868B1845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BE70-FC4F-2AAF-4578-79635FA9E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80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C68-268F-7A1B-CCCC-BB6FDB73E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49616-37C7-1CD3-4EC1-C4AE06E76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F9FF4-A284-F150-54CC-F15A6F7D5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C2452-2BCA-02FD-48F6-7DDB4010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71701-7A76-2C46-8CB5-B15C295B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21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18EC6-776C-1AE1-933C-CBD559644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E245C-74AE-9494-C67B-E1E2DB54B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86AAB-E3E6-BA13-59D9-9725B1320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A97F2-ADFD-BCF4-22C7-BE4B312F0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3F6118-96E4-995B-2009-FA587AE81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F24A-156A-373A-B1A9-27F652045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263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33E2-2E62-F2CA-1DF7-A67ACF66B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65AAC-DC05-14E6-4CFB-35689E4F2F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9F82A-2BB6-B5E3-7C96-9EDC0699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2327-24D5-1D7F-CE30-A0050B2F66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BBD9E-253B-3C69-5078-619032F5F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DAD316-24E3-E101-CA4D-39ABBCCC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F7045-1041-A7DE-A5D1-C3F1C309E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77861C-A9F2-F4F6-77E6-C236A965A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66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21686-BAB0-4A92-6BD1-BBB1E75D7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F3A2A-9278-4CE0-D072-E6CB2920E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F0BE66-27E9-9868-4CCA-D8C84066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026DC-AF71-9341-8A7E-ECF84FFC9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6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9D5217-52A1-38C4-2F9F-B19071AAC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F215C-70EC-C7B1-71B6-AA15508AD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163EF-DDF5-2B5D-AD00-DD07D0E65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09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DA68-0B30-7A12-96C4-71DEA34D2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1DFD-146B-445B-EA31-66157EB42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A28C69-D26A-FA64-91A9-10CB140D0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5E582-92D8-4630-C43B-36E42553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B133C-1889-7717-D90F-1CBDB60C0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7DAC7-9090-A47F-70E5-109B7057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073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97FD-9D84-E8F9-E9F5-268E95A84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9F217-17BC-08B0-D4D7-F9708C6D60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DD845-E4D9-A6C3-852F-635DD45CE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F91D8-9F37-2069-4014-24754C4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D8DA18-3DB2-0D94-5009-82E2CE67B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F43B6-954B-782A-2661-E3C64933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1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D635B1-CFDA-847F-C4C7-7C0BA72EB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39E12-9B9D-BE02-38BA-A20771520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23B14-C925-682D-D6F4-B96E42ED2F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60FCA8-C76D-4BFA-94B6-306151FF55CE}" type="datetimeFigureOut">
              <a:rPr lang="en-GB" smtClean="0"/>
              <a:t>05/12/2023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FBF13-C846-FDF7-E433-4035AEB33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47E5-6D49-4C6E-6660-9A0D4753B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6C569-7830-42CB-8282-23B401A3DF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350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B09472BC-F55E-2545-0959-D1E191D8A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81" t="14095" b="13016"/>
          <a:stretch/>
        </p:blipFill>
        <p:spPr>
          <a:xfrm>
            <a:off x="1497874" y="966650"/>
            <a:ext cx="8447408" cy="499872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00F9CC-1284-1C0B-C218-A5F7BA1CF0B2}"/>
              </a:ext>
            </a:extLst>
          </p:cNvPr>
          <p:cNvCxnSpPr/>
          <p:nvPr/>
        </p:nvCxnSpPr>
        <p:spPr>
          <a:xfrm>
            <a:off x="9123294" y="1328382"/>
            <a:ext cx="0" cy="150125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873C29-EDFC-8110-7EE5-E96F7129B932}"/>
              </a:ext>
            </a:extLst>
          </p:cNvPr>
          <p:cNvCxnSpPr>
            <a:cxnSpLocks/>
          </p:cNvCxnSpPr>
          <p:nvPr/>
        </p:nvCxnSpPr>
        <p:spPr>
          <a:xfrm>
            <a:off x="9123000" y="1478507"/>
            <a:ext cx="0" cy="11373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2A8D2E-78E3-561D-F927-AE64B6D965ED}"/>
              </a:ext>
            </a:extLst>
          </p:cNvPr>
          <p:cNvCxnSpPr>
            <a:cxnSpLocks/>
          </p:cNvCxnSpPr>
          <p:nvPr/>
        </p:nvCxnSpPr>
        <p:spPr>
          <a:xfrm>
            <a:off x="9123301" y="1592239"/>
            <a:ext cx="0" cy="349609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03D4793-FFE2-A97D-628E-3CE3800EBE90}"/>
              </a:ext>
            </a:extLst>
          </p:cNvPr>
          <p:cNvCxnSpPr>
            <a:cxnSpLocks/>
          </p:cNvCxnSpPr>
          <p:nvPr/>
        </p:nvCxnSpPr>
        <p:spPr>
          <a:xfrm>
            <a:off x="9123540" y="1940255"/>
            <a:ext cx="0" cy="311626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791866D-ADCA-78C1-FDF1-2674870FF532}"/>
              </a:ext>
            </a:extLst>
          </p:cNvPr>
          <p:cNvCxnSpPr>
            <a:cxnSpLocks/>
          </p:cNvCxnSpPr>
          <p:nvPr/>
        </p:nvCxnSpPr>
        <p:spPr>
          <a:xfrm>
            <a:off x="9123545" y="2251881"/>
            <a:ext cx="0" cy="3639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FE8DB1-45A0-7D19-3B2E-8DC4838DC595}"/>
              </a:ext>
            </a:extLst>
          </p:cNvPr>
          <p:cNvCxnSpPr>
            <a:cxnSpLocks/>
          </p:cNvCxnSpPr>
          <p:nvPr/>
        </p:nvCxnSpPr>
        <p:spPr>
          <a:xfrm>
            <a:off x="9123533" y="2615821"/>
            <a:ext cx="0" cy="100083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B1C7577-DD1A-9106-6849-43B6CEB9A444}"/>
              </a:ext>
            </a:extLst>
          </p:cNvPr>
          <p:cNvCxnSpPr>
            <a:cxnSpLocks/>
          </p:cNvCxnSpPr>
          <p:nvPr/>
        </p:nvCxnSpPr>
        <p:spPr>
          <a:xfrm>
            <a:off x="9123533" y="2715904"/>
            <a:ext cx="0" cy="155129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9746EFD-18F2-622A-B5B7-3BCDC9E386AB}"/>
              </a:ext>
            </a:extLst>
          </p:cNvPr>
          <p:cNvCxnSpPr>
            <a:cxnSpLocks/>
          </p:cNvCxnSpPr>
          <p:nvPr/>
        </p:nvCxnSpPr>
        <p:spPr>
          <a:xfrm>
            <a:off x="9123533" y="4267200"/>
            <a:ext cx="0" cy="272955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CFC9E5-2728-2797-C3EF-A76E59471964}"/>
              </a:ext>
            </a:extLst>
          </p:cNvPr>
          <p:cNvCxnSpPr>
            <a:cxnSpLocks/>
          </p:cNvCxnSpPr>
          <p:nvPr/>
        </p:nvCxnSpPr>
        <p:spPr>
          <a:xfrm>
            <a:off x="9123533" y="4540155"/>
            <a:ext cx="0" cy="33209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606E9CE-5CD2-179F-EE39-ACF9AD5C13AD}"/>
              </a:ext>
            </a:extLst>
          </p:cNvPr>
          <p:cNvCxnSpPr>
            <a:cxnSpLocks/>
          </p:cNvCxnSpPr>
          <p:nvPr/>
        </p:nvCxnSpPr>
        <p:spPr>
          <a:xfrm>
            <a:off x="9123533" y="4872251"/>
            <a:ext cx="0" cy="473122"/>
          </a:xfrm>
          <a:prstGeom prst="line">
            <a:avLst/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1D6CE3-5EA5-DBC4-4DAD-8FAADD12B644}"/>
              </a:ext>
            </a:extLst>
          </p:cNvPr>
          <p:cNvSpPr txBox="1"/>
          <p:nvPr/>
        </p:nvSpPr>
        <p:spPr>
          <a:xfrm>
            <a:off x="9163679" y="1288028"/>
            <a:ext cx="474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Bat LC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44C6CC-EED8-A2DF-C1EC-4E185DB95C6A}"/>
              </a:ext>
            </a:extLst>
          </p:cNvPr>
          <p:cNvSpPr txBox="1"/>
          <p:nvPr/>
        </p:nvSpPr>
        <p:spPr>
          <a:xfrm>
            <a:off x="9162683" y="1421094"/>
            <a:ext cx="7761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RAC-SK SCSC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732263-976B-E5F2-988B-CBDA7444D63F}"/>
              </a:ext>
            </a:extLst>
          </p:cNvPr>
          <p:cNvSpPr txBox="1"/>
          <p:nvPr/>
        </p:nvSpPr>
        <p:spPr>
          <a:xfrm>
            <a:off x="9163620" y="1645146"/>
            <a:ext cx="6238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Bat EF-E2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89CDB6-5E13-4D9B-F5CF-DBD1E35BDC7F}"/>
              </a:ext>
            </a:extLst>
          </p:cNvPr>
          <p:cNvSpPr txBox="1"/>
          <p:nvPr/>
        </p:nvSpPr>
        <p:spPr>
          <a:xfrm>
            <a:off x="9160002" y="1984614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Bat TB1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CD76AFC-AA7B-E1DC-16B0-ED4DDF98F260}"/>
              </a:ext>
            </a:extLst>
          </p:cNvPr>
          <p:cNvSpPr txBox="1"/>
          <p:nvPr/>
        </p:nvSpPr>
        <p:spPr>
          <a:xfrm>
            <a:off x="9160810" y="2324082"/>
            <a:ext cx="4988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Bat DR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44B3DA-3CA5-438F-9D89-B1A039BC2D02}"/>
              </a:ext>
            </a:extLst>
          </p:cNvPr>
          <p:cNvSpPr txBox="1"/>
          <p:nvPr/>
        </p:nvSpPr>
        <p:spPr>
          <a:xfrm>
            <a:off x="9157701" y="2566728"/>
            <a:ext cx="8098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Cosmo AM2a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BBF2394-3F2F-A3F4-2D32-068B07C0E5FE}"/>
              </a:ext>
            </a:extLst>
          </p:cNvPr>
          <p:cNvSpPr txBox="1"/>
          <p:nvPr/>
        </p:nvSpPr>
        <p:spPr>
          <a:xfrm>
            <a:off x="9160037" y="3313584"/>
            <a:ext cx="7697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Cosmo AF1b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E290FA-BE31-675E-E0FD-C15A3B490FC8}"/>
              </a:ext>
            </a:extLst>
          </p:cNvPr>
          <p:cNvSpPr txBox="1"/>
          <p:nvPr/>
        </p:nvSpPr>
        <p:spPr>
          <a:xfrm>
            <a:off x="9166369" y="4284748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Asian SEA2a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CCF564A-A5F5-FA2C-E09E-CB262942278B}"/>
              </a:ext>
            </a:extLst>
          </p:cNvPr>
          <p:cNvSpPr txBox="1"/>
          <p:nvPr/>
        </p:nvSpPr>
        <p:spPr>
          <a:xfrm>
            <a:off x="9157542" y="4993396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Asian SEA2a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12EC59-CD23-8107-F6E3-6524431DFC4C}"/>
              </a:ext>
            </a:extLst>
          </p:cNvPr>
          <p:cNvSpPr txBox="1"/>
          <p:nvPr/>
        </p:nvSpPr>
        <p:spPr>
          <a:xfrm>
            <a:off x="9156533" y="4605689"/>
            <a:ext cx="753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Asian SEA2b</a:t>
            </a:r>
          </a:p>
        </p:txBody>
      </p:sp>
    </p:spTree>
    <p:extLst>
      <p:ext uri="{BB962C8B-B14F-4D97-AF65-F5344CB8AC3E}">
        <p14:creationId xmlns:p14="http://schemas.microsoft.com/office/powerpoint/2010/main" val="767449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67AE2-C923-C922-0C86-9FCBE5C1E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59C50-F7BA-FE91-1D9E-1097F6B36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596F04B6-E2B1-BD11-3EE7-AC89D55AF4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832" y="0"/>
            <a:ext cx="91502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5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DURRANT R. (905961)</dc:creator>
  <cp:lastModifiedBy>DURRANT R. (905961)</cp:lastModifiedBy>
  <cp:revision>1</cp:revision>
  <dcterms:created xsi:type="dcterms:W3CDTF">2023-12-05T15:21:03Z</dcterms:created>
  <dcterms:modified xsi:type="dcterms:W3CDTF">2023-12-05T15:38:44Z</dcterms:modified>
</cp:coreProperties>
</file>