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1F2F-E8F2-4942-BF54-98FC8E0B8F57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836F-AB64-43F8-B762-31FE21BA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6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1F2F-E8F2-4942-BF54-98FC8E0B8F57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836F-AB64-43F8-B762-31FE21BA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1F2F-E8F2-4942-BF54-98FC8E0B8F57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836F-AB64-43F8-B762-31FE21BA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1F2F-E8F2-4942-BF54-98FC8E0B8F57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836F-AB64-43F8-B762-31FE21BA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1F2F-E8F2-4942-BF54-98FC8E0B8F57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836F-AB64-43F8-B762-31FE21BA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1F2F-E8F2-4942-BF54-98FC8E0B8F57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836F-AB64-43F8-B762-31FE21BA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1F2F-E8F2-4942-BF54-98FC8E0B8F57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836F-AB64-43F8-B762-31FE21BA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1F2F-E8F2-4942-BF54-98FC8E0B8F57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836F-AB64-43F8-B762-31FE21BA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1F2F-E8F2-4942-BF54-98FC8E0B8F57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836F-AB64-43F8-B762-31FE21BA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1F2F-E8F2-4942-BF54-98FC8E0B8F57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836F-AB64-43F8-B762-31FE21BA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1F2F-E8F2-4942-BF54-98FC8E0B8F57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836F-AB64-43F8-B762-31FE21BA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1F2F-E8F2-4942-BF54-98FC8E0B8F57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0836F-AB64-43F8-B762-31FE21BA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owchart: Magnetic Disk 57"/>
          <p:cNvSpPr/>
          <p:nvPr/>
        </p:nvSpPr>
        <p:spPr>
          <a:xfrm>
            <a:off x="8186305" y="2297976"/>
            <a:ext cx="914400" cy="10668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External Inventory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9721" y="1143000"/>
            <a:ext cx="4953000" cy="411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Shipboard Maintenance &amp; Logistics Framework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6028" y="1463898"/>
            <a:ext cx="22288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Temperature Control Subsystem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136028" y="1844898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JSF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669428" y="1844898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202828" y="1844898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Msg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717178" y="1844898"/>
            <a:ext cx="6477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519157" y="1463898"/>
            <a:ext cx="222884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Compute Environment Subsystem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519157" y="1864216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JSF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052557" y="1864216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585957" y="1864216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Msg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100307" y="1864216"/>
            <a:ext cx="6477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088403" y="2436253"/>
            <a:ext cx="222884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Shipboard Maintenance Subsystem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088403" y="2836571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JSF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621803" y="2836571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155203" y="2836571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Msg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669553" y="2836571"/>
            <a:ext cx="6477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532306" y="2455571"/>
            <a:ext cx="222884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Notification Subsystem</a:t>
            </a:r>
          </a:p>
          <a:p>
            <a:pPr algn="ctr"/>
            <a:r>
              <a:rPr lang="en-US" sz="1200" dirty="0" smtClean="0"/>
              <a:t>(Alert Routing, E-mail)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532306" y="2855889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JSF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065706" y="2855889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599106" y="2855889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Msg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113456" y="2855889"/>
            <a:ext cx="6477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093102" y="3445098"/>
            <a:ext cx="222884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Predictive Analytical Subsystem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093102" y="3845416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JSF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626502" y="3845416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2159902" y="3845416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Msg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674252" y="3845416"/>
            <a:ext cx="6477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3519156" y="3445098"/>
            <a:ext cx="222884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Personnel Management Subsystem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519156" y="3845416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JSF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4052556" y="3845416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585956" y="3845416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Msg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100306" y="3845416"/>
            <a:ext cx="6477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350279" y="188449"/>
            <a:ext cx="1173721" cy="856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1200" baseline="30000" dirty="0" smtClean="0">
                <a:solidFill>
                  <a:schemeClr val="tx2">
                    <a:lumMod val="75000"/>
                  </a:schemeClr>
                </a:solidFill>
              </a:rPr>
              <a:t>rd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 Party External Temperature Control System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Bent-Up Arrow 40"/>
          <p:cNvSpPr/>
          <p:nvPr/>
        </p:nvSpPr>
        <p:spPr>
          <a:xfrm rot="16200000">
            <a:off x="1166604" y="873820"/>
            <a:ext cx="838008" cy="36576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ent-Up Arrow 42"/>
          <p:cNvSpPr/>
          <p:nvPr/>
        </p:nvSpPr>
        <p:spPr>
          <a:xfrm rot="10800000">
            <a:off x="1524000" y="408246"/>
            <a:ext cx="474379" cy="1067457"/>
          </a:xfrm>
          <a:prstGeom prst="bentUpArrow">
            <a:avLst/>
          </a:prstGeom>
          <a:solidFill>
            <a:srgbClr val="FFC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652086" y="209472"/>
            <a:ext cx="1288533" cy="856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3rd Party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External Compute Environment System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Bent-Up Arrow 44"/>
          <p:cNvSpPr/>
          <p:nvPr/>
        </p:nvSpPr>
        <p:spPr>
          <a:xfrm rot="5400000">
            <a:off x="5188033" y="862014"/>
            <a:ext cx="838008" cy="365760"/>
          </a:xfrm>
          <a:prstGeom prst="bentUpArrow">
            <a:avLst/>
          </a:prstGeom>
          <a:solidFill>
            <a:srgbClr val="FFC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Bent-Up Arrow 45"/>
          <p:cNvSpPr/>
          <p:nvPr/>
        </p:nvSpPr>
        <p:spPr>
          <a:xfrm rot="10800000">
            <a:off x="5196226" y="408246"/>
            <a:ext cx="455860" cy="1067458"/>
          </a:xfrm>
          <a:prstGeom prst="bentUpArrow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81614" y="2190376"/>
            <a:ext cx="838200" cy="1374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Shipboard Inventory Adaptor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892940" y="2572985"/>
            <a:ext cx="1047679" cy="30748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/>
          <p:cNvSpPr/>
          <p:nvPr/>
        </p:nvSpPr>
        <p:spPr>
          <a:xfrm>
            <a:off x="7620000" y="2682828"/>
            <a:ext cx="609600" cy="326266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43834" y="2882613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Web Service</a:t>
            </a:r>
          </a:p>
          <a:p>
            <a:pPr algn="ctr"/>
            <a:r>
              <a:rPr lang="en-US" sz="1000" dirty="0" smtClean="0"/>
              <a:t>Request/</a:t>
            </a:r>
          </a:p>
          <a:p>
            <a:pPr algn="ctr"/>
            <a:r>
              <a:rPr lang="en-US" sz="1000" dirty="0" smtClean="0"/>
              <a:t>Acknowledge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7648977" y="3028232"/>
            <a:ext cx="537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Legacy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68488" y="5439770"/>
            <a:ext cx="3412950" cy="1082750"/>
            <a:chOff x="2106441" y="5470450"/>
            <a:chExt cx="3432827" cy="1082750"/>
          </a:xfrm>
        </p:grpSpPr>
        <p:sp>
          <p:nvSpPr>
            <p:cNvPr id="59" name="Rectangle 58"/>
            <p:cNvSpPr/>
            <p:nvPr/>
          </p:nvSpPr>
          <p:spPr>
            <a:xfrm>
              <a:off x="2106441" y="5470450"/>
              <a:ext cx="3432827" cy="1082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Display Client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27358" y="5772195"/>
              <a:ext cx="928352" cy="68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Ozone Widget</a:t>
              </a:r>
            </a:p>
            <a:p>
              <a:pPr algn="ctr"/>
              <a:r>
                <a:rPr lang="en-US" sz="1200" dirty="0" smtClean="0"/>
                <a:t>Display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90136" y="5772196"/>
              <a:ext cx="928352" cy="68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Mobile</a:t>
              </a:r>
            </a:p>
            <a:p>
              <a:pPr algn="ctr"/>
              <a:r>
                <a:rPr lang="en-US" sz="1200" dirty="0" smtClean="0"/>
                <a:t>Display</a:t>
              </a:r>
              <a:endParaRPr lang="en-US" sz="12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0253" y="1227135"/>
            <a:ext cx="268310" cy="604277"/>
            <a:chOff x="8229602" y="4923839"/>
            <a:chExt cx="268310" cy="604277"/>
          </a:xfrm>
        </p:grpSpPr>
        <p:grpSp>
          <p:nvGrpSpPr>
            <p:cNvPr id="80" name="Group 79"/>
            <p:cNvGrpSpPr/>
            <p:nvPr/>
          </p:nvGrpSpPr>
          <p:grpSpPr>
            <a:xfrm>
              <a:off x="8229602" y="4923839"/>
              <a:ext cx="268310" cy="604277"/>
              <a:chOff x="7037231" y="4263442"/>
              <a:chExt cx="354169" cy="81029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7086600" y="4263442"/>
                <a:ext cx="214114" cy="211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7037231" y="4487657"/>
                <a:ext cx="152400" cy="1960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7199290" y="4487657"/>
                <a:ext cx="192110" cy="20882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99290" y="4844695"/>
                <a:ext cx="152401" cy="2268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7046890" y="4846844"/>
                <a:ext cx="152400" cy="2268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/>
            <p:cNvCxnSpPr/>
            <p:nvPr/>
          </p:nvCxnSpPr>
          <p:spPr>
            <a:xfrm flipH="1">
              <a:off x="8352372" y="5077376"/>
              <a:ext cx="2595" cy="2781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321625" y="3125629"/>
            <a:ext cx="268310" cy="604277"/>
            <a:chOff x="8229602" y="4923839"/>
            <a:chExt cx="268310" cy="604277"/>
          </a:xfrm>
        </p:grpSpPr>
        <p:grpSp>
          <p:nvGrpSpPr>
            <p:cNvPr id="90" name="Group 89"/>
            <p:cNvGrpSpPr/>
            <p:nvPr/>
          </p:nvGrpSpPr>
          <p:grpSpPr>
            <a:xfrm>
              <a:off x="8229602" y="4923839"/>
              <a:ext cx="268310" cy="604277"/>
              <a:chOff x="7037231" y="4263442"/>
              <a:chExt cx="354169" cy="81029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7086600" y="4263442"/>
                <a:ext cx="214114" cy="211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7037231" y="4487657"/>
                <a:ext cx="152400" cy="1960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199290" y="4487657"/>
                <a:ext cx="192110" cy="20882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199290" y="4844695"/>
                <a:ext cx="152401" cy="2268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7046890" y="4846844"/>
                <a:ext cx="152400" cy="2268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 flipH="1">
              <a:off x="8352372" y="5077376"/>
              <a:ext cx="2595" cy="2781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31713" y="2179356"/>
            <a:ext cx="268310" cy="604277"/>
            <a:chOff x="8229602" y="4923839"/>
            <a:chExt cx="268310" cy="604277"/>
          </a:xfrm>
        </p:grpSpPr>
        <p:grpSp>
          <p:nvGrpSpPr>
            <p:cNvPr id="98" name="Group 97"/>
            <p:cNvGrpSpPr/>
            <p:nvPr/>
          </p:nvGrpSpPr>
          <p:grpSpPr>
            <a:xfrm>
              <a:off x="8229602" y="4923839"/>
              <a:ext cx="268310" cy="604277"/>
              <a:chOff x="7037231" y="4263442"/>
              <a:chExt cx="354169" cy="810291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7086600" y="4263442"/>
                <a:ext cx="214114" cy="211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7037231" y="4487657"/>
                <a:ext cx="152400" cy="1960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7199290" y="4487657"/>
                <a:ext cx="192110" cy="20882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199290" y="4844695"/>
                <a:ext cx="152401" cy="2268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>
                <a:off x="7046890" y="4846844"/>
                <a:ext cx="152400" cy="2268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/>
            <p:cNvCxnSpPr/>
            <p:nvPr/>
          </p:nvCxnSpPr>
          <p:spPr>
            <a:xfrm flipH="1">
              <a:off x="8352372" y="5077376"/>
              <a:ext cx="2595" cy="2781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76309" y="181984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Logistics</a:t>
            </a:r>
          </a:p>
          <a:p>
            <a:pPr algn="ctr"/>
            <a:r>
              <a:rPr lang="en-US" sz="1000" dirty="0" err="1" smtClean="0"/>
              <a:t>Maint</a:t>
            </a:r>
            <a:r>
              <a:rPr lang="en-US" sz="1000" dirty="0" smtClean="0"/>
              <a:t> Lead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9440" y="274056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6527" y="3729906"/>
            <a:ext cx="941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Chief Engineer</a:t>
            </a:r>
            <a:endParaRPr lang="en-US" sz="1000" dirty="0"/>
          </a:p>
        </p:txBody>
      </p:sp>
      <p:sp>
        <p:nvSpPr>
          <p:cNvPr id="108" name="Notched Right Arrow 107"/>
          <p:cNvSpPr/>
          <p:nvPr/>
        </p:nvSpPr>
        <p:spPr>
          <a:xfrm>
            <a:off x="540939" y="1637118"/>
            <a:ext cx="563799" cy="135534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Notched Right Arrow 108"/>
          <p:cNvSpPr/>
          <p:nvPr/>
        </p:nvSpPr>
        <p:spPr>
          <a:xfrm>
            <a:off x="540939" y="2543248"/>
            <a:ext cx="563799" cy="135534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Notched Right Arrow 109"/>
          <p:cNvSpPr/>
          <p:nvPr/>
        </p:nvSpPr>
        <p:spPr>
          <a:xfrm>
            <a:off x="517166" y="3418227"/>
            <a:ext cx="563799" cy="135534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77634" y="4360332"/>
            <a:ext cx="222884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Chat Subsystem</a:t>
            </a:r>
            <a:endParaRPr lang="en-US" sz="1200" dirty="0"/>
          </a:p>
        </p:txBody>
      </p:sp>
      <p:sp>
        <p:nvSpPr>
          <p:cNvPr id="2" name="Striped Right Arrow 1"/>
          <p:cNvSpPr/>
          <p:nvPr/>
        </p:nvSpPr>
        <p:spPr>
          <a:xfrm rot="5400000">
            <a:off x="3196673" y="5062809"/>
            <a:ext cx="593649" cy="374031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077632" y="4724398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JSF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1611032" y="4724398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2144432" y="4724398"/>
            <a:ext cx="533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Msg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2658782" y="4724398"/>
            <a:ext cx="6477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47187" y="4022182"/>
            <a:ext cx="268310" cy="604277"/>
            <a:chOff x="8229602" y="4923839"/>
            <a:chExt cx="268310" cy="604277"/>
          </a:xfrm>
        </p:grpSpPr>
        <p:grpSp>
          <p:nvGrpSpPr>
            <p:cNvPr id="119" name="Group 118"/>
            <p:cNvGrpSpPr/>
            <p:nvPr/>
          </p:nvGrpSpPr>
          <p:grpSpPr>
            <a:xfrm>
              <a:off x="8229602" y="4923839"/>
              <a:ext cx="268310" cy="604277"/>
              <a:chOff x="7037231" y="4263442"/>
              <a:chExt cx="354169" cy="81029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086600" y="4263442"/>
                <a:ext cx="214114" cy="211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7037231" y="4487657"/>
                <a:ext cx="152400" cy="1960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>
                <a:off x="7199290" y="4487657"/>
                <a:ext cx="192110" cy="20882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7199290" y="4844695"/>
                <a:ext cx="152401" cy="2268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046890" y="4846844"/>
                <a:ext cx="152400" cy="2268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Connector 119"/>
            <p:cNvCxnSpPr/>
            <p:nvPr/>
          </p:nvCxnSpPr>
          <p:spPr>
            <a:xfrm flipH="1">
              <a:off x="8352372" y="5077376"/>
              <a:ext cx="2595" cy="2781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6368" y="4626459"/>
            <a:ext cx="1072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Personnel Admin</a:t>
            </a:r>
            <a:endParaRPr lang="en-US" sz="1000" dirty="0"/>
          </a:p>
        </p:txBody>
      </p:sp>
      <p:sp>
        <p:nvSpPr>
          <p:cNvPr id="127" name="Notched Right Arrow 126"/>
          <p:cNvSpPr/>
          <p:nvPr/>
        </p:nvSpPr>
        <p:spPr>
          <a:xfrm>
            <a:off x="542728" y="4314780"/>
            <a:ext cx="563799" cy="135534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291542" y="4866173"/>
            <a:ext cx="268310" cy="604277"/>
            <a:chOff x="8229602" y="4923839"/>
            <a:chExt cx="268310" cy="604277"/>
          </a:xfrm>
        </p:grpSpPr>
        <p:grpSp>
          <p:nvGrpSpPr>
            <p:cNvPr id="129" name="Group 128"/>
            <p:cNvGrpSpPr/>
            <p:nvPr/>
          </p:nvGrpSpPr>
          <p:grpSpPr>
            <a:xfrm>
              <a:off x="8229602" y="4923839"/>
              <a:ext cx="268310" cy="604277"/>
              <a:chOff x="7037231" y="4263442"/>
              <a:chExt cx="354169" cy="810291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7086600" y="4263442"/>
                <a:ext cx="214114" cy="211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7037231" y="4487657"/>
                <a:ext cx="152400" cy="1960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7199290" y="4487657"/>
                <a:ext cx="192110" cy="20882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7199290" y="4844695"/>
                <a:ext cx="152401" cy="2268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7046890" y="4846844"/>
                <a:ext cx="152400" cy="2268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Connector 129"/>
            <p:cNvCxnSpPr/>
            <p:nvPr/>
          </p:nvCxnSpPr>
          <p:spPr>
            <a:xfrm flipH="1">
              <a:off x="8352372" y="5077376"/>
              <a:ext cx="2595" cy="2781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22055" y="5470450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System Admin</a:t>
            </a:r>
            <a:endParaRPr lang="en-US" sz="1000" dirty="0"/>
          </a:p>
        </p:txBody>
      </p:sp>
      <p:sp>
        <p:nvSpPr>
          <p:cNvPr id="137" name="Notched Right Arrow 136"/>
          <p:cNvSpPr/>
          <p:nvPr/>
        </p:nvSpPr>
        <p:spPr>
          <a:xfrm>
            <a:off x="487083" y="5158771"/>
            <a:ext cx="563799" cy="135534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3101312" y="158106"/>
            <a:ext cx="8619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MSE will define relationship</a:t>
            </a:r>
            <a:endParaRPr lang="en-US" sz="1100" dirty="0"/>
          </a:p>
        </p:txBody>
      </p:sp>
      <p:cxnSp>
        <p:nvCxnSpPr>
          <p:cNvPr id="140" name="Straight Arrow Connector 139"/>
          <p:cNvCxnSpPr>
            <a:stCxn id="138" idx="3"/>
          </p:cNvCxnSpPr>
          <p:nvPr/>
        </p:nvCxnSpPr>
        <p:spPr>
          <a:xfrm>
            <a:off x="3963300" y="458188"/>
            <a:ext cx="1218138" cy="300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1998379" y="458188"/>
            <a:ext cx="1219202" cy="331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575354" y="5378116"/>
            <a:ext cx="1816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MSE will provide list of display characteristics</a:t>
            </a:r>
            <a:endParaRPr lang="en-US" sz="1100" dirty="0"/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5029200" y="5601133"/>
            <a:ext cx="731955" cy="207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384820" y="3806738"/>
            <a:ext cx="1816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MSE will define the behavior and data characteristics of the database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57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129</Words>
  <Application>Microsoft Office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kdavis</dc:creator>
  <cp:lastModifiedBy>kdavis</cp:lastModifiedBy>
  <cp:revision>16</cp:revision>
  <dcterms:created xsi:type="dcterms:W3CDTF">2013-11-01T17:52:58Z</dcterms:created>
  <dcterms:modified xsi:type="dcterms:W3CDTF">2013-11-04T17:05:10Z</dcterms:modified>
</cp:coreProperties>
</file>