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11760" y="145800"/>
            <a:ext cx="8519400" cy="988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Brief</a:t>
            </a:r>
            <a:endParaRPr b="0" lang="en-GB" sz="5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11760" y="1362600"/>
            <a:ext cx="8519400" cy="35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This is my week 8 solo project on the QA training course. It involved setting up a fullstack application, with a database to store data, an API and a frontend in HTML.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40" name="Google Shape;56;p13" descr=""/>
          <p:cNvPicPr/>
          <p:nvPr/>
        </p:nvPicPr>
        <p:blipFill>
          <a:blip r:embed="rId1"/>
          <a:stretch/>
        </p:blipFill>
        <p:spPr>
          <a:xfrm>
            <a:off x="7788600" y="170640"/>
            <a:ext cx="1003320" cy="93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11760" y="145800"/>
            <a:ext cx="8519400" cy="988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Tools</a:t>
            </a:r>
            <a:endParaRPr b="0" lang="en-GB" sz="52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11760" y="1471320"/>
            <a:ext cx="8519400" cy="33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Throughout this project, I used: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Eclipse </a:t>
            </a: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as my Java IDE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Junit </a:t>
            </a: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for testing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Maven</a:t>
            </a: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 for dependencies and build management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Github</a:t>
            </a: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 for repository management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Draw.io and PlantUML </a:t>
            </a: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for UML and ERD creation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Atlassian Jira and Confluence</a:t>
            </a: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 for my project planning and visualisation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43" name="Google Shape;63;p14" descr=""/>
          <p:cNvPicPr/>
          <p:nvPr/>
        </p:nvPicPr>
        <p:blipFill>
          <a:blip r:embed="rId1"/>
          <a:stretch/>
        </p:blipFill>
        <p:spPr>
          <a:xfrm>
            <a:off x="7788600" y="170640"/>
            <a:ext cx="1003320" cy="93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11760" y="145800"/>
            <a:ext cx="8519400" cy="988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Jira Setup</a:t>
            </a:r>
            <a:endParaRPr b="0" lang="en-GB" sz="52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311760" y="1451520"/>
            <a:ext cx="8519400" cy="34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I set up Jira with Github integration which is a suggested and largely built-in function of Jira, requiring only a confirmation within Github. Form then on, I was able to link branches and commits to the appropriate stories and epics by using the W8PR code, as seen below.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</a:rPr>
              <a:t>https://rowanatwork.atlassian.net/jira/software/projects/W8PR/boards/2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46" name="Google Shape;70;p15" descr=""/>
          <p:cNvPicPr/>
          <p:nvPr/>
        </p:nvPicPr>
        <p:blipFill>
          <a:blip r:embed="rId1"/>
          <a:stretch/>
        </p:blipFill>
        <p:spPr>
          <a:xfrm>
            <a:off x="7788600" y="170640"/>
            <a:ext cx="1003320" cy="938520"/>
          </a:xfrm>
          <a:prstGeom prst="rect">
            <a:avLst/>
          </a:prstGeom>
          <a:ln>
            <a:noFill/>
          </a:ln>
        </p:spPr>
      </p:pic>
      <p:pic>
        <p:nvPicPr>
          <p:cNvPr id="47" name="Google Shape;71;p15" descr=""/>
          <p:cNvPicPr/>
          <p:nvPr/>
        </p:nvPicPr>
        <p:blipFill>
          <a:blip r:embed="rId2"/>
          <a:stretch/>
        </p:blipFill>
        <p:spPr>
          <a:xfrm>
            <a:off x="720000" y="2952000"/>
            <a:ext cx="4423320" cy="186876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5868000" y="2952000"/>
            <a:ext cx="2339640" cy="18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11760" y="145800"/>
            <a:ext cx="8519400" cy="988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Initial Planning</a:t>
            </a:r>
            <a:endParaRPr b="0" lang="en-GB" sz="52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11760" y="1451520"/>
            <a:ext cx="8519400" cy="13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en-GB" sz="2600" spc="-1" strike="noStrike">
                <a:solidFill>
                  <a:srgbClr val="595959"/>
                </a:solidFill>
                <a:latin typeface="Arial"/>
                <a:ea typeface="Arial"/>
              </a:rPr>
              <a:t>Learning from my last project, I made a much clearer UML. It’s still relatively bare, but I understood better how to create my code. My ERD is a single table.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51" name="Google Shape;80;p16" descr=""/>
          <p:cNvPicPr/>
          <p:nvPr/>
        </p:nvPicPr>
        <p:blipFill>
          <a:blip r:embed="rId1"/>
          <a:stretch/>
        </p:blipFill>
        <p:spPr>
          <a:xfrm>
            <a:off x="7788600" y="170640"/>
            <a:ext cx="1003320" cy="93852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5980320" y="2808000"/>
            <a:ext cx="2299320" cy="191808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1080000" y="2784600"/>
            <a:ext cx="2015640" cy="218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11760" y="145800"/>
            <a:ext cx="8519400" cy="988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Prioritisation</a:t>
            </a:r>
            <a:endParaRPr b="0" lang="en-GB" sz="52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11760" y="1451520"/>
            <a:ext cx="8519400" cy="13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en-GB" sz="2600" spc="-1" strike="noStrike">
                <a:solidFill>
                  <a:srgbClr val="595959"/>
                </a:solidFill>
                <a:latin typeface="Arial"/>
                <a:ea typeface="Arial"/>
              </a:rPr>
              <a:t>To help me prioritise my tasks and choose which tasks should be additional goals, I used the MOSCOW method. In my Jira, I named my user stories and tasks with moscow, capitalising M for must have, for instance. This provided me with an instant and obvious categorisation.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56" name="Google Shape;80;p16" descr=""/>
          <p:cNvPicPr/>
          <p:nvPr/>
        </p:nvPicPr>
        <p:blipFill>
          <a:blip r:embed="rId1"/>
          <a:stretch/>
        </p:blipFill>
        <p:spPr>
          <a:xfrm>
            <a:off x="7788600" y="170640"/>
            <a:ext cx="1003320" cy="93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11760" y="145800"/>
            <a:ext cx="8519400" cy="988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Arial"/>
              </a:rPr>
              <a:t>Proposed Implementation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11760" y="1263600"/>
            <a:ext cx="8519400" cy="23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8000"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My initial proposed implementation was to have an API in Java, supported by JavaScript logic which turned my 4 basic CRUD commands into more interesting functionality to be displayed via HTML with CSS styling. On the backend, my Java API would like to a Java Service and then on to a repository.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59" name="Google Shape;89;p17" descr=""/>
          <p:cNvPicPr/>
          <p:nvPr/>
        </p:nvPicPr>
        <p:blipFill>
          <a:blip r:embed="rId1"/>
          <a:stretch/>
        </p:blipFill>
        <p:spPr>
          <a:xfrm>
            <a:off x="7788600" y="170640"/>
            <a:ext cx="1003320" cy="9385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6383520" y="3312000"/>
            <a:ext cx="2447640" cy="138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11760" y="145800"/>
            <a:ext cx="8519400" cy="988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Project Summary</a:t>
            </a:r>
            <a:endParaRPr b="0" lang="en-GB" sz="52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11760" y="1325520"/>
            <a:ext cx="8519400" cy="36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In the end, my project is much the same. Proper planning initially resulted in less deviation from my proposal. I learnt a great deal along the way, mostly in code. The linear way I did my commits means that my github commit view is a straight line.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63" name="Google Shape;141;p24" descr=""/>
          <p:cNvPicPr/>
          <p:nvPr/>
        </p:nvPicPr>
        <p:blipFill>
          <a:blip r:embed="rId1"/>
          <a:stretch/>
        </p:blipFill>
        <p:spPr>
          <a:xfrm>
            <a:off x="7788600" y="170640"/>
            <a:ext cx="1003320" cy="93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2022-06-07T12:48:51Z</dcterms:modified>
  <cp:revision>8</cp:revision>
  <dc:subject/>
  <dc:title/>
</cp:coreProperties>
</file>