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11760" y="145800"/>
            <a:ext cx="8519760" cy="988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Brief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11760" y="1362600"/>
            <a:ext cx="8519760" cy="35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This is my week 8 solo project on the QA training course. It involved setting up a fullstack application, with a database to store data, an API and a frontend in HTML.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0" name="Google Shape;56;p13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680" cy="93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1760" y="145800"/>
            <a:ext cx="8519760" cy="988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Tools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11760" y="1471320"/>
            <a:ext cx="8519760" cy="33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Throughout this project, I used: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Eclipse 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as my Java IDE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Junit 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for testing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Maven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for dependencies and build management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Github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for repository management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Draw.io and PlantUML 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for UML and ERD creation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Atlassian Jira and Confluence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for my project planning and visualisation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3" name="Google Shape;63;p14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680" cy="93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11760" y="145800"/>
            <a:ext cx="8519760" cy="988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Jira Setup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11760" y="1451520"/>
            <a:ext cx="8519760" cy="34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 set up Jira with Github integration which is a suggested and largely built-in function of Jira, requiring only a confirmation within Github. Form then on, I was able to link branches and commits to the appropriate stories and epics by using the W8PR code, as seen below.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https://rowanatwork.atlassian.net/jira/software/projects/W8PR/boards/2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6" name="Google Shape;70;p15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680" cy="938880"/>
          </a:xfrm>
          <a:prstGeom prst="rect">
            <a:avLst/>
          </a:prstGeom>
          <a:ln>
            <a:noFill/>
          </a:ln>
        </p:spPr>
      </p:pic>
      <p:pic>
        <p:nvPicPr>
          <p:cNvPr id="47" name="Google Shape;71;p15" descr=""/>
          <p:cNvPicPr/>
          <p:nvPr/>
        </p:nvPicPr>
        <p:blipFill>
          <a:blip r:embed="rId2"/>
          <a:stretch/>
        </p:blipFill>
        <p:spPr>
          <a:xfrm>
            <a:off x="720000" y="2952000"/>
            <a:ext cx="4423680" cy="18691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5868000" y="2952000"/>
            <a:ext cx="2340000" cy="18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1760" y="145800"/>
            <a:ext cx="8519760" cy="988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Initial Planning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11760" y="1451520"/>
            <a:ext cx="851976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595959"/>
                </a:solidFill>
                <a:latin typeface="Arial"/>
                <a:ea typeface="Arial"/>
              </a:rPr>
              <a:t>Learning from my last project, I made a much clearer UML. It’s still relatively bare, but I understood better how to create my code. My ERD is a single table.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51" name="Google Shape;80;p16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680" cy="9388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980320" y="2808000"/>
            <a:ext cx="2299680" cy="19184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080000" y="2784600"/>
            <a:ext cx="2016000" cy="218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11760" y="145800"/>
            <a:ext cx="8519760" cy="988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Arial"/>
              </a:rPr>
              <a:t>Proposed Implementation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11760" y="1263600"/>
            <a:ext cx="8519760" cy="23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9000"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My initial proposed implementation was to have an API in Java, supported by JavaScript logic which turned my 4 basic CRUD commands into more interesting functionality to be displayed via HTML with CSS styling. On the backend, my Java API would like to a Java Service and then on to a repository.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56" name="Google Shape;89;p17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680" cy="9388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6383520" y="3312000"/>
            <a:ext cx="2448000" cy="13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11760" y="145800"/>
            <a:ext cx="8519760" cy="988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Project Summary</a:t>
            </a:r>
            <a:endParaRPr b="0" lang="en-GB" sz="52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11760" y="1325520"/>
            <a:ext cx="8519760" cy="36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In the end, my project is much the same. Proper planning initially resulted in less deviation from my proposal. I learnt a great deal along the way, mostly in code. The linear way I did my commits means that my github commit view is a straight line.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60" name="Google Shape;141;p24" descr=""/>
          <p:cNvPicPr/>
          <p:nvPr/>
        </p:nvPicPr>
        <p:blipFill>
          <a:blip r:embed="rId1"/>
          <a:stretch/>
        </p:blipFill>
        <p:spPr>
          <a:xfrm>
            <a:off x="7788600" y="170640"/>
            <a:ext cx="1003680" cy="93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2022-06-07T10:47:22Z</dcterms:modified>
  <cp:revision>7</cp:revision>
  <dc:subject/>
  <dc:title/>
</cp:coreProperties>
</file>