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4"/>
  </p:notesMasterIdLst>
  <p:sldIdLst>
    <p:sldId id="256" r:id="rId3"/>
    <p:sldId id="259" r:id="rId4"/>
    <p:sldId id="275" r:id="rId5"/>
    <p:sldId id="272" r:id="rId6"/>
    <p:sldId id="278" r:id="rId7"/>
    <p:sldId id="279" r:id="rId8"/>
    <p:sldId id="273" r:id="rId9"/>
    <p:sldId id="274" r:id="rId10"/>
    <p:sldId id="276" r:id="rId11"/>
    <p:sldId id="277" r:id="rId12"/>
    <p:sldId id="258" r:id="rId13"/>
  </p:sldIdLst>
  <p:sldSz cx="9144000" cy="6858000" type="screen4x3"/>
  <p:notesSz cx="6797675" cy="9926638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Calibri" pitchFamily="34" charset="0"/>
        <a:ea typeface="+mn-ea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Calibri" pitchFamily="34" charset="0"/>
        <a:ea typeface="+mn-ea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Calibri" pitchFamily="34" charset="0"/>
        <a:ea typeface="+mn-ea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Calibri" pitchFamily="34" charset="0"/>
        <a:ea typeface="+mn-ea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ABB241-C4A0-40B6-93D1-B54AD10756FC}" type="doc">
      <dgm:prSet loTypeId="urn:microsoft.com/office/officeart/2005/8/layout/venn1" loCatId="relationship" qsTypeId="urn:microsoft.com/office/officeart/2005/8/quickstyle/simple4" qsCatId="simple" csTypeId="urn:microsoft.com/office/officeart/2005/8/colors/colorful5" csCatId="colorful" phldr="1"/>
      <dgm:spPr/>
    </dgm:pt>
    <dgm:pt modelId="{582FA882-AFE3-4056-8F51-2D879562BF40}">
      <dgm:prSet phldrT="[Tekst]" custT="1"/>
      <dgm:spPr/>
      <dgm:t>
        <a:bodyPr/>
        <a:lstStyle/>
        <a:p>
          <a:r>
            <a:rPr lang="nl-NL" sz="1400" i="1" dirty="0" err="1" smtClean="0">
              <a:solidFill>
                <a:schemeClr val="tx1"/>
              </a:solidFill>
            </a:rPr>
            <a:t>Communication</a:t>
          </a:r>
          <a:endParaRPr lang="nl-NL" sz="1400" i="1" dirty="0">
            <a:solidFill>
              <a:schemeClr val="tx1"/>
            </a:solidFill>
          </a:endParaRPr>
        </a:p>
      </dgm:t>
    </dgm:pt>
    <dgm:pt modelId="{E97AAC88-5E08-408B-B61D-6C5CA0F2C61D}" type="parTrans" cxnId="{7CC45FDB-D25E-4C3A-8C9E-EDD388E62778}">
      <dgm:prSet/>
      <dgm:spPr/>
      <dgm:t>
        <a:bodyPr/>
        <a:lstStyle/>
        <a:p>
          <a:endParaRPr lang="nl-NL" sz="1400" i="1">
            <a:solidFill>
              <a:schemeClr val="tx1"/>
            </a:solidFill>
          </a:endParaRPr>
        </a:p>
      </dgm:t>
    </dgm:pt>
    <dgm:pt modelId="{97C9F80D-F6CD-4961-B544-DB6E263431DE}" type="sibTrans" cxnId="{7CC45FDB-D25E-4C3A-8C9E-EDD388E62778}">
      <dgm:prSet/>
      <dgm:spPr/>
      <dgm:t>
        <a:bodyPr/>
        <a:lstStyle/>
        <a:p>
          <a:endParaRPr lang="nl-NL" sz="1400" i="1">
            <a:solidFill>
              <a:schemeClr val="tx1"/>
            </a:solidFill>
          </a:endParaRPr>
        </a:p>
      </dgm:t>
    </dgm:pt>
    <dgm:pt modelId="{D5D48295-1DB2-4FE9-88E7-8ED66CD6C6E9}">
      <dgm:prSet phldrT="[Tekst]" custT="1"/>
      <dgm:spPr/>
      <dgm:t>
        <a:bodyPr/>
        <a:lstStyle/>
        <a:p>
          <a:r>
            <a:rPr lang="nl-NL" sz="1400" i="1" dirty="0" err="1" smtClean="0">
              <a:solidFill>
                <a:schemeClr val="tx1"/>
              </a:solidFill>
            </a:rPr>
            <a:t>External</a:t>
          </a:r>
          <a:r>
            <a:rPr lang="nl-NL" sz="1400" i="1" dirty="0" smtClean="0">
              <a:solidFill>
                <a:schemeClr val="tx1"/>
              </a:solidFill>
            </a:rPr>
            <a:t> </a:t>
          </a:r>
          <a:r>
            <a:rPr lang="nl-NL" sz="1400" i="1" dirty="0" err="1" smtClean="0">
              <a:solidFill>
                <a:schemeClr val="tx1"/>
              </a:solidFill>
            </a:rPr>
            <a:t>obligation</a:t>
          </a:r>
          <a:endParaRPr lang="nl-NL" sz="1400" i="1" dirty="0" smtClean="0">
            <a:solidFill>
              <a:schemeClr val="tx1"/>
            </a:solidFill>
          </a:endParaRPr>
        </a:p>
      </dgm:t>
    </dgm:pt>
    <dgm:pt modelId="{B4130D8D-F3D2-4A74-9D2A-3510B93B4500}" type="parTrans" cxnId="{018784A9-C759-4AFC-8EAE-59780EEE5025}">
      <dgm:prSet/>
      <dgm:spPr/>
      <dgm:t>
        <a:bodyPr/>
        <a:lstStyle/>
        <a:p>
          <a:endParaRPr lang="nl-NL" sz="1400" i="1">
            <a:solidFill>
              <a:schemeClr val="tx1"/>
            </a:solidFill>
          </a:endParaRPr>
        </a:p>
      </dgm:t>
    </dgm:pt>
    <dgm:pt modelId="{DF1B7860-5ACE-4E2B-BF3D-DD2AE7707FF7}" type="sibTrans" cxnId="{018784A9-C759-4AFC-8EAE-59780EEE5025}">
      <dgm:prSet/>
      <dgm:spPr/>
      <dgm:t>
        <a:bodyPr/>
        <a:lstStyle/>
        <a:p>
          <a:endParaRPr lang="nl-NL" sz="1400" i="1">
            <a:solidFill>
              <a:schemeClr val="tx1"/>
            </a:solidFill>
          </a:endParaRPr>
        </a:p>
      </dgm:t>
    </dgm:pt>
    <dgm:pt modelId="{5BB1C165-B8C6-4435-B82B-525BD727B1E8}">
      <dgm:prSet phldrT="[Tekst]" custT="1"/>
      <dgm:spPr/>
      <dgm:t>
        <a:bodyPr/>
        <a:lstStyle/>
        <a:p>
          <a:r>
            <a:rPr lang="nl-NL" sz="1400" i="1" dirty="0" smtClean="0">
              <a:solidFill>
                <a:schemeClr val="tx1"/>
              </a:solidFill>
            </a:rPr>
            <a:t>Business</a:t>
          </a:r>
          <a:br>
            <a:rPr lang="nl-NL" sz="1400" i="1" dirty="0" smtClean="0">
              <a:solidFill>
                <a:schemeClr val="tx1"/>
              </a:solidFill>
            </a:rPr>
          </a:br>
          <a:r>
            <a:rPr lang="nl-NL" sz="1400" i="1" dirty="0" err="1" smtClean="0">
              <a:solidFill>
                <a:schemeClr val="tx1"/>
              </a:solidFill>
            </a:rPr>
            <a:t>intelligence</a:t>
          </a:r>
          <a:endParaRPr lang="nl-NL" sz="1400" i="1" dirty="0" smtClean="0">
            <a:solidFill>
              <a:schemeClr val="tx1"/>
            </a:solidFill>
          </a:endParaRPr>
        </a:p>
      </dgm:t>
    </dgm:pt>
    <dgm:pt modelId="{5E6A0CBB-539F-4158-8251-4AF031BADAC9}" type="parTrans" cxnId="{AA5E55B9-E410-4F0F-A1CC-82B7E6CCAFE1}">
      <dgm:prSet/>
      <dgm:spPr/>
      <dgm:t>
        <a:bodyPr/>
        <a:lstStyle/>
        <a:p>
          <a:endParaRPr lang="nl-NL"/>
        </a:p>
      </dgm:t>
    </dgm:pt>
    <dgm:pt modelId="{494FA2DB-4C0F-45B0-9209-11A4C85D934E}" type="sibTrans" cxnId="{AA5E55B9-E410-4F0F-A1CC-82B7E6CCAFE1}">
      <dgm:prSet/>
      <dgm:spPr/>
      <dgm:t>
        <a:bodyPr/>
        <a:lstStyle/>
        <a:p>
          <a:endParaRPr lang="nl-NL"/>
        </a:p>
      </dgm:t>
    </dgm:pt>
    <dgm:pt modelId="{230A144E-F64A-4C65-8DBA-0D147C17E4F4}">
      <dgm:prSet phldrT="[Tekst]" custT="1"/>
      <dgm:spPr/>
      <dgm:t>
        <a:bodyPr/>
        <a:lstStyle/>
        <a:p>
          <a:r>
            <a:rPr lang="nl-NL" sz="1400" i="1" dirty="0" err="1" smtClean="0">
              <a:solidFill>
                <a:schemeClr val="tx1"/>
              </a:solidFill>
            </a:rPr>
            <a:t>Transparency</a:t>
          </a:r>
          <a:endParaRPr lang="nl-NL" sz="1400" i="1" dirty="0">
            <a:solidFill>
              <a:schemeClr val="tx1"/>
            </a:solidFill>
          </a:endParaRPr>
        </a:p>
      </dgm:t>
    </dgm:pt>
    <dgm:pt modelId="{C252B399-E87C-4E09-9EFE-001E5DC4420B}" type="parTrans" cxnId="{801B2D75-9E1F-4824-88BD-D0F6DBC9F52B}">
      <dgm:prSet/>
      <dgm:spPr/>
      <dgm:t>
        <a:bodyPr/>
        <a:lstStyle/>
        <a:p>
          <a:endParaRPr lang="nl-NL"/>
        </a:p>
      </dgm:t>
    </dgm:pt>
    <dgm:pt modelId="{DB4165C1-08A6-4980-B9C9-A5E856E27C4E}" type="sibTrans" cxnId="{801B2D75-9E1F-4824-88BD-D0F6DBC9F52B}">
      <dgm:prSet/>
      <dgm:spPr/>
      <dgm:t>
        <a:bodyPr/>
        <a:lstStyle/>
        <a:p>
          <a:endParaRPr lang="nl-NL"/>
        </a:p>
      </dgm:t>
    </dgm:pt>
    <dgm:pt modelId="{7B20452A-713A-4A0F-959E-9833F8DC95C4}" type="pres">
      <dgm:prSet presAssocID="{4AABB241-C4A0-40B6-93D1-B54AD10756FC}" presName="compositeShape" presStyleCnt="0">
        <dgm:presLayoutVars>
          <dgm:chMax val="7"/>
          <dgm:dir/>
          <dgm:resizeHandles val="exact"/>
        </dgm:presLayoutVars>
      </dgm:prSet>
      <dgm:spPr/>
    </dgm:pt>
    <dgm:pt modelId="{EB3AFB45-D04E-427B-BCCE-A6366C71B8CE}" type="pres">
      <dgm:prSet presAssocID="{582FA882-AFE3-4056-8F51-2D879562BF40}" presName="circ1" presStyleLbl="vennNode1" presStyleIdx="0" presStyleCnt="4"/>
      <dgm:spPr/>
      <dgm:t>
        <a:bodyPr/>
        <a:lstStyle/>
        <a:p>
          <a:endParaRPr lang="nl-NL"/>
        </a:p>
      </dgm:t>
    </dgm:pt>
    <dgm:pt modelId="{1EACB44F-D012-4462-93BE-EB9657745AFF}" type="pres">
      <dgm:prSet presAssocID="{582FA882-AFE3-4056-8F51-2D879562BF4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3AAD4914-5B31-449C-A62D-C8D2F0C0E971}" type="pres">
      <dgm:prSet presAssocID="{230A144E-F64A-4C65-8DBA-0D147C17E4F4}" presName="circ2" presStyleLbl="vennNode1" presStyleIdx="1" presStyleCnt="4" custScaleX="103719"/>
      <dgm:spPr/>
      <dgm:t>
        <a:bodyPr/>
        <a:lstStyle/>
        <a:p>
          <a:endParaRPr lang="nl-NL"/>
        </a:p>
      </dgm:t>
    </dgm:pt>
    <dgm:pt modelId="{085D901F-519A-47BC-A6A6-951FA706058C}" type="pres">
      <dgm:prSet presAssocID="{230A144E-F64A-4C65-8DBA-0D147C17E4F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D635305A-EDCC-4F55-8E82-585D9C688E41}" type="pres">
      <dgm:prSet presAssocID="{D5D48295-1DB2-4FE9-88E7-8ED66CD6C6E9}" presName="circ3" presStyleLbl="vennNode1" presStyleIdx="2" presStyleCnt="4"/>
      <dgm:spPr/>
      <dgm:t>
        <a:bodyPr/>
        <a:lstStyle/>
        <a:p>
          <a:endParaRPr lang="nl-NL"/>
        </a:p>
      </dgm:t>
    </dgm:pt>
    <dgm:pt modelId="{9CEE4B1C-7E4B-421D-9AF8-A64FAFAA1A1E}" type="pres">
      <dgm:prSet presAssocID="{D5D48295-1DB2-4FE9-88E7-8ED66CD6C6E9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57DE0089-8819-465D-B053-AA67EFC57F13}" type="pres">
      <dgm:prSet presAssocID="{5BB1C165-B8C6-4435-B82B-525BD727B1E8}" presName="circ4" presStyleLbl="vennNode1" presStyleIdx="3" presStyleCnt="4"/>
      <dgm:spPr/>
      <dgm:t>
        <a:bodyPr/>
        <a:lstStyle/>
        <a:p>
          <a:endParaRPr lang="nl-NL"/>
        </a:p>
      </dgm:t>
    </dgm:pt>
    <dgm:pt modelId="{0E81F5AB-2540-4A66-9094-4D83BC55BAF9}" type="pres">
      <dgm:prSet presAssocID="{5BB1C165-B8C6-4435-B82B-525BD727B1E8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5315C204-2D25-4BE5-BF9B-DDB8F6293534}" type="presOf" srcId="{582FA882-AFE3-4056-8F51-2D879562BF40}" destId="{1EACB44F-D012-4462-93BE-EB9657745AFF}" srcOrd="1" destOrd="0" presId="urn:microsoft.com/office/officeart/2005/8/layout/venn1"/>
    <dgm:cxn modelId="{A81E5A7D-EF63-4900-8047-B9C1C7326DF4}" type="presOf" srcId="{5BB1C165-B8C6-4435-B82B-525BD727B1E8}" destId="{57DE0089-8819-465D-B053-AA67EFC57F13}" srcOrd="0" destOrd="0" presId="urn:microsoft.com/office/officeart/2005/8/layout/venn1"/>
    <dgm:cxn modelId="{7CC45FDB-D25E-4C3A-8C9E-EDD388E62778}" srcId="{4AABB241-C4A0-40B6-93D1-B54AD10756FC}" destId="{582FA882-AFE3-4056-8F51-2D879562BF40}" srcOrd="0" destOrd="0" parTransId="{E97AAC88-5E08-408B-B61D-6C5CA0F2C61D}" sibTransId="{97C9F80D-F6CD-4961-B544-DB6E263431DE}"/>
    <dgm:cxn modelId="{1ABF7961-7F3E-4135-B003-887805800202}" type="presOf" srcId="{D5D48295-1DB2-4FE9-88E7-8ED66CD6C6E9}" destId="{9CEE4B1C-7E4B-421D-9AF8-A64FAFAA1A1E}" srcOrd="1" destOrd="0" presId="urn:microsoft.com/office/officeart/2005/8/layout/venn1"/>
    <dgm:cxn modelId="{AA5E55B9-E410-4F0F-A1CC-82B7E6CCAFE1}" srcId="{4AABB241-C4A0-40B6-93D1-B54AD10756FC}" destId="{5BB1C165-B8C6-4435-B82B-525BD727B1E8}" srcOrd="3" destOrd="0" parTransId="{5E6A0CBB-539F-4158-8251-4AF031BADAC9}" sibTransId="{494FA2DB-4C0F-45B0-9209-11A4C85D934E}"/>
    <dgm:cxn modelId="{018784A9-C759-4AFC-8EAE-59780EEE5025}" srcId="{4AABB241-C4A0-40B6-93D1-B54AD10756FC}" destId="{D5D48295-1DB2-4FE9-88E7-8ED66CD6C6E9}" srcOrd="2" destOrd="0" parTransId="{B4130D8D-F3D2-4A74-9D2A-3510B93B4500}" sibTransId="{DF1B7860-5ACE-4E2B-BF3D-DD2AE7707FF7}"/>
    <dgm:cxn modelId="{144D964F-49BB-4A5F-9237-6AA555DA5CDC}" type="presOf" srcId="{5BB1C165-B8C6-4435-B82B-525BD727B1E8}" destId="{0E81F5AB-2540-4A66-9094-4D83BC55BAF9}" srcOrd="1" destOrd="0" presId="urn:microsoft.com/office/officeart/2005/8/layout/venn1"/>
    <dgm:cxn modelId="{786973DF-5180-415C-9B08-FAD0EB48A869}" type="presOf" srcId="{230A144E-F64A-4C65-8DBA-0D147C17E4F4}" destId="{3AAD4914-5B31-449C-A62D-C8D2F0C0E971}" srcOrd="0" destOrd="0" presId="urn:microsoft.com/office/officeart/2005/8/layout/venn1"/>
    <dgm:cxn modelId="{FF8200DA-D8E4-40C3-B119-0534E827A942}" type="presOf" srcId="{4AABB241-C4A0-40B6-93D1-B54AD10756FC}" destId="{7B20452A-713A-4A0F-959E-9833F8DC95C4}" srcOrd="0" destOrd="0" presId="urn:microsoft.com/office/officeart/2005/8/layout/venn1"/>
    <dgm:cxn modelId="{61143F58-C78A-491A-A87C-FAF1CCD034C1}" type="presOf" srcId="{230A144E-F64A-4C65-8DBA-0D147C17E4F4}" destId="{085D901F-519A-47BC-A6A6-951FA706058C}" srcOrd="1" destOrd="0" presId="urn:microsoft.com/office/officeart/2005/8/layout/venn1"/>
    <dgm:cxn modelId="{40CA5CDC-93AA-499C-9178-C87B14266C7C}" type="presOf" srcId="{D5D48295-1DB2-4FE9-88E7-8ED66CD6C6E9}" destId="{D635305A-EDCC-4F55-8E82-585D9C688E41}" srcOrd="0" destOrd="0" presId="urn:microsoft.com/office/officeart/2005/8/layout/venn1"/>
    <dgm:cxn modelId="{801B2D75-9E1F-4824-88BD-D0F6DBC9F52B}" srcId="{4AABB241-C4A0-40B6-93D1-B54AD10756FC}" destId="{230A144E-F64A-4C65-8DBA-0D147C17E4F4}" srcOrd="1" destOrd="0" parTransId="{C252B399-E87C-4E09-9EFE-001E5DC4420B}" sibTransId="{DB4165C1-08A6-4980-B9C9-A5E856E27C4E}"/>
    <dgm:cxn modelId="{A06360B3-9277-4E5A-B36B-1B9A9A8F9408}" type="presOf" srcId="{582FA882-AFE3-4056-8F51-2D879562BF40}" destId="{EB3AFB45-D04E-427B-BCCE-A6366C71B8CE}" srcOrd="0" destOrd="0" presId="urn:microsoft.com/office/officeart/2005/8/layout/venn1"/>
    <dgm:cxn modelId="{5FBCDE39-9D57-4D4A-9822-E042B6616012}" type="presParOf" srcId="{7B20452A-713A-4A0F-959E-9833F8DC95C4}" destId="{EB3AFB45-D04E-427B-BCCE-A6366C71B8CE}" srcOrd="0" destOrd="0" presId="urn:microsoft.com/office/officeart/2005/8/layout/venn1"/>
    <dgm:cxn modelId="{FBDA8ECE-AF35-4A63-BDCD-6D949ABF0343}" type="presParOf" srcId="{7B20452A-713A-4A0F-959E-9833F8DC95C4}" destId="{1EACB44F-D012-4462-93BE-EB9657745AFF}" srcOrd="1" destOrd="0" presId="urn:microsoft.com/office/officeart/2005/8/layout/venn1"/>
    <dgm:cxn modelId="{FEFC36A7-F41E-4839-8C47-9CBABE0375D1}" type="presParOf" srcId="{7B20452A-713A-4A0F-959E-9833F8DC95C4}" destId="{3AAD4914-5B31-449C-A62D-C8D2F0C0E971}" srcOrd="2" destOrd="0" presId="urn:microsoft.com/office/officeart/2005/8/layout/venn1"/>
    <dgm:cxn modelId="{557FCD1F-2762-40D5-8A59-51E112C4072A}" type="presParOf" srcId="{7B20452A-713A-4A0F-959E-9833F8DC95C4}" destId="{085D901F-519A-47BC-A6A6-951FA706058C}" srcOrd="3" destOrd="0" presId="urn:microsoft.com/office/officeart/2005/8/layout/venn1"/>
    <dgm:cxn modelId="{ECB52D98-9843-408E-8E7A-260EA4482A63}" type="presParOf" srcId="{7B20452A-713A-4A0F-959E-9833F8DC95C4}" destId="{D635305A-EDCC-4F55-8E82-585D9C688E41}" srcOrd="4" destOrd="0" presId="urn:microsoft.com/office/officeart/2005/8/layout/venn1"/>
    <dgm:cxn modelId="{F771AE49-4F01-4D9F-8A4F-A5AB06EE3FBA}" type="presParOf" srcId="{7B20452A-713A-4A0F-959E-9833F8DC95C4}" destId="{9CEE4B1C-7E4B-421D-9AF8-A64FAFAA1A1E}" srcOrd="5" destOrd="0" presId="urn:microsoft.com/office/officeart/2005/8/layout/venn1"/>
    <dgm:cxn modelId="{58EF39B8-5825-4790-B9AE-AF6FBEFC2C16}" type="presParOf" srcId="{7B20452A-713A-4A0F-959E-9833F8DC95C4}" destId="{57DE0089-8819-465D-B053-AA67EFC57F13}" srcOrd="6" destOrd="0" presId="urn:microsoft.com/office/officeart/2005/8/layout/venn1"/>
    <dgm:cxn modelId="{1ADEE3B4-F8D8-4C4D-A3B6-E2007F176DBA}" type="presParOf" srcId="{7B20452A-713A-4A0F-959E-9833F8DC95C4}" destId="{0E81F5AB-2540-4A66-9094-4D83BC55BAF9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1B70F8-750F-4C1B-ADFF-7674A16905DB}" type="doc">
      <dgm:prSet loTypeId="urn:microsoft.com/office/officeart/2005/8/layout/cycle6" loCatId="relationship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nl-NL"/>
        </a:p>
      </dgm:t>
    </dgm:pt>
    <dgm:pt modelId="{F07B50C7-5864-4566-91D7-940AA6376555}">
      <dgm:prSet phldrT="[Tekst]"/>
      <dgm:spPr/>
      <dgm:t>
        <a:bodyPr/>
        <a:lstStyle/>
        <a:p>
          <a:r>
            <a:rPr lang="nl-NL" dirty="0" smtClean="0"/>
            <a:t>Internationale Hulpverlening</a:t>
          </a:r>
          <a:endParaRPr lang="nl-NL" dirty="0"/>
        </a:p>
      </dgm:t>
    </dgm:pt>
    <dgm:pt modelId="{AFE46466-52A9-4E92-B030-38083C95D655}" type="parTrans" cxnId="{0881C059-B883-41C7-8537-BA8F2F737DF4}">
      <dgm:prSet/>
      <dgm:spPr/>
      <dgm:t>
        <a:bodyPr/>
        <a:lstStyle/>
        <a:p>
          <a:endParaRPr lang="nl-NL"/>
        </a:p>
      </dgm:t>
    </dgm:pt>
    <dgm:pt modelId="{534DBF5A-D852-46E8-8E6A-C4A88297A8A2}" type="sibTrans" cxnId="{0881C059-B883-41C7-8537-BA8F2F737DF4}">
      <dgm:prSet/>
      <dgm:spPr/>
      <dgm:t>
        <a:bodyPr/>
        <a:lstStyle/>
        <a:p>
          <a:endParaRPr lang="nl-NL"/>
        </a:p>
      </dgm:t>
    </dgm:pt>
    <dgm:pt modelId="{0EF71C01-9A2A-475F-BA37-82823C0A40A1}">
      <dgm:prSet phldrT="[Tekst]"/>
      <dgm:spPr/>
      <dgm:t>
        <a:bodyPr/>
        <a:lstStyle/>
        <a:p>
          <a:r>
            <a:rPr lang="nl-NL" dirty="0" smtClean="0"/>
            <a:t>Marketing &amp; Fondsenwerving</a:t>
          </a:r>
          <a:endParaRPr lang="nl-NL" dirty="0"/>
        </a:p>
      </dgm:t>
    </dgm:pt>
    <dgm:pt modelId="{57EB9CB8-26C2-40B0-BD94-983755EE9A00}" type="parTrans" cxnId="{6723F917-2DEE-49FF-97E1-96553C860A27}">
      <dgm:prSet/>
      <dgm:spPr/>
      <dgm:t>
        <a:bodyPr/>
        <a:lstStyle/>
        <a:p>
          <a:endParaRPr lang="nl-NL"/>
        </a:p>
      </dgm:t>
    </dgm:pt>
    <dgm:pt modelId="{08753D63-B87A-4285-8308-11AE6F62C3BF}" type="sibTrans" cxnId="{6723F917-2DEE-49FF-97E1-96553C860A27}">
      <dgm:prSet/>
      <dgm:spPr/>
      <dgm:t>
        <a:bodyPr/>
        <a:lstStyle/>
        <a:p>
          <a:endParaRPr lang="nl-NL"/>
        </a:p>
      </dgm:t>
    </dgm:pt>
    <dgm:pt modelId="{7F27F042-AFE7-4155-B00B-9849BF741040}">
      <dgm:prSet phldrT="[Tekst]"/>
      <dgm:spPr/>
      <dgm:t>
        <a:bodyPr/>
        <a:lstStyle/>
        <a:p>
          <a:r>
            <a:rPr lang="nl-NL" dirty="0" smtClean="0"/>
            <a:t>Webteam</a:t>
          </a:r>
          <a:endParaRPr lang="nl-NL" dirty="0"/>
        </a:p>
      </dgm:t>
    </dgm:pt>
    <dgm:pt modelId="{3B15D6B4-EF44-45D9-84BA-B00D81927E9A}" type="parTrans" cxnId="{5AC66C18-D1C3-4C14-B0EE-9C71563AAE1D}">
      <dgm:prSet/>
      <dgm:spPr/>
      <dgm:t>
        <a:bodyPr/>
        <a:lstStyle/>
        <a:p>
          <a:endParaRPr lang="nl-NL"/>
        </a:p>
      </dgm:t>
    </dgm:pt>
    <dgm:pt modelId="{61A31ECE-B4C4-4F2D-85CC-B5BD6BF240BA}" type="sibTrans" cxnId="{5AC66C18-D1C3-4C14-B0EE-9C71563AAE1D}">
      <dgm:prSet/>
      <dgm:spPr/>
      <dgm:t>
        <a:bodyPr/>
        <a:lstStyle/>
        <a:p>
          <a:endParaRPr lang="nl-NL"/>
        </a:p>
      </dgm:t>
    </dgm:pt>
    <dgm:pt modelId="{06CB0063-91EF-414E-B231-1788F4B1EBC8}">
      <dgm:prSet phldrT="[Tekst]"/>
      <dgm:spPr/>
      <dgm:t>
        <a:bodyPr/>
        <a:lstStyle/>
        <a:p>
          <a:r>
            <a:rPr lang="nl-NL" dirty="0" err="1" smtClean="0"/>
            <a:t>Finance</a:t>
          </a:r>
          <a:r>
            <a:rPr lang="nl-NL" dirty="0" smtClean="0"/>
            <a:t> &amp; </a:t>
          </a:r>
          <a:r>
            <a:rPr lang="nl-NL" dirty="0" err="1" smtClean="0"/>
            <a:t>control</a:t>
          </a:r>
          <a:endParaRPr lang="nl-NL" dirty="0"/>
        </a:p>
      </dgm:t>
    </dgm:pt>
    <dgm:pt modelId="{3B1985D1-B000-4686-941A-0BE30A488EDF}" type="parTrans" cxnId="{5884692C-BC0B-4B21-8ECD-05CD72667669}">
      <dgm:prSet/>
      <dgm:spPr/>
      <dgm:t>
        <a:bodyPr/>
        <a:lstStyle/>
        <a:p>
          <a:endParaRPr lang="nl-NL"/>
        </a:p>
      </dgm:t>
    </dgm:pt>
    <dgm:pt modelId="{54B5D8C8-6C18-402B-B56F-D4452821F348}" type="sibTrans" cxnId="{5884692C-BC0B-4B21-8ECD-05CD72667669}">
      <dgm:prSet/>
      <dgm:spPr/>
      <dgm:t>
        <a:bodyPr/>
        <a:lstStyle/>
        <a:p>
          <a:endParaRPr lang="nl-NL"/>
        </a:p>
      </dgm:t>
    </dgm:pt>
    <dgm:pt modelId="{FF4E0EFF-D515-46D0-9135-BA2C2996EA93}">
      <dgm:prSet phldrT="[Tekst]"/>
      <dgm:spPr/>
      <dgm:t>
        <a:bodyPr/>
        <a:lstStyle/>
        <a:p>
          <a:r>
            <a:rPr lang="nl-NL" dirty="0" smtClean="0"/>
            <a:t>Legal</a:t>
          </a:r>
          <a:endParaRPr lang="nl-NL" dirty="0"/>
        </a:p>
      </dgm:t>
    </dgm:pt>
    <dgm:pt modelId="{56E1085D-FCAB-4478-AA4A-990A9B31611C}" type="parTrans" cxnId="{9268867E-C170-4424-B1F4-5628F7D3153F}">
      <dgm:prSet/>
      <dgm:spPr/>
      <dgm:t>
        <a:bodyPr/>
        <a:lstStyle/>
        <a:p>
          <a:endParaRPr lang="nl-NL"/>
        </a:p>
      </dgm:t>
    </dgm:pt>
    <dgm:pt modelId="{56F71A9A-0C8C-401C-9F1F-C32485F2A71B}" type="sibTrans" cxnId="{9268867E-C170-4424-B1F4-5628F7D3153F}">
      <dgm:prSet/>
      <dgm:spPr/>
      <dgm:t>
        <a:bodyPr/>
        <a:lstStyle/>
        <a:p>
          <a:endParaRPr lang="nl-NL"/>
        </a:p>
      </dgm:t>
    </dgm:pt>
    <dgm:pt modelId="{53A8F0A9-3849-4699-90B1-27703EBED7F3}">
      <dgm:prSet phldrT="[Tekst]"/>
      <dgm:spPr/>
      <dgm:t>
        <a:bodyPr/>
        <a:lstStyle/>
        <a:p>
          <a:r>
            <a:rPr lang="nl-NL" dirty="0" smtClean="0"/>
            <a:t>ICT</a:t>
          </a:r>
          <a:endParaRPr lang="nl-NL" dirty="0"/>
        </a:p>
      </dgm:t>
    </dgm:pt>
    <dgm:pt modelId="{F0104334-A5A0-4132-BB1B-967DB2AA88D5}" type="parTrans" cxnId="{DDC29490-F675-43E5-B23C-26B72B442042}">
      <dgm:prSet/>
      <dgm:spPr/>
      <dgm:t>
        <a:bodyPr/>
        <a:lstStyle/>
        <a:p>
          <a:endParaRPr lang="nl-NL"/>
        </a:p>
      </dgm:t>
    </dgm:pt>
    <dgm:pt modelId="{C35D45E8-64FE-4C8F-97DB-D376ABA81849}" type="sibTrans" cxnId="{DDC29490-F675-43E5-B23C-26B72B442042}">
      <dgm:prSet/>
      <dgm:spPr/>
      <dgm:t>
        <a:bodyPr/>
        <a:lstStyle/>
        <a:p>
          <a:endParaRPr lang="nl-NL"/>
        </a:p>
      </dgm:t>
    </dgm:pt>
    <dgm:pt modelId="{74FCC579-FA62-447C-8865-AF52E426EE8C}">
      <dgm:prSet phldrT="[Tekst]"/>
      <dgm:spPr/>
      <dgm:t>
        <a:bodyPr/>
        <a:lstStyle/>
        <a:p>
          <a:r>
            <a:rPr lang="nl-NL" dirty="0" smtClean="0"/>
            <a:t>Communicatie</a:t>
          </a:r>
          <a:endParaRPr lang="nl-NL" dirty="0"/>
        </a:p>
      </dgm:t>
    </dgm:pt>
    <dgm:pt modelId="{1CC2FBE9-A88E-4D66-9022-50D0A71C07B8}" type="parTrans" cxnId="{F6F9BCBD-4FDE-46F4-9921-8EA1EAB8D542}">
      <dgm:prSet/>
      <dgm:spPr/>
      <dgm:t>
        <a:bodyPr/>
        <a:lstStyle/>
        <a:p>
          <a:endParaRPr lang="nl-NL"/>
        </a:p>
      </dgm:t>
    </dgm:pt>
    <dgm:pt modelId="{1D0C15C1-5303-40B3-B5A7-428B4FBFDA83}" type="sibTrans" cxnId="{F6F9BCBD-4FDE-46F4-9921-8EA1EAB8D542}">
      <dgm:prSet/>
      <dgm:spPr/>
      <dgm:t>
        <a:bodyPr/>
        <a:lstStyle/>
        <a:p>
          <a:endParaRPr lang="nl-NL"/>
        </a:p>
      </dgm:t>
    </dgm:pt>
    <dgm:pt modelId="{BCC69B04-2AD7-4FCB-B31E-D519D98CC9D9}" type="pres">
      <dgm:prSet presAssocID="{441B70F8-750F-4C1B-ADFF-7674A16905D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F98AB463-630A-4319-999C-62ACBB3D0E93}" type="pres">
      <dgm:prSet presAssocID="{F07B50C7-5864-4566-91D7-940AA6376555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92C10ADC-1CEE-47FB-B118-D2DD47BB0DEC}" type="pres">
      <dgm:prSet presAssocID="{F07B50C7-5864-4566-91D7-940AA6376555}" presName="spNode" presStyleCnt="0"/>
      <dgm:spPr/>
    </dgm:pt>
    <dgm:pt modelId="{355960F3-E886-41DA-97C1-8C8BABADC7AA}" type="pres">
      <dgm:prSet presAssocID="{534DBF5A-D852-46E8-8E6A-C4A88297A8A2}" presName="sibTrans" presStyleLbl="sibTrans1D1" presStyleIdx="0" presStyleCnt="7"/>
      <dgm:spPr/>
      <dgm:t>
        <a:bodyPr/>
        <a:lstStyle/>
        <a:p>
          <a:endParaRPr lang="nl-NL"/>
        </a:p>
      </dgm:t>
    </dgm:pt>
    <dgm:pt modelId="{DD4F402D-40D9-4D26-AE17-B19BD215F113}" type="pres">
      <dgm:prSet presAssocID="{06CB0063-91EF-414E-B231-1788F4B1EBC8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E22BDC84-123C-46CE-AAFF-27818F4D291E}" type="pres">
      <dgm:prSet presAssocID="{06CB0063-91EF-414E-B231-1788F4B1EBC8}" presName="spNode" presStyleCnt="0"/>
      <dgm:spPr/>
    </dgm:pt>
    <dgm:pt modelId="{683A30B9-9B4E-4576-81A9-2C8A1E534B49}" type="pres">
      <dgm:prSet presAssocID="{54B5D8C8-6C18-402B-B56F-D4452821F348}" presName="sibTrans" presStyleLbl="sibTrans1D1" presStyleIdx="1" presStyleCnt="7"/>
      <dgm:spPr/>
      <dgm:t>
        <a:bodyPr/>
        <a:lstStyle/>
        <a:p>
          <a:endParaRPr lang="nl-NL"/>
        </a:p>
      </dgm:t>
    </dgm:pt>
    <dgm:pt modelId="{0DF748AB-386C-400D-B6FB-8D448857053A}" type="pres">
      <dgm:prSet presAssocID="{53A8F0A9-3849-4699-90B1-27703EBED7F3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DE3C3C67-E3A5-48C4-9ACE-2B666401775A}" type="pres">
      <dgm:prSet presAssocID="{53A8F0A9-3849-4699-90B1-27703EBED7F3}" presName="spNode" presStyleCnt="0"/>
      <dgm:spPr/>
    </dgm:pt>
    <dgm:pt modelId="{9F03CDC4-9A80-4FC7-A49A-32890861AF08}" type="pres">
      <dgm:prSet presAssocID="{C35D45E8-64FE-4C8F-97DB-D376ABA81849}" presName="sibTrans" presStyleLbl="sibTrans1D1" presStyleIdx="2" presStyleCnt="7"/>
      <dgm:spPr/>
      <dgm:t>
        <a:bodyPr/>
        <a:lstStyle/>
        <a:p>
          <a:endParaRPr lang="nl-NL"/>
        </a:p>
      </dgm:t>
    </dgm:pt>
    <dgm:pt modelId="{B4782BAD-0EF3-4884-B006-F88EC9BD7AC6}" type="pres">
      <dgm:prSet presAssocID="{FF4E0EFF-D515-46D0-9135-BA2C2996EA93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B3080E8A-7A77-442D-BD17-B59978AC069F}" type="pres">
      <dgm:prSet presAssocID="{FF4E0EFF-D515-46D0-9135-BA2C2996EA93}" presName="spNode" presStyleCnt="0"/>
      <dgm:spPr/>
    </dgm:pt>
    <dgm:pt modelId="{A5B97800-BBAE-4F54-831C-F65079CDD44B}" type="pres">
      <dgm:prSet presAssocID="{56F71A9A-0C8C-401C-9F1F-C32485F2A71B}" presName="sibTrans" presStyleLbl="sibTrans1D1" presStyleIdx="3" presStyleCnt="7"/>
      <dgm:spPr/>
      <dgm:t>
        <a:bodyPr/>
        <a:lstStyle/>
        <a:p>
          <a:endParaRPr lang="nl-NL"/>
        </a:p>
      </dgm:t>
    </dgm:pt>
    <dgm:pt modelId="{FF9E27F7-CC4F-47B1-94B4-4D56549F1A57}" type="pres">
      <dgm:prSet presAssocID="{0EF71C01-9A2A-475F-BA37-82823C0A40A1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93D7BE44-B693-4C87-BBD9-A03DC4AF9A53}" type="pres">
      <dgm:prSet presAssocID="{0EF71C01-9A2A-475F-BA37-82823C0A40A1}" presName="spNode" presStyleCnt="0"/>
      <dgm:spPr/>
    </dgm:pt>
    <dgm:pt modelId="{3087EB01-9008-4632-9A12-59FAC0C357C4}" type="pres">
      <dgm:prSet presAssocID="{08753D63-B87A-4285-8308-11AE6F62C3BF}" presName="sibTrans" presStyleLbl="sibTrans1D1" presStyleIdx="4" presStyleCnt="7"/>
      <dgm:spPr/>
      <dgm:t>
        <a:bodyPr/>
        <a:lstStyle/>
        <a:p>
          <a:endParaRPr lang="nl-NL"/>
        </a:p>
      </dgm:t>
    </dgm:pt>
    <dgm:pt modelId="{F0986D13-9255-4E33-9A5B-B6DBEC9872AA}" type="pres">
      <dgm:prSet presAssocID="{7F27F042-AFE7-4155-B00B-9849BF741040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1DF0699B-527E-4BFA-86EC-D10EF99763F0}" type="pres">
      <dgm:prSet presAssocID="{7F27F042-AFE7-4155-B00B-9849BF741040}" presName="spNode" presStyleCnt="0"/>
      <dgm:spPr/>
    </dgm:pt>
    <dgm:pt modelId="{2F6872B6-86C2-4283-9AF3-32ABC74F4DB6}" type="pres">
      <dgm:prSet presAssocID="{61A31ECE-B4C4-4F2D-85CC-B5BD6BF240BA}" presName="sibTrans" presStyleLbl="sibTrans1D1" presStyleIdx="5" presStyleCnt="7"/>
      <dgm:spPr/>
      <dgm:t>
        <a:bodyPr/>
        <a:lstStyle/>
        <a:p>
          <a:endParaRPr lang="nl-NL"/>
        </a:p>
      </dgm:t>
    </dgm:pt>
    <dgm:pt modelId="{1695DBD7-6899-4ECB-9F18-7E4972BBA5E9}" type="pres">
      <dgm:prSet presAssocID="{74FCC579-FA62-447C-8865-AF52E426EE8C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4972CAF-A418-490E-B0AC-E8BEBBB03689}" type="pres">
      <dgm:prSet presAssocID="{74FCC579-FA62-447C-8865-AF52E426EE8C}" presName="spNode" presStyleCnt="0"/>
      <dgm:spPr/>
    </dgm:pt>
    <dgm:pt modelId="{3A8B722B-FB27-4F64-9396-3381DD7A80E2}" type="pres">
      <dgm:prSet presAssocID="{1D0C15C1-5303-40B3-B5A7-428B4FBFDA83}" presName="sibTrans" presStyleLbl="sibTrans1D1" presStyleIdx="6" presStyleCnt="7"/>
      <dgm:spPr/>
      <dgm:t>
        <a:bodyPr/>
        <a:lstStyle/>
        <a:p>
          <a:endParaRPr lang="nl-NL"/>
        </a:p>
      </dgm:t>
    </dgm:pt>
  </dgm:ptLst>
  <dgm:cxnLst>
    <dgm:cxn modelId="{F6F9BCBD-4FDE-46F4-9921-8EA1EAB8D542}" srcId="{441B70F8-750F-4C1B-ADFF-7674A16905DB}" destId="{74FCC579-FA62-447C-8865-AF52E426EE8C}" srcOrd="6" destOrd="0" parTransId="{1CC2FBE9-A88E-4D66-9022-50D0A71C07B8}" sibTransId="{1D0C15C1-5303-40B3-B5A7-428B4FBFDA83}"/>
    <dgm:cxn modelId="{544D2CC2-06D5-41B4-AA91-8DBB08FF451A}" type="presOf" srcId="{534DBF5A-D852-46E8-8E6A-C4A88297A8A2}" destId="{355960F3-E886-41DA-97C1-8C8BABADC7AA}" srcOrd="0" destOrd="0" presId="urn:microsoft.com/office/officeart/2005/8/layout/cycle6"/>
    <dgm:cxn modelId="{82715E3C-1B9F-4A0C-886C-899B72EC3BA2}" type="presOf" srcId="{441B70F8-750F-4C1B-ADFF-7674A16905DB}" destId="{BCC69B04-2AD7-4FCB-B31E-D519D98CC9D9}" srcOrd="0" destOrd="0" presId="urn:microsoft.com/office/officeart/2005/8/layout/cycle6"/>
    <dgm:cxn modelId="{3B3F7D9B-BAE3-4FAC-9223-13BFA73DDB32}" type="presOf" srcId="{61A31ECE-B4C4-4F2D-85CC-B5BD6BF240BA}" destId="{2F6872B6-86C2-4283-9AF3-32ABC74F4DB6}" srcOrd="0" destOrd="0" presId="urn:microsoft.com/office/officeart/2005/8/layout/cycle6"/>
    <dgm:cxn modelId="{8CF8CD0E-F137-48E5-9500-748ED085D8AD}" type="presOf" srcId="{FF4E0EFF-D515-46D0-9135-BA2C2996EA93}" destId="{B4782BAD-0EF3-4884-B006-F88EC9BD7AC6}" srcOrd="0" destOrd="0" presId="urn:microsoft.com/office/officeart/2005/8/layout/cycle6"/>
    <dgm:cxn modelId="{21BA5D78-9296-40F9-A81B-A21878371D29}" type="presOf" srcId="{56F71A9A-0C8C-401C-9F1F-C32485F2A71B}" destId="{A5B97800-BBAE-4F54-831C-F65079CDD44B}" srcOrd="0" destOrd="0" presId="urn:microsoft.com/office/officeart/2005/8/layout/cycle6"/>
    <dgm:cxn modelId="{474C808F-DDAA-4678-9349-2A848E110DED}" type="presOf" srcId="{53A8F0A9-3849-4699-90B1-27703EBED7F3}" destId="{0DF748AB-386C-400D-B6FB-8D448857053A}" srcOrd="0" destOrd="0" presId="urn:microsoft.com/office/officeart/2005/8/layout/cycle6"/>
    <dgm:cxn modelId="{6723F917-2DEE-49FF-97E1-96553C860A27}" srcId="{441B70F8-750F-4C1B-ADFF-7674A16905DB}" destId="{0EF71C01-9A2A-475F-BA37-82823C0A40A1}" srcOrd="4" destOrd="0" parTransId="{57EB9CB8-26C2-40B0-BD94-983755EE9A00}" sibTransId="{08753D63-B87A-4285-8308-11AE6F62C3BF}"/>
    <dgm:cxn modelId="{9268867E-C170-4424-B1F4-5628F7D3153F}" srcId="{441B70F8-750F-4C1B-ADFF-7674A16905DB}" destId="{FF4E0EFF-D515-46D0-9135-BA2C2996EA93}" srcOrd="3" destOrd="0" parTransId="{56E1085D-FCAB-4478-AA4A-990A9B31611C}" sibTransId="{56F71A9A-0C8C-401C-9F1F-C32485F2A71B}"/>
    <dgm:cxn modelId="{5884692C-BC0B-4B21-8ECD-05CD72667669}" srcId="{441B70F8-750F-4C1B-ADFF-7674A16905DB}" destId="{06CB0063-91EF-414E-B231-1788F4B1EBC8}" srcOrd="1" destOrd="0" parTransId="{3B1985D1-B000-4686-941A-0BE30A488EDF}" sibTransId="{54B5D8C8-6C18-402B-B56F-D4452821F348}"/>
    <dgm:cxn modelId="{04E4D195-95BF-4011-92A4-5EE89D5F361B}" type="presOf" srcId="{74FCC579-FA62-447C-8865-AF52E426EE8C}" destId="{1695DBD7-6899-4ECB-9F18-7E4972BBA5E9}" srcOrd="0" destOrd="0" presId="urn:microsoft.com/office/officeart/2005/8/layout/cycle6"/>
    <dgm:cxn modelId="{5DDB08B1-0883-4CC8-AC45-2FA11C981A54}" type="presOf" srcId="{F07B50C7-5864-4566-91D7-940AA6376555}" destId="{F98AB463-630A-4319-999C-62ACBB3D0E93}" srcOrd="0" destOrd="0" presId="urn:microsoft.com/office/officeart/2005/8/layout/cycle6"/>
    <dgm:cxn modelId="{6D57A20F-0A55-4FEF-BA6A-89847834EEFF}" type="presOf" srcId="{C35D45E8-64FE-4C8F-97DB-D376ABA81849}" destId="{9F03CDC4-9A80-4FC7-A49A-32890861AF08}" srcOrd="0" destOrd="0" presId="urn:microsoft.com/office/officeart/2005/8/layout/cycle6"/>
    <dgm:cxn modelId="{BE78D45A-06E1-4885-8671-0514B9925FC8}" type="presOf" srcId="{0EF71C01-9A2A-475F-BA37-82823C0A40A1}" destId="{FF9E27F7-CC4F-47B1-94B4-4D56549F1A57}" srcOrd="0" destOrd="0" presId="urn:microsoft.com/office/officeart/2005/8/layout/cycle6"/>
    <dgm:cxn modelId="{33B939E6-B33F-4CA5-948C-8C5A65562EF8}" type="presOf" srcId="{1D0C15C1-5303-40B3-B5A7-428B4FBFDA83}" destId="{3A8B722B-FB27-4F64-9396-3381DD7A80E2}" srcOrd="0" destOrd="0" presId="urn:microsoft.com/office/officeart/2005/8/layout/cycle6"/>
    <dgm:cxn modelId="{545033C2-F2BC-4546-BD0E-A1845EFA4A3F}" type="presOf" srcId="{08753D63-B87A-4285-8308-11AE6F62C3BF}" destId="{3087EB01-9008-4632-9A12-59FAC0C357C4}" srcOrd="0" destOrd="0" presId="urn:microsoft.com/office/officeart/2005/8/layout/cycle6"/>
    <dgm:cxn modelId="{5AC66C18-D1C3-4C14-B0EE-9C71563AAE1D}" srcId="{441B70F8-750F-4C1B-ADFF-7674A16905DB}" destId="{7F27F042-AFE7-4155-B00B-9849BF741040}" srcOrd="5" destOrd="0" parTransId="{3B15D6B4-EF44-45D9-84BA-B00D81927E9A}" sibTransId="{61A31ECE-B4C4-4F2D-85CC-B5BD6BF240BA}"/>
    <dgm:cxn modelId="{0D867065-B87E-421D-A7FD-E7A890C553B2}" type="presOf" srcId="{54B5D8C8-6C18-402B-B56F-D4452821F348}" destId="{683A30B9-9B4E-4576-81A9-2C8A1E534B49}" srcOrd="0" destOrd="0" presId="urn:microsoft.com/office/officeart/2005/8/layout/cycle6"/>
    <dgm:cxn modelId="{90094667-C3AF-49AE-BCEA-0A00490D41C6}" type="presOf" srcId="{06CB0063-91EF-414E-B231-1788F4B1EBC8}" destId="{DD4F402D-40D9-4D26-AE17-B19BD215F113}" srcOrd="0" destOrd="0" presId="urn:microsoft.com/office/officeart/2005/8/layout/cycle6"/>
    <dgm:cxn modelId="{0881C059-B883-41C7-8537-BA8F2F737DF4}" srcId="{441B70F8-750F-4C1B-ADFF-7674A16905DB}" destId="{F07B50C7-5864-4566-91D7-940AA6376555}" srcOrd="0" destOrd="0" parTransId="{AFE46466-52A9-4E92-B030-38083C95D655}" sibTransId="{534DBF5A-D852-46E8-8E6A-C4A88297A8A2}"/>
    <dgm:cxn modelId="{DDC29490-F675-43E5-B23C-26B72B442042}" srcId="{441B70F8-750F-4C1B-ADFF-7674A16905DB}" destId="{53A8F0A9-3849-4699-90B1-27703EBED7F3}" srcOrd="2" destOrd="0" parTransId="{F0104334-A5A0-4132-BB1B-967DB2AA88D5}" sibTransId="{C35D45E8-64FE-4C8F-97DB-D376ABA81849}"/>
    <dgm:cxn modelId="{59675D14-9259-4CC1-9CB1-74815FB40B39}" type="presOf" srcId="{7F27F042-AFE7-4155-B00B-9849BF741040}" destId="{F0986D13-9255-4E33-9A5B-B6DBEC9872AA}" srcOrd="0" destOrd="0" presId="urn:microsoft.com/office/officeart/2005/8/layout/cycle6"/>
    <dgm:cxn modelId="{66D1690E-AF5F-41BD-BA27-A85125EDFE4D}" type="presParOf" srcId="{BCC69B04-2AD7-4FCB-B31E-D519D98CC9D9}" destId="{F98AB463-630A-4319-999C-62ACBB3D0E93}" srcOrd="0" destOrd="0" presId="urn:microsoft.com/office/officeart/2005/8/layout/cycle6"/>
    <dgm:cxn modelId="{D8A5300C-AAB0-4B4E-82AA-8701B333E9CA}" type="presParOf" srcId="{BCC69B04-2AD7-4FCB-B31E-D519D98CC9D9}" destId="{92C10ADC-1CEE-47FB-B118-D2DD47BB0DEC}" srcOrd="1" destOrd="0" presId="urn:microsoft.com/office/officeart/2005/8/layout/cycle6"/>
    <dgm:cxn modelId="{EBD3173F-FEB9-46F1-AA14-3F1159E6D482}" type="presParOf" srcId="{BCC69B04-2AD7-4FCB-B31E-D519D98CC9D9}" destId="{355960F3-E886-41DA-97C1-8C8BABADC7AA}" srcOrd="2" destOrd="0" presId="urn:microsoft.com/office/officeart/2005/8/layout/cycle6"/>
    <dgm:cxn modelId="{6779EB48-6EE6-4716-A315-72E46A6FBBF2}" type="presParOf" srcId="{BCC69B04-2AD7-4FCB-B31E-D519D98CC9D9}" destId="{DD4F402D-40D9-4D26-AE17-B19BD215F113}" srcOrd="3" destOrd="0" presId="urn:microsoft.com/office/officeart/2005/8/layout/cycle6"/>
    <dgm:cxn modelId="{81F6E6F6-9D95-4EAE-9CE7-E224A21EE2F3}" type="presParOf" srcId="{BCC69B04-2AD7-4FCB-B31E-D519D98CC9D9}" destId="{E22BDC84-123C-46CE-AAFF-27818F4D291E}" srcOrd="4" destOrd="0" presId="urn:microsoft.com/office/officeart/2005/8/layout/cycle6"/>
    <dgm:cxn modelId="{138E4E02-6516-4AFF-B8B7-BAA8FDDD6553}" type="presParOf" srcId="{BCC69B04-2AD7-4FCB-B31E-D519D98CC9D9}" destId="{683A30B9-9B4E-4576-81A9-2C8A1E534B49}" srcOrd="5" destOrd="0" presId="urn:microsoft.com/office/officeart/2005/8/layout/cycle6"/>
    <dgm:cxn modelId="{A729A393-A7CE-4F27-A34A-2CC635C77D07}" type="presParOf" srcId="{BCC69B04-2AD7-4FCB-B31E-D519D98CC9D9}" destId="{0DF748AB-386C-400D-B6FB-8D448857053A}" srcOrd="6" destOrd="0" presId="urn:microsoft.com/office/officeart/2005/8/layout/cycle6"/>
    <dgm:cxn modelId="{01B81270-2242-4925-BA18-CA13D1720275}" type="presParOf" srcId="{BCC69B04-2AD7-4FCB-B31E-D519D98CC9D9}" destId="{DE3C3C67-E3A5-48C4-9ACE-2B666401775A}" srcOrd="7" destOrd="0" presId="urn:microsoft.com/office/officeart/2005/8/layout/cycle6"/>
    <dgm:cxn modelId="{2004F39F-C0DE-4F72-9103-6121039AF5E7}" type="presParOf" srcId="{BCC69B04-2AD7-4FCB-B31E-D519D98CC9D9}" destId="{9F03CDC4-9A80-4FC7-A49A-32890861AF08}" srcOrd="8" destOrd="0" presId="urn:microsoft.com/office/officeart/2005/8/layout/cycle6"/>
    <dgm:cxn modelId="{0CF50D88-BB39-431B-B5BE-3D52134C17DC}" type="presParOf" srcId="{BCC69B04-2AD7-4FCB-B31E-D519D98CC9D9}" destId="{B4782BAD-0EF3-4884-B006-F88EC9BD7AC6}" srcOrd="9" destOrd="0" presId="urn:microsoft.com/office/officeart/2005/8/layout/cycle6"/>
    <dgm:cxn modelId="{A8CBFB1D-29D0-47A6-B893-4B7A55061B9A}" type="presParOf" srcId="{BCC69B04-2AD7-4FCB-B31E-D519D98CC9D9}" destId="{B3080E8A-7A77-442D-BD17-B59978AC069F}" srcOrd="10" destOrd="0" presId="urn:microsoft.com/office/officeart/2005/8/layout/cycle6"/>
    <dgm:cxn modelId="{D960ED83-E29A-442D-95DA-02B6F16A8E5C}" type="presParOf" srcId="{BCC69B04-2AD7-4FCB-B31E-D519D98CC9D9}" destId="{A5B97800-BBAE-4F54-831C-F65079CDD44B}" srcOrd="11" destOrd="0" presId="urn:microsoft.com/office/officeart/2005/8/layout/cycle6"/>
    <dgm:cxn modelId="{0440CFFE-186B-422D-9356-CE09252A8170}" type="presParOf" srcId="{BCC69B04-2AD7-4FCB-B31E-D519D98CC9D9}" destId="{FF9E27F7-CC4F-47B1-94B4-4D56549F1A57}" srcOrd="12" destOrd="0" presId="urn:microsoft.com/office/officeart/2005/8/layout/cycle6"/>
    <dgm:cxn modelId="{08EC88AC-C8F0-400B-A209-8A2339F5AF81}" type="presParOf" srcId="{BCC69B04-2AD7-4FCB-B31E-D519D98CC9D9}" destId="{93D7BE44-B693-4C87-BBD9-A03DC4AF9A53}" srcOrd="13" destOrd="0" presId="urn:microsoft.com/office/officeart/2005/8/layout/cycle6"/>
    <dgm:cxn modelId="{8D97962F-09F9-4B0D-BB47-F0563C8C48A9}" type="presParOf" srcId="{BCC69B04-2AD7-4FCB-B31E-D519D98CC9D9}" destId="{3087EB01-9008-4632-9A12-59FAC0C357C4}" srcOrd="14" destOrd="0" presId="urn:microsoft.com/office/officeart/2005/8/layout/cycle6"/>
    <dgm:cxn modelId="{D0E19C47-840D-4E1A-985A-1F4D16A1653C}" type="presParOf" srcId="{BCC69B04-2AD7-4FCB-B31E-D519D98CC9D9}" destId="{F0986D13-9255-4E33-9A5B-B6DBEC9872AA}" srcOrd="15" destOrd="0" presId="urn:microsoft.com/office/officeart/2005/8/layout/cycle6"/>
    <dgm:cxn modelId="{232A9560-F3CE-4BED-BC68-1BDDF0C18614}" type="presParOf" srcId="{BCC69B04-2AD7-4FCB-B31E-D519D98CC9D9}" destId="{1DF0699B-527E-4BFA-86EC-D10EF99763F0}" srcOrd="16" destOrd="0" presId="urn:microsoft.com/office/officeart/2005/8/layout/cycle6"/>
    <dgm:cxn modelId="{E0398870-C349-40CB-955B-F8C02C19BDCE}" type="presParOf" srcId="{BCC69B04-2AD7-4FCB-B31E-D519D98CC9D9}" destId="{2F6872B6-86C2-4283-9AF3-32ABC74F4DB6}" srcOrd="17" destOrd="0" presId="urn:microsoft.com/office/officeart/2005/8/layout/cycle6"/>
    <dgm:cxn modelId="{B019015A-A264-4111-81EC-C1D621A5AF16}" type="presParOf" srcId="{BCC69B04-2AD7-4FCB-B31E-D519D98CC9D9}" destId="{1695DBD7-6899-4ECB-9F18-7E4972BBA5E9}" srcOrd="18" destOrd="0" presId="urn:microsoft.com/office/officeart/2005/8/layout/cycle6"/>
    <dgm:cxn modelId="{3F7E7C6D-7C2D-4D87-A9A0-576077D15817}" type="presParOf" srcId="{BCC69B04-2AD7-4FCB-B31E-D519D98CC9D9}" destId="{74972CAF-A418-490E-B0AC-E8BEBBB03689}" srcOrd="19" destOrd="0" presId="urn:microsoft.com/office/officeart/2005/8/layout/cycle6"/>
    <dgm:cxn modelId="{59644BBA-C0C7-4EEB-BDA8-A8094174ED24}" type="presParOf" srcId="{BCC69B04-2AD7-4FCB-B31E-D519D98CC9D9}" destId="{3A8B722B-FB27-4F64-9396-3381DD7A80E2}" srcOrd="2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B3AFB45-D04E-427B-BCCE-A6366C71B8CE}">
      <dsp:nvSpPr>
        <dsp:cNvPr id="0" name=""/>
        <dsp:cNvSpPr/>
      </dsp:nvSpPr>
      <dsp:spPr>
        <a:xfrm>
          <a:off x="3241865" y="47525"/>
          <a:ext cx="2471314" cy="2471314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i="1" kern="1200" dirty="0" err="1" smtClean="0">
              <a:solidFill>
                <a:schemeClr val="tx1"/>
              </a:solidFill>
            </a:rPr>
            <a:t>Communication</a:t>
          </a:r>
          <a:endParaRPr lang="nl-NL" sz="1400" i="1" kern="1200" dirty="0">
            <a:solidFill>
              <a:schemeClr val="tx1"/>
            </a:solidFill>
          </a:endParaRPr>
        </a:p>
      </dsp:txBody>
      <dsp:txXfrm>
        <a:off x="3527017" y="380202"/>
        <a:ext cx="1901011" cy="784167"/>
      </dsp:txXfrm>
    </dsp:sp>
    <dsp:sp modelId="{3AAD4914-5B31-449C-A62D-C8D2F0C0E971}">
      <dsp:nvSpPr>
        <dsp:cNvPr id="0" name=""/>
        <dsp:cNvSpPr/>
      </dsp:nvSpPr>
      <dsp:spPr>
        <a:xfrm>
          <a:off x="4288993" y="1140606"/>
          <a:ext cx="2563222" cy="2471314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1714279"/>
                <a:satOff val="3916"/>
                <a:lumOff val="-10850"/>
                <a:alphaOff val="0"/>
                <a:shade val="51000"/>
                <a:satMod val="130000"/>
              </a:schemeClr>
            </a:gs>
            <a:gs pos="80000">
              <a:schemeClr val="accent5">
                <a:alpha val="50000"/>
                <a:hueOff val="1714279"/>
                <a:satOff val="3916"/>
                <a:lumOff val="-10850"/>
                <a:alphaOff val="0"/>
                <a:shade val="93000"/>
                <a:satMod val="130000"/>
              </a:schemeClr>
            </a:gs>
            <a:gs pos="100000">
              <a:schemeClr val="accent5">
                <a:alpha val="50000"/>
                <a:hueOff val="1714279"/>
                <a:satOff val="3916"/>
                <a:lumOff val="-1085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i="1" kern="1200" dirty="0" err="1" smtClean="0">
              <a:solidFill>
                <a:schemeClr val="tx1"/>
              </a:solidFill>
            </a:rPr>
            <a:t>Transparency</a:t>
          </a:r>
          <a:endParaRPr lang="nl-NL" sz="1400" i="1" kern="1200" dirty="0">
            <a:solidFill>
              <a:schemeClr val="tx1"/>
            </a:solidFill>
          </a:endParaRPr>
        </a:p>
      </dsp:txBody>
      <dsp:txXfrm>
        <a:off x="5669189" y="1425758"/>
        <a:ext cx="985854" cy="1901011"/>
      </dsp:txXfrm>
    </dsp:sp>
    <dsp:sp modelId="{D635305A-EDCC-4F55-8E82-585D9C688E41}">
      <dsp:nvSpPr>
        <dsp:cNvPr id="0" name=""/>
        <dsp:cNvSpPr/>
      </dsp:nvSpPr>
      <dsp:spPr>
        <a:xfrm>
          <a:off x="3241865" y="2233688"/>
          <a:ext cx="2471314" cy="2471314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3428557"/>
                <a:satOff val="7832"/>
                <a:lumOff val="-21699"/>
                <a:alphaOff val="0"/>
                <a:shade val="51000"/>
                <a:satMod val="130000"/>
              </a:schemeClr>
            </a:gs>
            <a:gs pos="80000">
              <a:schemeClr val="accent5">
                <a:alpha val="50000"/>
                <a:hueOff val="3428557"/>
                <a:satOff val="7832"/>
                <a:lumOff val="-21699"/>
                <a:alphaOff val="0"/>
                <a:shade val="93000"/>
                <a:satMod val="130000"/>
              </a:schemeClr>
            </a:gs>
            <a:gs pos="100000">
              <a:schemeClr val="accent5">
                <a:alpha val="50000"/>
                <a:hueOff val="3428557"/>
                <a:satOff val="7832"/>
                <a:lumOff val="-2169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i="1" kern="1200" dirty="0" err="1" smtClean="0">
              <a:solidFill>
                <a:schemeClr val="tx1"/>
              </a:solidFill>
            </a:rPr>
            <a:t>External</a:t>
          </a:r>
          <a:r>
            <a:rPr lang="nl-NL" sz="1400" i="1" kern="1200" dirty="0" smtClean="0">
              <a:solidFill>
                <a:schemeClr val="tx1"/>
              </a:solidFill>
            </a:rPr>
            <a:t> </a:t>
          </a:r>
          <a:r>
            <a:rPr lang="nl-NL" sz="1400" i="1" kern="1200" dirty="0" err="1" smtClean="0">
              <a:solidFill>
                <a:schemeClr val="tx1"/>
              </a:solidFill>
            </a:rPr>
            <a:t>obligation</a:t>
          </a:r>
          <a:endParaRPr lang="nl-NL" sz="1400" i="1" kern="1200" dirty="0" smtClean="0">
            <a:solidFill>
              <a:schemeClr val="tx1"/>
            </a:solidFill>
          </a:endParaRPr>
        </a:p>
      </dsp:txBody>
      <dsp:txXfrm>
        <a:off x="3527017" y="3588158"/>
        <a:ext cx="1901011" cy="784167"/>
      </dsp:txXfrm>
    </dsp:sp>
    <dsp:sp modelId="{57DE0089-8819-465D-B053-AA67EFC57F13}">
      <dsp:nvSpPr>
        <dsp:cNvPr id="0" name=""/>
        <dsp:cNvSpPr/>
      </dsp:nvSpPr>
      <dsp:spPr>
        <a:xfrm>
          <a:off x="2148784" y="1140606"/>
          <a:ext cx="2471314" cy="2471314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5142836"/>
                <a:satOff val="11748"/>
                <a:lumOff val="-32549"/>
                <a:alphaOff val="0"/>
                <a:shade val="51000"/>
                <a:satMod val="130000"/>
              </a:schemeClr>
            </a:gs>
            <a:gs pos="80000">
              <a:schemeClr val="accent5">
                <a:alpha val="50000"/>
                <a:hueOff val="5142836"/>
                <a:satOff val="11748"/>
                <a:lumOff val="-32549"/>
                <a:alphaOff val="0"/>
                <a:shade val="93000"/>
                <a:satMod val="130000"/>
              </a:schemeClr>
            </a:gs>
            <a:gs pos="100000">
              <a:schemeClr val="accent5">
                <a:alpha val="50000"/>
                <a:hueOff val="5142836"/>
                <a:satOff val="11748"/>
                <a:lumOff val="-3254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i="1" kern="1200" dirty="0" smtClean="0">
              <a:solidFill>
                <a:schemeClr val="tx1"/>
              </a:solidFill>
            </a:rPr>
            <a:t>Business</a:t>
          </a:r>
          <a:br>
            <a:rPr lang="nl-NL" sz="1400" i="1" kern="1200" dirty="0" smtClean="0">
              <a:solidFill>
                <a:schemeClr val="tx1"/>
              </a:solidFill>
            </a:rPr>
          </a:br>
          <a:r>
            <a:rPr lang="nl-NL" sz="1400" i="1" kern="1200" dirty="0" err="1" smtClean="0">
              <a:solidFill>
                <a:schemeClr val="tx1"/>
              </a:solidFill>
            </a:rPr>
            <a:t>intelligence</a:t>
          </a:r>
          <a:endParaRPr lang="nl-NL" sz="1400" i="1" kern="1200" dirty="0" smtClean="0">
            <a:solidFill>
              <a:schemeClr val="tx1"/>
            </a:solidFill>
          </a:endParaRPr>
        </a:p>
      </dsp:txBody>
      <dsp:txXfrm>
        <a:off x="2338885" y="1425758"/>
        <a:ext cx="950505" cy="190101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98AB463-630A-4319-999C-62ACBB3D0E93}">
      <dsp:nvSpPr>
        <dsp:cNvPr id="0" name=""/>
        <dsp:cNvSpPr/>
      </dsp:nvSpPr>
      <dsp:spPr>
        <a:xfrm>
          <a:off x="3517145" y="399"/>
          <a:ext cx="1040948" cy="67661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smtClean="0"/>
            <a:t>Internationale Hulpverlening</a:t>
          </a:r>
          <a:endParaRPr lang="nl-NL" sz="1000" kern="1200" dirty="0"/>
        </a:p>
      </dsp:txBody>
      <dsp:txXfrm>
        <a:off x="3517145" y="399"/>
        <a:ext cx="1040948" cy="676616"/>
      </dsp:txXfrm>
    </dsp:sp>
    <dsp:sp modelId="{355960F3-E886-41DA-97C1-8C8BABADC7AA}">
      <dsp:nvSpPr>
        <dsp:cNvPr id="0" name=""/>
        <dsp:cNvSpPr/>
      </dsp:nvSpPr>
      <dsp:spPr>
        <a:xfrm>
          <a:off x="2106149" y="338708"/>
          <a:ext cx="3862939" cy="3862939"/>
        </a:xfrm>
        <a:custGeom>
          <a:avLst/>
          <a:gdLst/>
          <a:ahLst/>
          <a:cxnLst/>
          <a:rect l="0" t="0" r="0" b="0"/>
          <a:pathLst>
            <a:path>
              <a:moveTo>
                <a:pt x="2458836" y="73390"/>
              </a:moveTo>
              <a:arcTo wR="1931469" hR="1931469" stAng="17150712" swAng="1256484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4F402D-40D9-4D26-AE17-B19BD215F113}">
      <dsp:nvSpPr>
        <dsp:cNvPr id="0" name=""/>
        <dsp:cNvSpPr/>
      </dsp:nvSpPr>
      <dsp:spPr>
        <a:xfrm>
          <a:off x="5027228" y="727617"/>
          <a:ext cx="1040948" cy="676616"/>
        </a:xfrm>
        <a:prstGeom prst="roundRect">
          <a:avLst/>
        </a:prstGeom>
        <a:gradFill rotWithShape="0">
          <a:gsLst>
            <a:gs pos="0">
              <a:schemeClr val="accent5">
                <a:hueOff val="857139"/>
                <a:satOff val="1958"/>
                <a:lumOff val="-5425"/>
                <a:alphaOff val="0"/>
                <a:shade val="51000"/>
                <a:satMod val="130000"/>
              </a:schemeClr>
            </a:gs>
            <a:gs pos="80000">
              <a:schemeClr val="accent5">
                <a:hueOff val="857139"/>
                <a:satOff val="1958"/>
                <a:lumOff val="-5425"/>
                <a:alphaOff val="0"/>
                <a:shade val="93000"/>
                <a:satMod val="130000"/>
              </a:schemeClr>
            </a:gs>
            <a:gs pos="100000">
              <a:schemeClr val="accent5">
                <a:hueOff val="857139"/>
                <a:satOff val="1958"/>
                <a:lumOff val="-542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err="1" smtClean="0"/>
            <a:t>Finance</a:t>
          </a:r>
          <a:r>
            <a:rPr lang="nl-NL" sz="1000" kern="1200" dirty="0" smtClean="0"/>
            <a:t> &amp; </a:t>
          </a:r>
          <a:r>
            <a:rPr lang="nl-NL" sz="1000" kern="1200" dirty="0" err="1" smtClean="0"/>
            <a:t>control</a:t>
          </a:r>
          <a:endParaRPr lang="nl-NL" sz="1000" kern="1200" dirty="0"/>
        </a:p>
      </dsp:txBody>
      <dsp:txXfrm>
        <a:off x="5027228" y="727617"/>
        <a:ext cx="1040948" cy="676616"/>
      </dsp:txXfrm>
    </dsp:sp>
    <dsp:sp modelId="{683A30B9-9B4E-4576-81A9-2C8A1E534B49}">
      <dsp:nvSpPr>
        <dsp:cNvPr id="0" name=""/>
        <dsp:cNvSpPr/>
      </dsp:nvSpPr>
      <dsp:spPr>
        <a:xfrm>
          <a:off x="2106149" y="338708"/>
          <a:ext cx="3862939" cy="3862939"/>
        </a:xfrm>
        <a:custGeom>
          <a:avLst/>
          <a:gdLst/>
          <a:ahLst/>
          <a:cxnLst/>
          <a:rect l="0" t="0" r="0" b="0"/>
          <a:pathLst>
            <a:path>
              <a:moveTo>
                <a:pt x="3662310" y="1074285"/>
              </a:moveTo>
              <a:arcTo wR="1931469" hR="1931469" stAng="20019209" swAng="1726262"/>
            </a:path>
          </a:pathLst>
        </a:custGeom>
        <a:noFill/>
        <a:ln w="9525" cap="flat" cmpd="sng" algn="ctr">
          <a:solidFill>
            <a:schemeClr val="accent5">
              <a:hueOff val="857139"/>
              <a:satOff val="1958"/>
              <a:lumOff val="-54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F748AB-386C-400D-B6FB-8D448857053A}">
      <dsp:nvSpPr>
        <dsp:cNvPr id="0" name=""/>
        <dsp:cNvSpPr/>
      </dsp:nvSpPr>
      <dsp:spPr>
        <a:xfrm>
          <a:off x="5400188" y="2361661"/>
          <a:ext cx="1040948" cy="676616"/>
        </a:xfrm>
        <a:prstGeom prst="roundRect">
          <a:avLst/>
        </a:prstGeom>
        <a:gradFill rotWithShape="0">
          <a:gsLst>
            <a:gs pos="0">
              <a:schemeClr val="accent5">
                <a:hueOff val="1714279"/>
                <a:satOff val="3916"/>
                <a:lumOff val="-10850"/>
                <a:alphaOff val="0"/>
                <a:shade val="51000"/>
                <a:satMod val="130000"/>
              </a:schemeClr>
            </a:gs>
            <a:gs pos="80000">
              <a:schemeClr val="accent5">
                <a:hueOff val="1714279"/>
                <a:satOff val="3916"/>
                <a:lumOff val="-10850"/>
                <a:alphaOff val="0"/>
                <a:shade val="93000"/>
                <a:satMod val="130000"/>
              </a:schemeClr>
            </a:gs>
            <a:gs pos="100000">
              <a:schemeClr val="accent5">
                <a:hueOff val="1714279"/>
                <a:satOff val="3916"/>
                <a:lumOff val="-1085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smtClean="0"/>
            <a:t>ICT</a:t>
          </a:r>
          <a:endParaRPr lang="nl-NL" sz="1000" kern="1200" dirty="0"/>
        </a:p>
      </dsp:txBody>
      <dsp:txXfrm>
        <a:off x="5400188" y="2361661"/>
        <a:ext cx="1040948" cy="676616"/>
      </dsp:txXfrm>
    </dsp:sp>
    <dsp:sp modelId="{9F03CDC4-9A80-4FC7-A49A-32890861AF08}">
      <dsp:nvSpPr>
        <dsp:cNvPr id="0" name=""/>
        <dsp:cNvSpPr/>
      </dsp:nvSpPr>
      <dsp:spPr>
        <a:xfrm>
          <a:off x="2106149" y="338708"/>
          <a:ext cx="3862939" cy="3862939"/>
        </a:xfrm>
        <a:custGeom>
          <a:avLst/>
          <a:gdLst/>
          <a:ahLst/>
          <a:cxnLst/>
          <a:rect l="0" t="0" r="0" b="0"/>
          <a:pathLst>
            <a:path>
              <a:moveTo>
                <a:pt x="3700551" y="2706661"/>
              </a:moveTo>
              <a:arcTo wR="1931469" hR="1931469" stAng="1419750" swAng="1358673"/>
            </a:path>
          </a:pathLst>
        </a:custGeom>
        <a:noFill/>
        <a:ln w="9525" cap="flat" cmpd="sng" algn="ctr">
          <a:solidFill>
            <a:schemeClr val="accent5">
              <a:hueOff val="1714279"/>
              <a:satOff val="3916"/>
              <a:lumOff val="-1085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82BAD-0EF3-4884-B006-F88EC9BD7AC6}">
      <dsp:nvSpPr>
        <dsp:cNvPr id="0" name=""/>
        <dsp:cNvSpPr/>
      </dsp:nvSpPr>
      <dsp:spPr>
        <a:xfrm>
          <a:off x="4355178" y="3672063"/>
          <a:ext cx="1040948" cy="676616"/>
        </a:xfrm>
        <a:prstGeom prst="roundRect">
          <a:avLst/>
        </a:prstGeom>
        <a:gradFill rotWithShape="0">
          <a:gsLst>
            <a:gs pos="0">
              <a:schemeClr val="accent5">
                <a:hueOff val="2571418"/>
                <a:satOff val="5874"/>
                <a:lumOff val="-16274"/>
                <a:alphaOff val="0"/>
                <a:shade val="51000"/>
                <a:satMod val="130000"/>
              </a:schemeClr>
            </a:gs>
            <a:gs pos="80000">
              <a:schemeClr val="accent5">
                <a:hueOff val="2571418"/>
                <a:satOff val="5874"/>
                <a:lumOff val="-16274"/>
                <a:alphaOff val="0"/>
                <a:shade val="93000"/>
                <a:satMod val="130000"/>
              </a:schemeClr>
            </a:gs>
            <a:gs pos="100000">
              <a:schemeClr val="accent5">
                <a:hueOff val="2571418"/>
                <a:satOff val="5874"/>
                <a:lumOff val="-1627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smtClean="0"/>
            <a:t>Legal</a:t>
          </a:r>
          <a:endParaRPr lang="nl-NL" sz="1000" kern="1200" dirty="0"/>
        </a:p>
      </dsp:txBody>
      <dsp:txXfrm>
        <a:off x="4355178" y="3672063"/>
        <a:ext cx="1040948" cy="676616"/>
      </dsp:txXfrm>
    </dsp:sp>
    <dsp:sp modelId="{A5B97800-BBAE-4F54-831C-F65079CDD44B}">
      <dsp:nvSpPr>
        <dsp:cNvPr id="0" name=""/>
        <dsp:cNvSpPr/>
      </dsp:nvSpPr>
      <dsp:spPr>
        <a:xfrm>
          <a:off x="2106149" y="338708"/>
          <a:ext cx="3862939" cy="3862939"/>
        </a:xfrm>
        <a:custGeom>
          <a:avLst/>
          <a:gdLst/>
          <a:ahLst/>
          <a:cxnLst/>
          <a:rect l="0" t="0" r="0" b="0"/>
          <a:pathLst>
            <a:path>
              <a:moveTo>
                <a:pt x="2242761" y="3837688"/>
              </a:moveTo>
              <a:arcTo wR="1931469" hR="1931469" stAng="4843516" swAng="1112968"/>
            </a:path>
          </a:pathLst>
        </a:custGeom>
        <a:noFill/>
        <a:ln w="9525" cap="flat" cmpd="sng" algn="ctr">
          <a:solidFill>
            <a:schemeClr val="accent5">
              <a:hueOff val="2571418"/>
              <a:satOff val="5874"/>
              <a:lumOff val="-1627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9E27F7-CC4F-47B1-94B4-4D56549F1A57}">
      <dsp:nvSpPr>
        <dsp:cNvPr id="0" name=""/>
        <dsp:cNvSpPr/>
      </dsp:nvSpPr>
      <dsp:spPr>
        <a:xfrm>
          <a:off x="2679111" y="3672063"/>
          <a:ext cx="1040948" cy="676616"/>
        </a:xfrm>
        <a:prstGeom prst="roundRect">
          <a:avLst/>
        </a:prstGeom>
        <a:gradFill rotWithShape="0">
          <a:gsLst>
            <a:gs pos="0">
              <a:schemeClr val="accent5">
                <a:hueOff val="3428557"/>
                <a:satOff val="7832"/>
                <a:lumOff val="-21699"/>
                <a:alphaOff val="0"/>
                <a:shade val="51000"/>
                <a:satMod val="130000"/>
              </a:schemeClr>
            </a:gs>
            <a:gs pos="80000">
              <a:schemeClr val="accent5">
                <a:hueOff val="3428557"/>
                <a:satOff val="7832"/>
                <a:lumOff val="-21699"/>
                <a:alphaOff val="0"/>
                <a:shade val="93000"/>
                <a:satMod val="130000"/>
              </a:schemeClr>
            </a:gs>
            <a:gs pos="100000">
              <a:schemeClr val="accent5">
                <a:hueOff val="3428557"/>
                <a:satOff val="7832"/>
                <a:lumOff val="-2169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smtClean="0"/>
            <a:t>Marketing &amp; Fondsenwerving</a:t>
          </a:r>
          <a:endParaRPr lang="nl-NL" sz="1000" kern="1200" dirty="0"/>
        </a:p>
      </dsp:txBody>
      <dsp:txXfrm>
        <a:off x="2679111" y="3672063"/>
        <a:ext cx="1040948" cy="676616"/>
      </dsp:txXfrm>
    </dsp:sp>
    <dsp:sp modelId="{3087EB01-9008-4632-9A12-59FAC0C357C4}">
      <dsp:nvSpPr>
        <dsp:cNvPr id="0" name=""/>
        <dsp:cNvSpPr/>
      </dsp:nvSpPr>
      <dsp:spPr>
        <a:xfrm>
          <a:off x="2106149" y="338708"/>
          <a:ext cx="3862939" cy="3862939"/>
        </a:xfrm>
        <a:custGeom>
          <a:avLst/>
          <a:gdLst/>
          <a:ahLst/>
          <a:cxnLst/>
          <a:rect l="0" t="0" r="0" b="0"/>
          <a:pathLst>
            <a:path>
              <a:moveTo>
                <a:pt x="597222" y="3328022"/>
              </a:moveTo>
              <a:arcTo wR="1931469" hR="1931469" stAng="8021577" swAng="1358673"/>
            </a:path>
          </a:pathLst>
        </a:custGeom>
        <a:noFill/>
        <a:ln w="9525" cap="flat" cmpd="sng" algn="ctr">
          <a:solidFill>
            <a:schemeClr val="accent5">
              <a:hueOff val="3428557"/>
              <a:satOff val="7832"/>
              <a:lumOff val="-2169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986D13-9255-4E33-9A5B-B6DBEC9872AA}">
      <dsp:nvSpPr>
        <dsp:cNvPr id="0" name=""/>
        <dsp:cNvSpPr/>
      </dsp:nvSpPr>
      <dsp:spPr>
        <a:xfrm>
          <a:off x="1634101" y="2361661"/>
          <a:ext cx="1040948" cy="676616"/>
        </a:xfrm>
        <a:prstGeom prst="roundRect">
          <a:avLst/>
        </a:prstGeom>
        <a:gradFill rotWithShape="0">
          <a:gsLst>
            <a:gs pos="0">
              <a:schemeClr val="accent5">
                <a:hueOff val="4285696"/>
                <a:satOff val="9790"/>
                <a:lumOff val="-27124"/>
                <a:alphaOff val="0"/>
                <a:shade val="51000"/>
                <a:satMod val="130000"/>
              </a:schemeClr>
            </a:gs>
            <a:gs pos="80000">
              <a:schemeClr val="accent5">
                <a:hueOff val="4285696"/>
                <a:satOff val="9790"/>
                <a:lumOff val="-27124"/>
                <a:alphaOff val="0"/>
                <a:shade val="93000"/>
                <a:satMod val="130000"/>
              </a:schemeClr>
            </a:gs>
            <a:gs pos="100000">
              <a:schemeClr val="accent5">
                <a:hueOff val="4285696"/>
                <a:satOff val="9790"/>
                <a:lumOff val="-2712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smtClean="0"/>
            <a:t>Webteam</a:t>
          </a:r>
          <a:endParaRPr lang="nl-NL" sz="1000" kern="1200" dirty="0"/>
        </a:p>
      </dsp:txBody>
      <dsp:txXfrm>
        <a:off x="1634101" y="2361661"/>
        <a:ext cx="1040948" cy="676616"/>
      </dsp:txXfrm>
    </dsp:sp>
    <dsp:sp modelId="{2F6872B6-86C2-4283-9AF3-32ABC74F4DB6}">
      <dsp:nvSpPr>
        <dsp:cNvPr id="0" name=""/>
        <dsp:cNvSpPr/>
      </dsp:nvSpPr>
      <dsp:spPr>
        <a:xfrm>
          <a:off x="2106149" y="338708"/>
          <a:ext cx="3862939" cy="3862939"/>
        </a:xfrm>
        <a:custGeom>
          <a:avLst/>
          <a:gdLst/>
          <a:ahLst/>
          <a:cxnLst/>
          <a:rect l="0" t="0" r="0" b="0"/>
          <a:pathLst>
            <a:path>
              <a:moveTo>
                <a:pt x="1729" y="2013176"/>
              </a:moveTo>
              <a:arcTo wR="1931469" hR="1931469" stAng="10654529" swAng="1726262"/>
            </a:path>
          </a:pathLst>
        </a:custGeom>
        <a:noFill/>
        <a:ln w="9525" cap="flat" cmpd="sng" algn="ctr">
          <a:solidFill>
            <a:schemeClr val="accent5">
              <a:hueOff val="4285696"/>
              <a:satOff val="9790"/>
              <a:lumOff val="-2712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5DBD7-6899-4ECB-9F18-7E4972BBA5E9}">
      <dsp:nvSpPr>
        <dsp:cNvPr id="0" name=""/>
        <dsp:cNvSpPr/>
      </dsp:nvSpPr>
      <dsp:spPr>
        <a:xfrm>
          <a:off x="2007061" y="727617"/>
          <a:ext cx="1040948" cy="676616"/>
        </a:xfrm>
        <a:prstGeom prst="roundRect">
          <a:avLst/>
        </a:prstGeom>
        <a:gradFill rotWithShape="0">
          <a:gsLst>
            <a:gs pos="0">
              <a:schemeClr val="accent5">
                <a:hueOff val="5142836"/>
                <a:satOff val="11748"/>
                <a:lumOff val="-32549"/>
                <a:alphaOff val="0"/>
                <a:shade val="51000"/>
                <a:satMod val="130000"/>
              </a:schemeClr>
            </a:gs>
            <a:gs pos="80000">
              <a:schemeClr val="accent5">
                <a:hueOff val="5142836"/>
                <a:satOff val="11748"/>
                <a:lumOff val="-32549"/>
                <a:alphaOff val="0"/>
                <a:shade val="93000"/>
                <a:satMod val="130000"/>
              </a:schemeClr>
            </a:gs>
            <a:gs pos="100000">
              <a:schemeClr val="accent5">
                <a:hueOff val="5142836"/>
                <a:satOff val="11748"/>
                <a:lumOff val="-3254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smtClean="0"/>
            <a:t>Communicatie</a:t>
          </a:r>
          <a:endParaRPr lang="nl-NL" sz="1000" kern="1200" dirty="0"/>
        </a:p>
      </dsp:txBody>
      <dsp:txXfrm>
        <a:off x="2007061" y="727617"/>
        <a:ext cx="1040948" cy="676616"/>
      </dsp:txXfrm>
    </dsp:sp>
    <dsp:sp modelId="{3A8B722B-FB27-4F64-9396-3381DD7A80E2}">
      <dsp:nvSpPr>
        <dsp:cNvPr id="0" name=""/>
        <dsp:cNvSpPr/>
      </dsp:nvSpPr>
      <dsp:spPr>
        <a:xfrm>
          <a:off x="2106149" y="338708"/>
          <a:ext cx="3862939" cy="3862939"/>
        </a:xfrm>
        <a:custGeom>
          <a:avLst/>
          <a:gdLst/>
          <a:ahLst/>
          <a:cxnLst/>
          <a:rect l="0" t="0" r="0" b="0"/>
          <a:pathLst>
            <a:path>
              <a:moveTo>
                <a:pt x="774835" y="384610"/>
              </a:moveTo>
              <a:arcTo wR="1931469" hR="1931469" stAng="13992804" swAng="1256484"/>
            </a:path>
          </a:pathLst>
        </a:custGeom>
        <a:noFill/>
        <a:ln w="9525" cap="flat" cmpd="sng" algn="ctr">
          <a:solidFill>
            <a:schemeClr val="accent5">
              <a:hueOff val="5142836"/>
              <a:satOff val="11748"/>
              <a:lumOff val="-3254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54063"/>
            <a:ext cx="0" cy="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819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79768" y="4715154"/>
            <a:ext cx="5436567" cy="4465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17575" y="754063"/>
            <a:ext cx="4962525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17575" y="754063"/>
            <a:ext cx="4962525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390525"/>
            <a:ext cx="2055813" cy="581025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390525"/>
            <a:ext cx="6019800" cy="581025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600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600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390525"/>
            <a:ext cx="2055813" cy="581025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390525"/>
            <a:ext cx="6019800" cy="581025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600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600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90525"/>
            <a:ext cx="8228013" cy="1433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Klik om de opmaak van de titeltekst te bewerken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600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Klik om de opmaak van de overzichtstekst te bewerken</a:t>
            </a:r>
          </a:p>
          <a:p>
            <a:pPr lvl="1"/>
            <a:r>
              <a:rPr lang="en-GB" smtClean="0"/>
              <a:t>Tweede overzichtsniveau</a:t>
            </a:r>
          </a:p>
          <a:p>
            <a:pPr lvl="2"/>
            <a:r>
              <a:rPr lang="en-GB" smtClean="0"/>
              <a:t>Derde overzichtsniveau</a:t>
            </a:r>
          </a:p>
          <a:p>
            <a:pPr lvl="3"/>
            <a:r>
              <a:rPr lang="en-GB" smtClean="0"/>
              <a:t>Vierde overzichtsniveau</a:t>
            </a:r>
          </a:p>
          <a:p>
            <a:pPr lvl="4"/>
            <a:r>
              <a:rPr lang="en-GB" smtClean="0"/>
              <a:t>Vijfde overzichtsniveau</a:t>
            </a:r>
          </a:p>
          <a:p>
            <a:pPr lvl="4"/>
            <a:r>
              <a:rPr lang="en-GB" smtClean="0"/>
              <a:t>Zesde overzichtsniveau</a:t>
            </a:r>
          </a:p>
          <a:p>
            <a:pPr lvl="4"/>
            <a:r>
              <a:rPr lang="en-GB" smtClean="0"/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ACEF"/>
          </a:solidFill>
          <a:latin typeface="+mj-lt"/>
          <a:ea typeface="+mj-ea"/>
          <a:cs typeface="+mj-cs"/>
        </a:defRPr>
      </a:lvl1pPr>
      <a:lvl2pPr marL="742950" indent="-28575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ACEF"/>
          </a:solidFill>
          <a:latin typeface="Gill Sans" charset="0"/>
          <a:ea typeface="Gill Sans" charset="0"/>
          <a:cs typeface="Gill Sans" charset="0"/>
        </a:defRPr>
      </a:lvl2pPr>
      <a:lvl3pPr marL="1143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ACEF"/>
          </a:solidFill>
          <a:latin typeface="Gill Sans" charset="0"/>
          <a:ea typeface="Gill Sans" charset="0"/>
          <a:cs typeface="Gill Sans" charset="0"/>
        </a:defRPr>
      </a:lvl3pPr>
      <a:lvl4pPr marL="1600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ACEF"/>
          </a:solidFill>
          <a:latin typeface="Gill Sans" charset="0"/>
          <a:ea typeface="Gill Sans" charset="0"/>
          <a:cs typeface="Gill Sans" charset="0"/>
        </a:defRPr>
      </a:lvl4pPr>
      <a:lvl5pPr marL="20574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ACEF"/>
          </a:solidFill>
          <a:latin typeface="Gill Sans" charset="0"/>
          <a:ea typeface="Gill Sans" charset="0"/>
          <a:cs typeface="Gill Sans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ACEF"/>
          </a:solidFill>
          <a:latin typeface="Gill Sans" charset="0"/>
          <a:ea typeface="Gill Sans" charset="0"/>
          <a:cs typeface="Gill Sans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ACEF"/>
          </a:solidFill>
          <a:latin typeface="Gill Sans" charset="0"/>
          <a:ea typeface="Gill Sans" charset="0"/>
          <a:cs typeface="Gill Sans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ACEF"/>
          </a:solidFill>
          <a:latin typeface="Gill Sans" charset="0"/>
          <a:ea typeface="Gill Sans" charset="0"/>
          <a:cs typeface="Gill Sans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ACEF"/>
          </a:solidFill>
          <a:latin typeface="Gill Sans" charset="0"/>
          <a:ea typeface="Gill Sans" charset="0"/>
          <a:cs typeface="Gill Sans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ACEF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423604"/>
          </a:solidFill>
          <a:latin typeface="Calibri" pitchFamily="34" charset="0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423604"/>
          </a:solidFill>
          <a:latin typeface="Calibri" pitchFamily="34" charset="0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23604"/>
          </a:solidFill>
          <a:latin typeface="Calibri" pitchFamily="34" charset="0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23604"/>
          </a:solidFill>
          <a:latin typeface="Calibri" pitchFamily="34" charset="0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23604"/>
          </a:solidFill>
          <a:latin typeface="Calibri" pitchFamily="34" charset="0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23604"/>
          </a:solidFill>
          <a:latin typeface="Calibri" pitchFamily="34" charset="0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23604"/>
          </a:solidFill>
          <a:latin typeface="Calibri" pitchFamily="34" charset="0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23604"/>
          </a:solidFill>
          <a:latin typeface="Calibri" pitchFamily="34" charset="0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779838" y="6230938"/>
            <a:ext cx="1392237" cy="627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169863" y="6162675"/>
            <a:ext cx="8820150" cy="1588"/>
          </a:xfrm>
          <a:prstGeom prst="line">
            <a:avLst/>
          </a:prstGeom>
          <a:noFill/>
          <a:ln w="38160">
            <a:solidFill>
              <a:srgbClr val="009FE3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nl-NL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90525"/>
            <a:ext cx="8228013" cy="1433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Klik om de opmaak van de titeltekst te bewerken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600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Klik om de opmaak van de overzichtstekst te bewerken</a:t>
            </a:r>
          </a:p>
          <a:p>
            <a:pPr lvl="1"/>
            <a:r>
              <a:rPr lang="en-GB" smtClean="0"/>
              <a:t>Tweede overzichtsniveau</a:t>
            </a:r>
          </a:p>
          <a:p>
            <a:pPr lvl="2"/>
            <a:r>
              <a:rPr lang="en-GB" smtClean="0"/>
              <a:t>Derde overzichtsniveau</a:t>
            </a:r>
          </a:p>
          <a:p>
            <a:pPr lvl="3"/>
            <a:r>
              <a:rPr lang="en-GB" smtClean="0"/>
              <a:t>Vierde overzichtsniveau</a:t>
            </a:r>
          </a:p>
          <a:p>
            <a:pPr lvl="4"/>
            <a:r>
              <a:rPr lang="en-GB" smtClean="0"/>
              <a:t>Vijfde overzichtsniveau</a:t>
            </a:r>
          </a:p>
          <a:p>
            <a:pPr lvl="4"/>
            <a:r>
              <a:rPr lang="en-GB" smtClean="0"/>
              <a:t>Zesde overzichtsniveau</a:t>
            </a:r>
          </a:p>
          <a:p>
            <a:pPr lvl="4"/>
            <a:r>
              <a:rPr lang="en-GB" smtClean="0"/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ACEF"/>
          </a:solidFill>
          <a:latin typeface="+mj-lt"/>
          <a:ea typeface="+mj-ea"/>
          <a:cs typeface="+mj-cs"/>
        </a:defRPr>
      </a:lvl1pPr>
      <a:lvl2pPr marL="742950" indent="-28575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ACEF"/>
          </a:solidFill>
          <a:latin typeface="Gill Sans" charset="0"/>
          <a:ea typeface="Gill Sans" charset="0"/>
          <a:cs typeface="Gill Sans" charset="0"/>
        </a:defRPr>
      </a:lvl2pPr>
      <a:lvl3pPr marL="1143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ACEF"/>
          </a:solidFill>
          <a:latin typeface="Gill Sans" charset="0"/>
          <a:ea typeface="Gill Sans" charset="0"/>
          <a:cs typeface="Gill Sans" charset="0"/>
        </a:defRPr>
      </a:lvl3pPr>
      <a:lvl4pPr marL="1600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ACEF"/>
          </a:solidFill>
          <a:latin typeface="Gill Sans" charset="0"/>
          <a:ea typeface="Gill Sans" charset="0"/>
          <a:cs typeface="Gill Sans" charset="0"/>
        </a:defRPr>
      </a:lvl4pPr>
      <a:lvl5pPr marL="20574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ACEF"/>
          </a:solidFill>
          <a:latin typeface="Gill Sans" charset="0"/>
          <a:ea typeface="Gill Sans" charset="0"/>
          <a:cs typeface="Gill Sans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ACEF"/>
          </a:solidFill>
          <a:latin typeface="Gill Sans" charset="0"/>
          <a:ea typeface="Gill Sans" charset="0"/>
          <a:cs typeface="Gill Sans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ACEF"/>
          </a:solidFill>
          <a:latin typeface="Gill Sans" charset="0"/>
          <a:ea typeface="Gill Sans" charset="0"/>
          <a:cs typeface="Gill Sans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ACEF"/>
          </a:solidFill>
          <a:latin typeface="Gill Sans" charset="0"/>
          <a:ea typeface="Gill Sans" charset="0"/>
          <a:cs typeface="Gill Sans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ACEF"/>
          </a:solidFill>
          <a:latin typeface="Gill Sans" charset="0"/>
          <a:ea typeface="Gill Sans" charset="0"/>
          <a:cs typeface="Gill Sans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ACEF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423604"/>
          </a:solidFill>
          <a:latin typeface="Calibri" pitchFamily="34" charset="0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423604"/>
          </a:solidFill>
          <a:latin typeface="Calibri" pitchFamily="34" charset="0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23604"/>
          </a:solidFill>
          <a:latin typeface="Calibri" pitchFamily="34" charset="0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23604"/>
          </a:solidFill>
          <a:latin typeface="Calibri" pitchFamily="34" charset="0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23604"/>
          </a:solidFill>
          <a:latin typeface="Calibri" pitchFamily="34" charset="0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23604"/>
          </a:solidFill>
          <a:latin typeface="Calibri" pitchFamily="34" charset="0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23604"/>
          </a:solidFill>
          <a:latin typeface="Calibri" pitchFamily="34" charset="0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23604"/>
          </a:solidFill>
          <a:latin typeface="Calibri" pitchFamily="34" charset="0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457200" y="2705100"/>
            <a:ext cx="8229600" cy="2012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lnSpc>
                <a:spcPct val="12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4400" dirty="0" smtClean="0">
              <a:solidFill>
                <a:srgbClr val="FFFFFF"/>
              </a:solidFill>
              <a:latin typeface="+mj-lt"/>
              <a:ea typeface="Gill Sans Light" charset="0"/>
              <a:cs typeface="Gill Sans Light" charset="0"/>
            </a:endParaRPr>
          </a:p>
          <a:p>
            <a:pPr algn="ctr">
              <a:lnSpc>
                <a:spcPct val="12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dirty="0" smtClean="0">
                <a:solidFill>
                  <a:srgbClr val="FFFFFF"/>
                </a:solidFill>
                <a:latin typeface="+mj-lt"/>
                <a:ea typeface="Gill Sans Light" charset="0"/>
                <a:cs typeface="Gill Sans Light" charset="0"/>
              </a:rPr>
              <a:t>Planning your IATI project</a:t>
            </a:r>
          </a:p>
          <a:p>
            <a:pPr algn="ctr">
              <a:lnSpc>
                <a:spcPct val="12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dirty="0" smtClean="0">
                <a:solidFill>
                  <a:srgbClr val="FFFFFF"/>
                </a:solidFill>
                <a:latin typeface="+mj-lt"/>
                <a:ea typeface="Gill Sans Light" charset="0"/>
                <a:cs typeface="Gill Sans Light" charset="0"/>
              </a:rPr>
              <a:t>(based on the Netherlands Red Cross open data project)</a:t>
            </a:r>
          </a:p>
          <a:p>
            <a:pPr algn="ctr">
              <a:lnSpc>
                <a:spcPct val="12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4400" dirty="0">
              <a:solidFill>
                <a:srgbClr val="FFFFFF"/>
              </a:solidFill>
              <a:latin typeface="+mj-lt"/>
              <a:ea typeface="Gill Sans Light" charset="0"/>
              <a:cs typeface="Gill Sans Light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Focus of IATI </a:t>
            </a:r>
            <a:r>
              <a:rPr lang="nl-NL" dirty="0" err="1" smtClean="0"/>
              <a:t>publication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/>
          </p:cNvGraphicFramePr>
          <p:nvPr/>
        </p:nvGraphicFramePr>
        <p:xfrm>
          <a:off x="-36512" y="1484784"/>
          <a:ext cx="9001000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ep 13"/>
          <p:cNvGrpSpPr/>
          <p:nvPr/>
        </p:nvGrpSpPr>
        <p:grpSpPr>
          <a:xfrm>
            <a:off x="4427984" y="3501008"/>
            <a:ext cx="1344232" cy="369332"/>
            <a:chOff x="3779912" y="2339588"/>
            <a:chExt cx="1344232" cy="369332"/>
          </a:xfrm>
        </p:grpSpPr>
        <p:sp>
          <p:nvSpPr>
            <p:cNvPr id="6" name="Ovaal 5"/>
            <p:cNvSpPr/>
            <p:nvPr/>
          </p:nvSpPr>
          <p:spPr>
            <a:xfrm>
              <a:off x="3779912" y="242088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7" name="Tekstvak 6"/>
            <p:cNvSpPr txBox="1"/>
            <p:nvPr/>
          </p:nvSpPr>
          <p:spPr>
            <a:xfrm>
              <a:off x="3945936" y="2339588"/>
              <a:ext cx="1178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>
                  <a:solidFill>
                    <a:schemeClr val="tx1"/>
                  </a:solidFill>
                </a:rPr>
                <a:t>Rode Kruis</a:t>
              </a:r>
              <a:endParaRPr lang="nl-NL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Broad</a:t>
            </a:r>
            <a:r>
              <a:rPr lang="nl-NL" dirty="0" smtClean="0"/>
              <a:t> team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</p:nvPr>
        </p:nvGraphicFramePr>
        <p:xfrm>
          <a:off x="457200" y="1600201"/>
          <a:ext cx="8075239" cy="4349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/>
          <p:cNvSpPr/>
          <p:nvPr/>
        </p:nvSpPr>
        <p:spPr>
          <a:xfrm>
            <a:off x="2627784" y="1412776"/>
            <a:ext cx="2592288" cy="4608512"/>
          </a:xfrm>
          <a:prstGeom prst="rect">
            <a:avLst/>
          </a:prstGeom>
          <a:solidFill>
            <a:srgbClr val="FF99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hthoek 17"/>
          <p:cNvSpPr/>
          <p:nvPr/>
        </p:nvSpPr>
        <p:spPr>
          <a:xfrm>
            <a:off x="5220072" y="1412776"/>
            <a:ext cx="2448272" cy="4608512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hthoek 18"/>
          <p:cNvSpPr/>
          <p:nvPr/>
        </p:nvSpPr>
        <p:spPr>
          <a:xfrm>
            <a:off x="7668344" y="1412776"/>
            <a:ext cx="1475656" cy="4608512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hthoek 15"/>
          <p:cNvSpPr/>
          <p:nvPr/>
        </p:nvSpPr>
        <p:spPr>
          <a:xfrm>
            <a:off x="0" y="1412776"/>
            <a:ext cx="2627784" cy="460851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Phases</a:t>
            </a:r>
            <a:r>
              <a:rPr lang="nl-NL" dirty="0" smtClean="0"/>
              <a:t> &amp; </a:t>
            </a:r>
            <a:r>
              <a:rPr lang="nl-NL" dirty="0" err="1" smtClean="0"/>
              <a:t>key</a:t>
            </a:r>
            <a:r>
              <a:rPr lang="nl-NL" dirty="0" smtClean="0"/>
              <a:t> </a:t>
            </a:r>
            <a:r>
              <a:rPr lang="nl-NL" dirty="0" err="1" smtClean="0"/>
              <a:t>questions</a:t>
            </a:r>
            <a:endParaRPr lang="nl-NL" dirty="0"/>
          </a:p>
        </p:txBody>
      </p:sp>
      <p:sp>
        <p:nvSpPr>
          <p:cNvPr id="20" name="Tekstvak 19"/>
          <p:cNvSpPr txBox="1"/>
          <p:nvPr/>
        </p:nvSpPr>
        <p:spPr>
          <a:xfrm>
            <a:off x="827584" y="1484784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Strategy</a:t>
            </a:r>
            <a:r>
              <a:rPr lang="nl-NL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&amp; planning</a:t>
            </a:r>
            <a:endParaRPr lang="nl-NL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kstvak 20"/>
          <p:cNvSpPr txBox="1"/>
          <p:nvPr/>
        </p:nvSpPr>
        <p:spPr>
          <a:xfrm>
            <a:off x="3131840" y="1484784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Mapping</a:t>
            </a:r>
            <a:r>
              <a:rPr lang="nl-NL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the data</a:t>
            </a:r>
            <a:endParaRPr lang="nl-NL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kstvak 21"/>
          <p:cNvSpPr txBox="1"/>
          <p:nvPr/>
        </p:nvSpPr>
        <p:spPr>
          <a:xfrm>
            <a:off x="6156176" y="1484784"/>
            <a:ext cx="1080120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Realisation</a:t>
            </a:r>
            <a:endParaRPr lang="nl-NL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kstvak 22"/>
          <p:cNvSpPr txBox="1"/>
          <p:nvPr/>
        </p:nvSpPr>
        <p:spPr>
          <a:xfrm>
            <a:off x="8028384" y="1484784"/>
            <a:ext cx="89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Publication</a:t>
            </a:r>
            <a:r>
              <a:rPr lang="nl-NL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&amp; </a:t>
            </a:r>
            <a:r>
              <a:rPr lang="nl-NL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</a:t>
            </a:r>
            <a:endParaRPr lang="nl-NL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kstvak 23"/>
          <p:cNvSpPr txBox="1"/>
          <p:nvPr/>
        </p:nvSpPr>
        <p:spPr>
          <a:xfrm>
            <a:off x="899592" y="566124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September - </a:t>
            </a:r>
            <a:r>
              <a:rPr lang="nl-NL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October</a:t>
            </a:r>
            <a:endParaRPr lang="nl-NL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kstvak 24"/>
          <p:cNvSpPr txBox="1"/>
          <p:nvPr/>
        </p:nvSpPr>
        <p:spPr>
          <a:xfrm>
            <a:off x="3059832" y="5661248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October</a:t>
            </a:r>
            <a:r>
              <a:rPr lang="nl-NL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November</a:t>
            </a:r>
            <a:endParaRPr lang="nl-NL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kstvak 25"/>
          <p:cNvSpPr txBox="1"/>
          <p:nvPr/>
        </p:nvSpPr>
        <p:spPr>
          <a:xfrm>
            <a:off x="5724128" y="5661248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December- </a:t>
            </a:r>
            <a:r>
              <a:rPr lang="nl-NL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February</a:t>
            </a:r>
            <a:endParaRPr lang="nl-NL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kstvak 26"/>
          <p:cNvSpPr txBox="1"/>
          <p:nvPr/>
        </p:nvSpPr>
        <p:spPr>
          <a:xfrm>
            <a:off x="8063880" y="5661248"/>
            <a:ext cx="9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Q1 2015</a:t>
            </a:r>
            <a:endParaRPr lang="nl-NL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Tekstvak 41"/>
          <p:cNvSpPr txBox="1"/>
          <p:nvPr/>
        </p:nvSpPr>
        <p:spPr>
          <a:xfrm>
            <a:off x="467544" y="2132857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you want to publish IATI data?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 do you already know?</a:t>
            </a:r>
          </a:p>
          <a:p>
            <a:pPr>
              <a:buFont typeface="Arial" pitchFamily="34" charset="0"/>
              <a:buChar char="•"/>
            </a:pPr>
            <a:endParaRPr lang="nl-NL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kstvak 42"/>
          <p:cNvSpPr txBox="1"/>
          <p:nvPr/>
        </p:nvSpPr>
        <p:spPr>
          <a:xfrm>
            <a:off x="467544" y="2924944"/>
            <a:ext cx="172819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About your team</a:t>
            </a:r>
          </a:p>
          <a:p>
            <a:pPr>
              <a:buFont typeface="Arial" pitchFamily="34" charset="0"/>
              <a:buChar char="•"/>
            </a:pP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an ‘activity’ in your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organisation</a:t>
            </a: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Reasons not to publish activities</a:t>
            </a:r>
          </a:p>
          <a:p>
            <a:pPr>
              <a:buFont typeface="Arial" pitchFamily="34" charset="0"/>
              <a:buChar char="•"/>
            </a:pP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Coverage of activities</a:t>
            </a:r>
          </a:p>
          <a:p>
            <a:pPr>
              <a:buFont typeface="Arial" pitchFamily="34" charset="0"/>
              <a:buChar char="•"/>
            </a:pP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Permissions and licenses</a:t>
            </a:r>
          </a:p>
          <a:p>
            <a:pPr>
              <a:buFont typeface="Arial" pitchFamily="34" charset="0"/>
              <a:buChar char="•"/>
            </a:pPr>
            <a:endParaRPr lang="nl-NL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Tekstvak 44"/>
          <p:cNvSpPr txBox="1"/>
          <p:nvPr/>
        </p:nvSpPr>
        <p:spPr>
          <a:xfrm>
            <a:off x="3059832" y="2119765"/>
            <a:ext cx="17281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 data do you already have?</a:t>
            </a:r>
          </a:p>
          <a:p>
            <a:pPr>
              <a:buFont typeface="Arial" pitchFamily="34" charset="0"/>
              <a:buChar char="•"/>
            </a:pP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Where is that data in your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organisation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now?</a:t>
            </a:r>
          </a:p>
          <a:p>
            <a:pPr>
              <a:buFont typeface="Arial" pitchFamily="34" charset="0"/>
              <a:buChar char="•"/>
            </a:pP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 do you need to do to make it suitable for publication (and for your desired outcomes)</a:t>
            </a:r>
          </a:p>
          <a:p>
            <a:pPr>
              <a:buFont typeface="Arial" pitchFamily="34" charset="0"/>
              <a:buChar char="•"/>
            </a:pPr>
            <a:endParaRPr lang="nl-NL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Tekstvak 45"/>
          <p:cNvSpPr txBox="1"/>
          <p:nvPr/>
        </p:nvSpPr>
        <p:spPr>
          <a:xfrm>
            <a:off x="5436096" y="2060848"/>
            <a:ext cx="1728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Which systems need to change in order to produce the desired IATI data?</a:t>
            </a:r>
          </a:p>
          <a:p>
            <a:pPr>
              <a:buFont typeface="Arial" pitchFamily="34" charset="0"/>
              <a:buChar char="•"/>
            </a:pP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Which processes need to change?</a:t>
            </a:r>
          </a:p>
          <a:p>
            <a:pPr>
              <a:buFont typeface="Arial" pitchFamily="34" charset="0"/>
              <a:buChar char="•"/>
            </a:pP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nl-NL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Tekstvak 46"/>
          <p:cNvSpPr txBox="1"/>
          <p:nvPr/>
        </p:nvSpPr>
        <p:spPr>
          <a:xfrm>
            <a:off x="7812360" y="2060848"/>
            <a:ext cx="13316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Setting up your accounts for 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publishing data</a:t>
            </a:r>
          </a:p>
          <a:p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Verifying your data</a:t>
            </a:r>
          </a:p>
          <a:p>
            <a:pPr>
              <a:buFont typeface="Arial" pitchFamily="34" charset="0"/>
              <a:buChar char="•"/>
            </a:pP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Publishing your data</a:t>
            </a:r>
          </a:p>
          <a:p>
            <a:pPr>
              <a:buFont typeface="Arial" pitchFamily="34" charset="0"/>
              <a:buChar char="•"/>
            </a:pP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nl-NL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kstvak 28"/>
          <p:cNvSpPr txBox="1"/>
          <p:nvPr/>
        </p:nvSpPr>
        <p:spPr>
          <a:xfrm>
            <a:off x="6746036" y="6165304"/>
            <a:ext cx="2238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Based</a:t>
            </a:r>
            <a:r>
              <a:rPr lang="nl-NL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nl-NL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</a:t>
            </a:r>
            <a:r>
              <a:rPr lang="nl-NL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nl-NL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Netherlands</a:t>
            </a:r>
            <a:r>
              <a:rPr lang="nl-NL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Red Cross </a:t>
            </a:r>
            <a:br>
              <a:rPr lang="nl-NL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nl-NL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planning</a:t>
            </a:r>
            <a:endParaRPr lang="nl-NL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Choices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nl-NL" dirty="0" smtClean="0"/>
          </a:p>
          <a:p>
            <a:pPr marL="457200" indent="-457200">
              <a:buFont typeface="+mj-lt"/>
              <a:buAutoNum type="arabicPeriod"/>
            </a:pPr>
            <a:r>
              <a:rPr lang="nl-NL" dirty="0" err="1" smtClean="0"/>
              <a:t>Emphasis</a:t>
            </a:r>
            <a:r>
              <a:rPr lang="nl-NL" dirty="0" smtClean="0"/>
              <a:t> </a:t>
            </a:r>
            <a:r>
              <a:rPr lang="nl-NL" dirty="0" err="1" smtClean="0"/>
              <a:t>on</a:t>
            </a:r>
            <a:r>
              <a:rPr lang="nl-NL" dirty="0" smtClean="0"/>
              <a:t> </a:t>
            </a:r>
            <a:r>
              <a:rPr lang="nl-NL" dirty="0" err="1" smtClean="0"/>
              <a:t>desired</a:t>
            </a:r>
            <a:r>
              <a:rPr lang="nl-NL" dirty="0" smtClean="0"/>
              <a:t> USE of IATI data</a:t>
            </a:r>
            <a:br>
              <a:rPr lang="nl-NL" dirty="0" smtClean="0"/>
            </a:br>
            <a:r>
              <a:rPr lang="nl-NL" i="1" dirty="0" smtClean="0">
                <a:solidFill>
                  <a:schemeClr val="bg2"/>
                </a:solidFill>
              </a:rPr>
              <a:t>“Start </a:t>
            </a:r>
            <a:r>
              <a:rPr lang="nl-NL" i="1" dirty="0" err="1" smtClean="0">
                <a:solidFill>
                  <a:schemeClr val="bg2"/>
                </a:solidFill>
              </a:rPr>
              <a:t>with</a:t>
            </a:r>
            <a:r>
              <a:rPr lang="nl-NL" i="1" dirty="0" smtClean="0">
                <a:solidFill>
                  <a:schemeClr val="bg2"/>
                </a:solidFill>
              </a:rPr>
              <a:t> the end in </a:t>
            </a:r>
            <a:r>
              <a:rPr lang="nl-NL" i="1" dirty="0" err="1" smtClean="0">
                <a:solidFill>
                  <a:schemeClr val="bg2"/>
                </a:solidFill>
              </a:rPr>
              <a:t>mind</a:t>
            </a:r>
            <a:r>
              <a:rPr lang="nl-NL" i="1" dirty="0" smtClean="0">
                <a:solidFill>
                  <a:schemeClr val="bg2"/>
                </a:solidFill>
              </a:rPr>
              <a:t>”</a:t>
            </a:r>
          </a:p>
          <a:p>
            <a:pPr marL="457200" indent="-457200">
              <a:buFont typeface="+mj-lt"/>
              <a:buAutoNum type="arabicPeriod"/>
            </a:pPr>
            <a:endParaRPr lang="nl-NL" dirty="0" smtClean="0"/>
          </a:p>
          <a:p>
            <a:pPr marL="457200" indent="-457200">
              <a:buFont typeface="+mj-lt"/>
              <a:buAutoNum type="arabicPeriod"/>
            </a:pPr>
            <a:r>
              <a:rPr lang="nl-NL" dirty="0" err="1" smtClean="0"/>
              <a:t>Produce</a:t>
            </a:r>
            <a:r>
              <a:rPr lang="nl-NL" dirty="0" smtClean="0"/>
              <a:t> a ‘prototype’ IATI data set ASAP</a:t>
            </a:r>
            <a:br>
              <a:rPr lang="nl-NL" dirty="0" smtClean="0"/>
            </a:br>
            <a:r>
              <a:rPr lang="nl-NL" i="1" dirty="0" smtClean="0">
                <a:solidFill>
                  <a:schemeClr val="bg2"/>
                </a:solidFill>
              </a:rPr>
              <a:t>“Open data is </a:t>
            </a:r>
            <a:r>
              <a:rPr lang="nl-NL" i="1" dirty="0" err="1" smtClean="0">
                <a:solidFill>
                  <a:schemeClr val="bg2"/>
                </a:solidFill>
              </a:rPr>
              <a:t>not</a:t>
            </a:r>
            <a:r>
              <a:rPr lang="nl-NL" i="1" dirty="0" smtClean="0">
                <a:solidFill>
                  <a:schemeClr val="bg2"/>
                </a:solidFill>
              </a:rPr>
              <a:t> </a:t>
            </a:r>
            <a:r>
              <a:rPr lang="nl-NL" i="1" dirty="0" err="1" smtClean="0">
                <a:solidFill>
                  <a:schemeClr val="bg2"/>
                </a:solidFill>
              </a:rPr>
              <a:t>rocket</a:t>
            </a:r>
            <a:r>
              <a:rPr lang="nl-NL" i="1" dirty="0" smtClean="0">
                <a:solidFill>
                  <a:schemeClr val="bg2"/>
                </a:solidFill>
              </a:rPr>
              <a:t> </a:t>
            </a:r>
            <a:r>
              <a:rPr lang="nl-NL" i="1" dirty="0" err="1" smtClean="0">
                <a:solidFill>
                  <a:schemeClr val="bg2"/>
                </a:solidFill>
              </a:rPr>
              <a:t>science</a:t>
            </a:r>
            <a:r>
              <a:rPr lang="nl-NL" i="1" dirty="0" smtClean="0">
                <a:solidFill>
                  <a:schemeClr val="bg2"/>
                </a:solidFill>
              </a:rPr>
              <a:t>”</a:t>
            </a:r>
            <a:br>
              <a:rPr lang="nl-NL" i="1" dirty="0" smtClean="0">
                <a:solidFill>
                  <a:schemeClr val="bg2"/>
                </a:solidFill>
              </a:rPr>
            </a:br>
            <a:r>
              <a:rPr lang="nl-NL" dirty="0" smtClean="0">
                <a:solidFill>
                  <a:srgbClr val="00B0F0"/>
                </a:solidFill>
              </a:rPr>
              <a:t>and to manage </a:t>
            </a:r>
            <a:r>
              <a:rPr lang="nl-NL" dirty="0" err="1" smtClean="0">
                <a:solidFill>
                  <a:srgbClr val="00B0F0"/>
                </a:solidFill>
              </a:rPr>
              <a:t>expectations</a:t>
            </a:r>
            <a:r>
              <a:rPr lang="nl-NL" dirty="0" smtClean="0">
                <a:solidFill>
                  <a:srgbClr val="00B0F0"/>
                </a:solidFill>
              </a:rPr>
              <a:t> </a:t>
            </a:r>
            <a:r>
              <a:rPr lang="nl-NL" dirty="0" err="1" smtClean="0">
                <a:solidFill>
                  <a:srgbClr val="00B0F0"/>
                </a:solidFill>
              </a:rPr>
              <a:t>early</a:t>
            </a:r>
            <a:endParaRPr lang="nl-NL" dirty="0" smtClean="0">
              <a:solidFill>
                <a:srgbClr val="00B0F0"/>
              </a:solidFill>
            </a:endParaRPr>
          </a:p>
          <a:p>
            <a:pPr>
              <a:buFont typeface="Arial" pitchFamily="34" charset="0"/>
              <a:buChar char="•"/>
            </a:pPr>
            <a:endParaRPr lang="nl-NL" sz="2400" dirty="0" smtClean="0">
              <a:solidFill>
                <a:srgbClr val="00B0F0"/>
              </a:solidFill>
            </a:endParaRPr>
          </a:p>
          <a:p>
            <a:pPr lvl="1"/>
            <a:endParaRPr lang="nl-NL" sz="2000" dirty="0" smtClean="0">
              <a:solidFill>
                <a:srgbClr val="00B0F0"/>
              </a:solidFill>
            </a:endParaRPr>
          </a:p>
          <a:p>
            <a:endParaRPr lang="nl-NL" dirty="0" smtClean="0"/>
          </a:p>
          <a:p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23750" r="18794"/>
          <a:stretch>
            <a:fillRect/>
          </a:stretch>
        </p:blipFill>
        <p:spPr bwMode="auto">
          <a:xfrm>
            <a:off x="-2268760" y="0"/>
            <a:ext cx="11521280" cy="608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ep 54"/>
          <p:cNvGrpSpPr/>
          <p:nvPr/>
        </p:nvGrpSpPr>
        <p:grpSpPr>
          <a:xfrm>
            <a:off x="0" y="1412776"/>
            <a:ext cx="9144000" cy="4608512"/>
            <a:chOff x="0" y="1412776"/>
            <a:chExt cx="9144000" cy="4608512"/>
          </a:xfrm>
        </p:grpSpPr>
        <p:sp>
          <p:nvSpPr>
            <p:cNvPr id="42" name="Rechthoek 41"/>
            <p:cNvSpPr/>
            <p:nvPr/>
          </p:nvSpPr>
          <p:spPr>
            <a:xfrm>
              <a:off x="2627784" y="1412776"/>
              <a:ext cx="2592288" cy="4608512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3" name="Rechthoek 42"/>
            <p:cNvSpPr/>
            <p:nvPr/>
          </p:nvSpPr>
          <p:spPr>
            <a:xfrm>
              <a:off x="5220072" y="1412776"/>
              <a:ext cx="2448272" cy="4608512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5" name="Rechthoek 44"/>
            <p:cNvSpPr/>
            <p:nvPr/>
          </p:nvSpPr>
          <p:spPr>
            <a:xfrm>
              <a:off x="7668344" y="1412776"/>
              <a:ext cx="1475656" cy="4608512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6" name="Rechthoek 45"/>
            <p:cNvSpPr/>
            <p:nvPr/>
          </p:nvSpPr>
          <p:spPr>
            <a:xfrm>
              <a:off x="0" y="1412776"/>
              <a:ext cx="2627784" cy="460851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7" name="Tekstvak 46"/>
            <p:cNvSpPr txBox="1"/>
            <p:nvPr/>
          </p:nvSpPr>
          <p:spPr>
            <a:xfrm>
              <a:off x="827584" y="1484784"/>
              <a:ext cx="144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Strategy</a:t>
              </a:r>
              <a:r>
                <a:rPr lang="nl-NL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&amp; planning</a:t>
              </a:r>
              <a:endParaRPr lang="nl-NL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Tekstvak 47"/>
            <p:cNvSpPr txBox="1"/>
            <p:nvPr/>
          </p:nvSpPr>
          <p:spPr>
            <a:xfrm>
              <a:off x="3131840" y="1484784"/>
              <a:ext cx="144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Mapping</a:t>
              </a:r>
              <a:r>
                <a:rPr lang="nl-NL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the data</a:t>
              </a:r>
              <a:endParaRPr lang="nl-NL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9" name="Tekstvak 48"/>
            <p:cNvSpPr txBox="1"/>
            <p:nvPr/>
          </p:nvSpPr>
          <p:spPr>
            <a:xfrm>
              <a:off x="6156176" y="1484784"/>
              <a:ext cx="1080120" cy="288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Realisation</a:t>
              </a:r>
              <a:endParaRPr lang="nl-NL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0" name="Tekstvak 49"/>
            <p:cNvSpPr txBox="1"/>
            <p:nvPr/>
          </p:nvSpPr>
          <p:spPr>
            <a:xfrm>
              <a:off x="8028384" y="1484784"/>
              <a:ext cx="8995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Publication</a:t>
              </a:r>
              <a:r>
                <a:rPr lang="nl-NL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&amp; </a:t>
              </a:r>
              <a:r>
                <a:rPr lang="nl-NL" sz="1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Use</a:t>
              </a:r>
              <a:endParaRPr lang="nl-NL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1" name="Tekstvak 50"/>
            <p:cNvSpPr txBox="1"/>
            <p:nvPr/>
          </p:nvSpPr>
          <p:spPr>
            <a:xfrm>
              <a:off x="899592" y="5661248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September - </a:t>
              </a:r>
              <a:r>
                <a:rPr lang="nl-NL" sz="1200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October</a:t>
              </a:r>
              <a:endParaRPr lang="nl-NL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2" name="Tekstvak 51"/>
            <p:cNvSpPr txBox="1"/>
            <p:nvPr/>
          </p:nvSpPr>
          <p:spPr>
            <a:xfrm>
              <a:off x="3059832" y="5661248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October</a:t>
              </a:r>
              <a:r>
                <a:rPr lang="nl-NL" sz="1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November</a:t>
              </a:r>
              <a:endParaRPr lang="nl-NL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Tekstvak 52"/>
            <p:cNvSpPr txBox="1"/>
            <p:nvPr/>
          </p:nvSpPr>
          <p:spPr>
            <a:xfrm>
              <a:off x="5724128" y="5661248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December- </a:t>
              </a:r>
              <a:r>
                <a:rPr lang="nl-NL" sz="1200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February</a:t>
              </a:r>
              <a:endParaRPr lang="nl-NL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4" name="Tekstvak 53"/>
            <p:cNvSpPr txBox="1"/>
            <p:nvPr/>
          </p:nvSpPr>
          <p:spPr>
            <a:xfrm>
              <a:off x="8063880" y="5661248"/>
              <a:ext cx="9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Q1 2015</a:t>
              </a:r>
              <a:endParaRPr lang="nl-NL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1" name="Draaiende pijl 40"/>
          <p:cNvSpPr/>
          <p:nvPr/>
        </p:nvSpPr>
        <p:spPr>
          <a:xfrm rot="20650360" flipH="1">
            <a:off x="2680015" y="2253776"/>
            <a:ext cx="1621356" cy="1486351"/>
          </a:xfrm>
          <a:prstGeom prst="circularArrow">
            <a:avLst>
              <a:gd name="adj1" fmla="val 4952"/>
              <a:gd name="adj2" fmla="val 913135"/>
              <a:gd name="adj3" fmla="val 20401066"/>
              <a:gd name="adj4" fmla="val 7618929"/>
              <a:gd name="adj5" fmla="val 12080"/>
            </a:avLst>
          </a:prstGeom>
          <a:solidFill>
            <a:srgbClr val="0070C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40" name="Draaiende pijl 39"/>
          <p:cNvSpPr/>
          <p:nvPr/>
        </p:nvSpPr>
        <p:spPr>
          <a:xfrm rot="20650360" flipH="1">
            <a:off x="5252233" y="1846954"/>
            <a:ext cx="2326617" cy="2143358"/>
          </a:xfrm>
          <a:prstGeom prst="circularArrow">
            <a:avLst>
              <a:gd name="adj1" fmla="val 4952"/>
              <a:gd name="adj2" fmla="val 913135"/>
              <a:gd name="adj3" fmla="val 20401066"/>
              <a:gd name="adj4" fmla="val 7618929"/>
              <a:gd name="adj5" fmla="val 7253"/>
            </a:avLst>
          </a:prstGeom>
          <a:solidFill>
            <a:srgbClr val="0070C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Overall planning</a:t>
            </a:r>
            <a:endParaRPr lang="nl-NL" dirty="0"/>
          </a:p>
        </p:txBody>
      </p:sp>
      <p:sp>
        <p:nvSpPr>
          <p:cNvPr id="5" name="Afgeronde rechthoek 4"/>
          <p:cNvSpPr/>
          <p:nvPr/>
        </p:nvSpPr>
        <p:spPr>
          <a:xfrm>
            <a:off x="251520" y="3429000"/>
            <a:ext cx="936104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Planning IATI </a:t>
            </a:r>
            <a:r>
              <a:rPr lang="nl-NL" sz="1100" dirty="0" err="1" smtClean="0"/>
              <a:t>publication</a:t>
            </a:r>
            <a:endParaRPr lang="nl-NL" sz="1100" dirty="0"/>
          </a:p>
        </p:txBody>
      </p:sp>
      <p:sp>
        <p:nvSpPr>
          <p:cNvPr id="6" name="Afgeronde rechthoek 5"/>
          <p:cNvSpPr/>
          <p:nvPr/>
        </p:nvSpPr>
        <p:spPr>
          <a:xfrm>
            <a:off x="1403648" y="3861048"/>
            <a:ext cx="936104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Systems/ info </a:t>
            </a:r>
            <a:r>
              <a:rPr lang="nl-NL" sz="1100" dirty="0" err="1" smtClean="0"/>
              <a:t>assessment</a:t>
            </a:r>
            <a:endParaRPr lang="nl-NL" sz="1100" dirty="0"/>
          </a:p>
        </p:txBody>
      </p:sp>
      <p:sp>
        <p:nvSpPr>
          <p:cNvPr id="7" name="Afgeronde rechthoek 6"/>
          <p:cNvSpPr/>
          <p:nvPr/>
        </p:nvSpPr>
        <p:spPr>
          <a:xfrm>
            <a:off x="1403648" y="3068960"/>
            <a:ext cx="936104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/>
              <a:t>Require-ments</a:t>
            </a:r>
            <a:r>
              <a:rPr lang="nl-NL" sz="1100" dirty="0" smtClean="0"/>
              <a:t> </a:t>
            </a:r>
            <a:r>
              <a:rPr lang="nl-NL" sz="1100" dirty="0" err="1" smtClean="0"/>
              <a:t>analysis</a:t>
            </a:r>
            <a:endParaRPr lang="nl-NL" sz="1100" dirty="0"/>
          </a:p>
        </p:txBody>
      </p:sp>
      <p:sp>
        <p:nvSpPr>
          <p:cNvPr id="8" name="Afgeronde rechthoek 7"/>
          <p:cNvSpPr/>
          <p:nvPr/>
        </p:nvSpPr>
        <p:spPr>
          <a:xfrm>
            <a:off x="2771800" y="3429000"/>
            <a:ext cx="936104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/>
              <a:t>Mapping</a:t>
            </a:r>
            <a:r>
              <a:rPr lang="nl-NL" sz="1100" dirty="0" smtClean="0"/>
              <a:t> IATI data</a:t>
            </a:r>
            <a:endParaRPr lang="nl-NL" sz="1100" dirty="0"/>
          </a:p>
        </p:txBody>
      </p:sp>
      <p:sp>
        <p:nvSpPr>
          <p:cNvPr id="9" name="Afgeronde rechthoek 8"/>
          <p:cNvSpPr/>
          <p:nvPr/>
        </p:nvSpPr>
        <p:spPr>
          <a:xfrm>
            <a:off x="3923928" y="3068960"/>
            <a:ext cx="936104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Analyse </a:t>
            </a:r>
            <a:r>
              <a:rPr lang="nl-NL" sz="1100" dirty="0" err="1" smtClean="0"/>
              <a:t>systems</a:t>
            </a:r>
            <a:r>
              <a:rPr lang="nl-NL" sz="1100" dirty="0" smtClean="0"/>
              <a:t> </a:t>
            </a:r>
            <a:r>
              <a:rPr lang="nl-NL" sz="1100" dirty="0" err="1" smtClean="0"/>
              <a:t>changes</a:t>
            </a:r>
            <a:endParaRPr lang="nl-NL" sz="1100" dirty="0"/>
          </a:p>
        </p:txBody>
      </p:sp>
      <p:sp>
        <p:nvSpPr>
          <p:cNvPr id="10" name="Afgeronde rechthoek 9"/>
          <p:cNvSpPr/>
          <p:nvPr/>
        </p:nvSpPr>
        <p:spPr>
          <a:xfrm>
            <a:off x="3923928" y="3933056"/>
            <a:ext cx="936104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Analyse </a:t>
            </a:r>
            <a:r>
              <a:rPr lang="nl-NL" sz="1100" dirty="0" err="1" smtClean="0"/>
              <a:t>process</a:t>
            </a:r>
            <a:r>
              <a:rPr lang="nl-NL" sz="1100" dirty="0" smtClean="0"/>
              <a:t> </a:t>
            </a:r>
            <a:r>
              <a:rPr lang="nl-NL" sz="1100" dirty="0" err="1" smtClean="0"/>
              <a:t>changes</a:t>
            </a:r>
            <a:endParaRPr lang="nl-NL" sz="1100" dirty="0"/>
          </a:p>
        </p:txBody>
      </p:sp>
      <p:sp>
        <p:nvSpPr>
          <p:cNvPr id="11" name="Afgeronde rechthoek 10"/>
          <p:cNvSpPr/>
          <p:nvPr/>
        </p:nvSpPr>
        <p:spPr>
          <a:xfrm>
            <a:off x="5580112" y="3068960"/>
            <a:ext cx="936104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Systems </a:t>
            </a:r>
            <a:r>
              <a:rPr lang="nl-NL" sz="1100" dirty="0" err="1" smtClean="0"/>
              <a:t>changes</a:t>
            </a:r>
            <a:endParaRPr lang="nl-NL" sz="1100" dirty="0"/>
          </a:p>
        </p:txBody>
      </p:sp>
      <p:sp>
        <p:nvSpPr>
          <p:cNvPr id="12" name="Afgeronde rechthoek 11"/>
          <p:cNvSpPr/>
          <p:nvPr/>
        </p:nvSpPr>
        <p:spPr>
          <a:xfrm>
            <a:off x="5580112" y="3933056"/>
            <a:ext cx="936104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/>
              <a:t>Process</a:t>
            </a:r>
            <a:r>
              <a:rPr lang="nl-NL" sz="1100" dirty="0" smtClean="0"/>
              <a:t> </a:t>
            </a:r>
            <a:r>
              <a:rPr lang="nl-NL" sz="1100" dirty="0" err="1" smtClean="0"/>
              <a:t>changes</a:t>
            </a:r>
            <a:endParaRPr lang="nl-NL" sz="1100" dirty="0"/>
          </a:p>
        </p:txBody>
      </p:sp>
      <p:sp>
        <p:nvSpPr>
          <p:cNvPr id="13" name="Afgeronde rechthoek 12"/>
          <p:cNvSpPr/>
          <p:nvPr/>
        </p:nvSpPr>
        <p:spPr>
          <a:xfrm>
            <a:off x="6660232" y="3429000"/>
            <a:ext cx="936104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Test </a:t>
            </a:r>
            <a:r>
              <a:rPr lang="nl-NL" sz="1100" dirty="0" err="1" smtClean="0"/>
              <a:t>process</a:t>
            </a:r>
            <a:endParaRPr lang="nl-NL" sz="1100" dirty="0"/>
          </a:p>
        </p:txBody>
      </p:sp>
      <p:sp>
        <p:nvSpPr>
          <p:cNvPr id="14" name="Afgeronde rechthoek 13"/>
          <p:cNvSpPr/>
          <p:nvPr/>
        </p:nvSpPr>
        <p:spPr>
          <a:xfrm>
            <a:off x="6588224" y="1916832"/>
            <a:ext cx="936104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/>
              <a:t>Adaptation</a:t>
            </a:r>
            <a:endParaRPr lang="nl-NL" sz="1100" dirty="0"/>
          </a:p>
        </p:txBody>
      </p:sp>
      <p:sp>
        <p:nvSpPr>
          <p:cNvPr id="15" name="Afgeronde rechthoek 14"/>
          <p:cNvSpPr/>
          <p:nvPr/>
        </p:nvSpPr>
        <p:spPr>
          <a:xfrm>
            <a:off x="7812360" y="3429000"/>
            <a:ext cx="936104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/>
              <a:t>Publication</a:t>
            </a:r>
            <a:endParaRPr lang="nl-NL" sz="1100" dirty="0"/>
          </a:p>
        </p:txBody>
      </p:sp>
      <p:sp>
        <p:nvSpPr>
          <p:cNvPr id="29" name="PIJL-RECHTS 28"/>
          <p:cNvSpPr/>
          <p:nvPr/>
        </p:nvSpPr>
        <p:spPr>
          <a:xfrm rot="1860398">
            <a:off x="1181289" y="3988697"/>
            <a:ext cx="266520" cy="182042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PIJL-RECHTS 29"/>
          <p:cNvSpPr/>
          <p:nvPr/>
        </p:nvSpPr>
        <p:spPr>
          <a:xfrm rot="19739602" flipV="1">
            <a:off x="1143463" y="3335333"/>
            <a:ext cx="266520" cy="182042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PIJL-RECHTS 30"/>
          <p:cNvSpPr/>
          <p:nvPr/>
        </p:nvSpPr>
        <p:spPr>
          <a:xfrm rot="19739602" flipV="1">
            <a:off x="2327209" y="3927052"/>
            <a:ext cx="494959" cy="221309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PIJL-RECHTS 31"/>
          <p:cNvSpPr/>
          <p:nvPr/>
        </p:nvSpPr>
        <p:spPr>
          <a:xfrm rot="1860398">
            <a:off x="2309530" y="3393237"/>
            <a:ext cx="480078" cy="215541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PIJL-RECHTS 32"/>
          <p:cNvSpPr/>
          <p:nvPr/>
        </p:nvSpPr>
        <p:spPr>
          <a:xfrm rot="19739602" flipV="1">
            <a:off x="3701569" y="3335333"/>
            <a:ext cx="266520" cy="182042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PIJL-RECHTS 33"/>
          <p:cNvSpPr/>
          <p:nvPr/>
        </p:nvSpPr>
        <p:spPr>
          <a:xfrm rot="1860398">
            <a:off x="3663743" y="3988697"/>
            <a:ext cx="266520" cy="182042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PIJL-RECHTS 34"/>
          <p:cNvSpPr/>
          <p:nvPr/>
        </p:nvSpPr>
        <p:spPr>
          <a:xfrm rot="19739602" flipV="1">
            <a:off x="6509881" y="3988697"/>
            <a:ext cx="266520" cy="182042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PIJL-RECHTS 35"/>
          <p:cNvSpPr/>
          <p:nvPr/>
        </p:nvSpPr>
        <p:spPr>
          <a:xfrm rot="1860398">
            <a:off x="6509881" y="3340625"/>
            <a:ext cx="266520" cy="182042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PIJL-RECHTS 36"/>
          <p:cNvSpPr/>
          <p:nvPr/>
        </p:nvSpPr>
        <p:spPr>
          <a:xfrm flipV="1">
            <a:off x="7596336" y="3645024"/>
            <a:ext cx="288032" cy="216024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PIJL-RECHTS 37"/>
          <p:cNvSpPr/>
          <p:nvPr/>
        </p:nvSpPr>
        <p:spPr>
          <a:xfrm flipV="1">
            <a:off x="4860032" y="3212976"/>
            <a:ext cx="720080" cy="216024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PIJL-RECHTS 38"/>
          <p:cNvSpPr/>
          <p:nvPr/>
        </p:nvSpPr>
        <p:spPr>
          <a:xfrm flipV="1">
            <a:off x="4860032" y="4077072"/>
            <a:ext cx="720080" cy="216024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PIJL-RECHTS 43"/>
          <p:cNvSpPr/>
          <p:nvPr/>
        </p:nvSpPr>
        <p:spPr>
          <a:xfrm>
            <a:off x="1331640" y="4725144"/>
            <a:ext cx="5688632" cy="792088"/>
          </a:xfrm>
          <a:prstGeom prst="rightArrow">
            <a:avLst>
              <a:gd name="adj1" fmla="val 50000"/>
              <a:gd name="adj2" fmla="val 75654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Legal/</a:t>
            </a:r>
            <a:r>
              <a:rPr lang="nl-NL" sz="1100" dirty="0" err="1" smtClean="0"/>
              <a:t>licenses</a:t>
            </a:r>
            <a:r>
              <a:rPr lang="nl-NL" sz="1100" dirty="0" smtClean="0"/>
              <a:t>,  </a:t>
            </a:r>
            <a:r>
              <a:rPr lang="nl-NL" sz="1100" dirty="0" err="1" smtClean="0"/>
              <a:t>Exclusions</a:t>
            </a:r>
            <a:r>
              <a:rPr lang="nl-NL" sz="1100" dirty="0" smtClean="0"/>
              <a:t>,  </a:t>
            </a:r>
            <a:r>
              <a:rPr lang="nl-NL" sz="1100" dirty="0" err="1" smtClean="0"/>
              <a:t>Communication</a:t>
            </a:r>
            <a:r>
              <a:rPr lang="nl-NL" sz="1100" dirty="0" smtClean="0"/>
              <a:t> planning, …</a:t>
            </a:r>
            <a:endParaRPr lang="nl-NL" sz="1100" dirty="0"/>
          </a:p>
        </p:txBody>
      </p:sp>
      <p:sp>
        <p:nvSpPr>
          <p:cNvPr id="56" name="PIJL-RECHTS 55"/>
          <p:cNvSpPr/>
          <p:nvPr/>
        </p:nvSpPr>
        <p:spPr>
          <a:xfrm flipV="1">
            <a:off x="8748464" y="3645024"/>
            <a:ext cx="288032" cy="216024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Tekstvak 57"/>
          <p:cNvSpPr txBox="1"/>
          <p:nvPr/>
        </p:nvSpPr>
        <p:spPr>
          <a:xfrm>
            <a:off x="6746036" y="6165304"/>
            <a:ext cx="2238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Based</a:t>
            </a:r>
            <a:r>
              <a:rPr lang="nl-NL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nl-NL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</a:t>
            </a:r>
            <a:r>
              <a:rPr lang="nl-NL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nl-NL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Netherlands</a:t>
            </a:r>
            <a:r>
              <a:rPr lang="nl-NL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Red Cross </a:t>
            </a:r>
            <a:br>
              <a:rPr lang="nl-NL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nl-NL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planning</a:t>
            </a:r>
            <a:endParaRPr lang="nl-NL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4" grpId="0" animBg="1"/>
      <p:bldP spid="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ep 41"/>
          <p:cNvGrpSpPr/>
          <p:nvPr/>
        </p:nvGrpSpPr>
        <p:grpSpPr>
          <a:xfrm>
            <a:off x="0" y="1412776"/>
            <a:ext cx="9144000" cy="4608512"/>
            <a:chOff x="0" y="1412776"/>
            <a:chExt cx="9144000" cy="4608512"/>
          </a:xfrm>
        </p:grpSpPr>
        <p:sp>
          <p:nvSpPr>
            <p:cNvPr id="47" name="Rechthoek 46"/>
            <p:cNvSpPr/>
            <p:nvPr/>
          </p:nvSpPr>
          <p:spPr>
            <a:xfrm>
              <a:off x="0" y="1412776"/>
              <a:ext cx="2627784" cy="460851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3" name="Rechthoek 42"/>
            <p:cNvSpPr/>
            <p:nvPr/>
          </p:nvSpPr>
          <p:spPr>
            <a:xfrm>
              <a:off x="2627784" y="1412776"/>
              <a:ext cx="2592288" cy="4608512"/>
            </a:xfrm>
            <a:prstGeom prst="rect">
              <a:avLst/>
            </a:prstGeom>
            <a:solidFill>
              <a:srgbClr val="FF99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5" name="Rechthoek 44"/>
            <p:cNvSpPr/>
            <p:nvPr/>
          </p:nvSpPr>
          <p:spPr>
            <a:xfrm>
              <a:off x="5220072" y="1412776"/>
              <a:ext cx="2448272" cy="4608512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6" name="Rechthoek 45"/>
            <p:cNvSpPr/>
            <p:nvPr/>
          </p:nvSpPr>
          <p:spPr>
            <a:xfrm>
              <a:off x="7668344" y="1412776"/>
              <a:ext cx="1475656" cy="4608512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Tekstvak 47"/>
            <p:cNvSpPr txBox="1"/>
            <p:nvPr/>
          </p:nvSpPr>
          <p:spPr>
            <a:xfrm>
              <a:off x="827584" y="1484784"/>
              <a:ext cx="144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Strategy</a:t>
              </a:r>
              <a:r>
                <a:rPr lang="nl-NL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&amp; planning</a:t>
              </a:r>
              <a:endParaRPr lang="nl-NL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9" name="Tekstvak 48"/>
            <p:cNvSpPr txBox="1"/>
            <p:nvPr/>
          </p:nvSpPr>
          <p:spPr>
            <a:xfrm>
              <a:off x="3131840" y="1484784"/>
              <a:ext cx="144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Mapping</a:t>
              </a:r>
              <a:r>
                <a:rPr lang="nl-NL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the data</a:t>
              </a:r>
              <a:endParaRPr lang="nl-NL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0" name="Tekstvak 49"/>
            <p:cNvSpPr txBox="1"/>
            <p:nvPr/>
          </p:nvSpPr>
          <p:spPr>
            <a:xfrm>
              <a:off x="6156176" y="1484784"/>
              <a:ext cx="1080120" cy="288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Realisation</a:t>
              </a:r>
              <a:endParaRPr lang="nl-NL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1" name="Tekstvak 50"/>
            <p:cNvSpPr txBox="1"/>
            <p:nvPr/>
          </p:nvSpPr>
          <p:spPr>
            <a:xfrm>
              <a:off x="8028384" y="1484784"/>
              <a:ext cx="8995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Publication</a:t>
              </a:r>
              <a:r>
                <a:rPr lang="nl-NL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&amp; </a:t>
              </a:r>
              <a:r>
                <a:rPr lang="nl-NL" sz="1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Use</a:t>
              </a:r>
              <a:endParaRPr lang="nl-NL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2" name="Tekstvak 51"/>
            <p:cNvSpPr txBox="1"/>
            <p:nvPr/>
          </p:nvSpPr>
          <p:spPr>
            <a:xfrm>
              <a:off x="899592" y="5661248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September - </a:t>
              </a:r>
              <a:r>
                <a:rPr lang="nl-NL" sz="1200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October</a:t>
              </a:r>
              <a:endParaRPr lang="nl-NL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Tekstvak 52"/>
            <p:cNvSpPr txBox="1"/>
            <p:nvPr/>
          </p:nvSpPr>
          <p:spPr>
            <a:xfrm>
              <a:off x="3059832" y="5661248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October</a:t>
              </a:r>
              <a:r>
                <a:rPr lang="nl-NL" sz="1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November</a:t>
              </a:r>
              <a:endParaRPr lang="nl-NL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4" name="Tekstvak 53"/>
            <p:cNvSpPr txBox="1"/>
            <p:nvPr/>
          </p:nvSpPr>
          <p:spPr>
            <a:xfrm>
              <a:off x="5724128" y="5661248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December- </a:t>
              </a:r>
              <a:r>
                <a:rPr lang="nl-NL" sz="1200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February</a:t>
              </a:r>
              <a:endParaRPr lang="nl-NL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Tekstvak 54"/>
            <p:cNvSpPr txBox="1"/>
            <p:nvPr/>
          </p:nvSpPr>
          <p:spPr>
            <a:xfrm>
              <a:off x="8063880" y="5661248"/>
              <a:ext cx="9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Q1 2015</a:t>
              </a:r>
              <a:endParaRPr lang="nl-NL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1" name="Draaiende pijl 40"/>
          <p:cNvSpPr/>
          <p:nvPr/>
        </p:nvSpPr>
        <p:spPr>
          <a:xfrm rot="20650360" flipH="1">
            <a:off x="2653286" y="2061487"/>
            <a:ext cx="1818830" cy="1654906"/>
          </a:xfrm>
          <a:prstGeom prst="circularArrow">
            <a:avLst>
              <a:gd name="adj1" fmla="val 4952"/>
              <a:gd name="adj2" fmla="val 913135"/>
              <a:gd name="adj3" fmla="val 20401066"/>
              <a:gd name="adj4" fmla="val 7618929"/>
              <a:gd name="adj5" fmla="val 12080"/>
            </a:avLst>
          </a:prstGeom>
          <a:solidFill>
            <a:srgbClr val="0070C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40" name="Draaiende pijl 39"/>
          <p:cNvSpPr/>
          <p:nvPr/>
        </p:nvSpPr>
        <p:spPr>
          <a:xfrm rot="20650360" flipH="1">
            <a:off x="5252233" y="1846954"/>
            <a:ext cx="2326617" cy="2143358"/>
          </a:xfrm>
          <a:prstGeom prst="circularArrow">
            <a:avLst>
              <a:gd name="adj1" fmla="val 4952"/>
              <a:gd name="adj2" fmla="val 913135"/>
              <a:gd name="adj3" fmla="val 20401066"/>
              <a:gd name="adj4" fmla="val 7618929"/>
              <a:gd name="adj5" fmla="val 7253"/>
            </a:avLst>
          </a:prstGeom>
          <a:solidFill>
            <a:srgbClr val="0070C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 </a:t>
            </a:r>
            <a:r>
              <a:rPr lang="en-US" dirty="0" err="1" smtClean="0"/>
              <a:t>eind</a:t>
            </a:r>
            <a:r>
              <a:rPr lang="en-US" dirty="0" smtClean="0"/>
              <a:t> van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jaar</a:t>
            </a:r>
            <a:endParaRPr lang="nl-NL" dirty="0"/>
          </a:p>
        </p:txBody>
      </p:sp>
      <p:sp>
        <p:nvSpPr>
          <p:cNvPr id="5" name="Afgeronde rechthoek 4"/>
          <p:cNvSpPr/>
          <p:nvPr/>
        </p:nvSpPr>
        <p:spPr>
          <a:xfrm>
            <a:off x="251520" y="3429000"/>
            <a:ext cx="936104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Planning IATI </a:t>
            </a:r>
            <a:r>
              <a:rPr lang="nl-NL" sz="1100" dirty="0" err="1" smtClean="0"/>
              <a:t>publication</a:t>
            </a:r>
            <a:endParaRPr lang="nl-NL" sz="1100" dirty="0"/>
          </a:p>
        </p:txBody>
      </p:sp>
      <p:sp>
        <p:nvSpPr>
          <p:cNvPr id="6" name="Afgeronde rechthoek 5"/>
          <p:cNvSpPr/>
          <p:nvPr/>
        </p:nvSpPr>
        <p:spPr>
          <a:xfrm>
            <a:off x="1403648" y="3861048"/>
            <a:ext cx="936104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Systems/ info </a:t>
            </a:r>
            <a:r>
              <a:rPr lang="nl-NL" sz="1100" dirty="0" err="1" smtClean="0"/>
              <a:t>assessment</a:t>
            </a:r>
            <a:endParaRPr lang="nl-NL" sz="1100" dirty="0"/>
          </a:p>
        </p:txBody>
      </p:sp>
      <p:sp>
        <p:nvSpPr>
          <p:cNvPr id="7" name="Afgeronde rechthoek 6"/>
          <p:cNvSpPr/>
          <p:nvPr/>
        </p:nvSpPr>
        <p:spPr>
          <a:xfrm>
            <a:off x="1403648" y="3068960"/>
            <a:ext cx="936104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/>
              <a:t>Require-ments</a:t>
            </a:r>
            <a:r>
              <a:rPr lang="nl-NL" sz="1100" dirty="0" smtClean="0"/>
              <a:t> </a:t>
            </a:r>
            <a:r>
              <a:rPr lang="nl-NL" sz="1100" dirty="0" err="1" smtClean="0"/>
              <a:t>analysis</a:t>
            </a:r>
            <a:endParaRPr lang="nl-NL" sz="1100" dirty="0"/>
          </a:p>
        </p:txBody>
      </p:sp>
      <p:sp>
        <p:nvSpPr>
          <p:cNvPr id="8" name="Afgeronde rechthoek 7"/>
          <p:cNvSpPr/>
          <p:nvPr/>
        </p:nvSpPr>
        <p:spPr>
          <a:xfrm>
            <a:off x="2771800" y="3429000"/>
            <a:ext cx="936104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/>
              <a:t>Mapping</a:t>
            </a:r>
            <a:r>
              <a:rPr lang="nl-NL" sz="1100" dirty="0" smtClean="0"/>
              <a:t> IATI data</a:t>
            </a:r>
            <a:endParaRPr lang="nl-NL" sz="1100" dirty="0"/>
          </a:p>
        </p:txBody>
      </p:sp>
      <p:sp>
        <p:nvSpPr>
          <p:cNvPr id="9" name="Afgeronde rechthoek 8"/>
          <p:cNvSpPr/>
          <p:nvPr/>
        </p:nvSpPr>
        <p:spPr>
          <a:xfrm>
            <a:off x="3923928" y="3068960"/>
            <a:ext cx="936104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Analyse </a:t>
            </a:r>
            <a:r>
              <a:rPr lang="nl-NL" sz="1100" dirty="0" err="1" smtClean="0"/>
              <a:t>systems</a:t>
            </a:r>
            <a:r>
              <a:rPr lang="nl-NL" sz="1100" dirty="0" smtClean="0"/>
              <a:t> </a:t>
            </a:r>
            <a:r>
              <a:rPr lang="nl-NL" sz="1100" dirty="0" err="1" smtClean="0"/>
              <a:t>changes</a:t>
            </a:r>
            <a:endParaRPr lang="nl-NL" sz="1100" dirty="0"/>
          </a:p>
        </p:txBody>
      </p:sp>
      <p:sp>
        <p:nvSpPr>
          <p:cNvPr id="10" name="Afgeronde rechthoek 9"/>
          <p:cNvSpPr/>
          <p:nvPr/>
        </p:nvSpPr>
        <p:spPr>
          <a:xfrm>
            <a:off x="3923928" y="3933056"/>
            <a:ext cx="936104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Analyse </a:t>
            </a:r>
            <a:r>
              <a:rPr lang="nl-NL" sz="1100" dirty="0" err="1" smtClean="0"/>
              <a:t>process</a:t>
            </a:r>
            <a:r>
              <a:rPr lang="nl-NL" sz="1100" dirty="0" smtClean="0"/>
              <a:t> </a:t>
            </a:r>
            <a:r>
              <a:rPr lang="nl-NL" sz="1100" dirty="0" err="1" smtClean="0"/>
              <a:t>changes</a:t>
            </a:r>
            <a:endParaRPr lang="nl-NL" sz="1100" dirty="0"/>
          </a:p>
        </p:txBody>
      </p:sp>
      <p:sp>
        <p:nvSpPr>
          <p:cNvPr id="11" name="Afgeronde rechthoek 10"/>
          <p:cNvSpPr/>
          <p:nvPr/>
        </p:nvSpPr>
        <p:spPr>
          <a:xfrm>
            <a:off x="5580112" y="3068960"/>
            <a:ext cx="936104" cy="6480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Systems </a:t>
            </a:r>
            <a:r>
              <a:rPr lang="nl-NL" sz="1100" dirty="0" err="1" smtClean="0"/>
              <a:t>changes</a:t>
            </a:r>
            <a:endParaRPr lang="nl-NL" sz="1100" dirty="0"/>
          </a:p>
        </p:txBody>
      </p:sp>
      <p:sp>
        <p:nvSpPr>
          <p:cNvPr id="12" name="Afgeronde rechthoek 11"/>
          <p:cNvSpPr/>
          <p:nvPr/>
        </p:nvSpPr>
        <p:spPr>
          <a:xfrm>
            <a:off x="5580112" y="3933056"/>
            <a:ext cx="936104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/>
              <a:t>Process</a:t>
            </a:r>
            <a:r>
              <a:rPr lang="nl-NL" sz="1100" dirty="0" smtClean="0"/>
              <a:t> </a:t>
            </a:r>
            <a:r>
              <a:rPr lang="nl-NL" sz="1100" dirty="0" err="1" smtClean="0"/>
              <a:t>changes</a:t>
            </a:r>
            <a:endParaRPr lang="nl-NL" sz="1100" dirty="0"/>
          </a:p>
        </p:txBody>
      </p:sp>
      <p:sp>
        <p:nvSpPr>
          <p:cNvPr id="13" name="Afgeronde rechthoek 12"/>
          <p:cNvSpPr/>
          <p:nvPr/>
        </p:nvSpPr>
        <p:spPr>
          <a:xfrm>
            <a:off x="6660232" y="3429000"/>
            <a:ext cx="936104" cy="6480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Test </a:t>
            </a:r>
            <a:r>
              <a:rPr lang="nl-NL" sz="1100" dirty="0" err="1" smtClean="0"/>
              <a:t>process</a:t>
            </a:r>
            <a:endParaRPr lang="nl-NL" sz="1100" dirty="0"/>
          </a:p>
        </p:txBody>
      </p:sp>
      <p:sp>
        <p:nvSpPr>
          <p:cNvPr id="14" name="Afgeronde rechthoek 13"/>
          <p:cNvSpPr/>
          <p:nvPr/>
        </p:nvSpPr>
        <p:spPr>
          <a:xfrm>
            <a:off x="6588224" y="1916832"/>
            <a:ext cx="936104" cy="6480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/>
              <a:t>Adaptation</a:t>
            </a:r>
            <a:endParaRPr lang="nl-NL" sz="1100" dirty="0"/>
          </a:p>
        </p:txBody>
      </p:sp>
      <p:sp>
        <p:nvSpPr>
          <p:cNvPr id="15" name="Afgeronde rechthoek 14"/>
          <p:cNvSpPr/>
          <p:nvPr/>
        </p:nvSpPr>
        <p:spPr>
          <a:xfrm>
            <a:off x="8063880" y="3429000"/>
            <a:ext cx="936104" cy="6480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/>
              <a:t>Publication</a:t>
            </a:r>
            <a:endParaRPr lang="nl-NL" sz="1100" dirty="0"/>
          </a:p>
        </p:txBody>
      </p:sp>
      <p:sp>
        <p:nvSpPr>
          <p:cNvPr id="29" name="PIJL-RECHTS 28"/>
          <p:cNvSpPr/>
          <p:nvPr/>
        </p:nvSpPr>
        <p:spPr>
          <a:xfrm rot="1860398">
            <a:off x="1181289" y="3988697"/>
            <a:ext cx="266520" cy="182042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PIJL-RECHTS 29"/>
          <p:cNvSpPr/>
          <p:nvPr/>
        </p:nvSpPr>
        <p:spPr>
          <a:xfrm rot="19739602" flipV="1">
            <a:off x="1143463" y="3335333"/>
            <a:ext cx="266520" cy="182042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PIJL-RECHTS 30"/>
          <p:cNvSpPr/>
          <p:nvPr/>
        </p:nvSpPr>
        <p:spPr>
          <a:xfrm rot="19739602" flipV="1">
            <a:off x="2327209" y="3927052"/>
            <a:ext cx="494959" cy="221309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PIJL-RECHTS 31"/>
          <p:cNvSpPr/>
          <p:nvPr/>
        </p:nvSpPr>
        <p:spPr>
          <a:xfrm rot="1860398">
            <a:off x="2309530" y="3393237"/>
            <a:ext cx="480078" cy="215541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PIJL-RECHTS 32"/>
          <p:cNvSpPr/>
          <p:nvPr/>
        </p:nvSpPr>
        <p:spPr>
          <a:xfrm rot="19739602" flipV="1">
            <a:off x="3701569" y="3335333"/>
            <a:ext cx="266520" cy="182042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PIJL-RECHTS 33"/>
          <p:cNvSpPr/>
          <p:nvPr/>
        </p:nvSpPr>
        <p:spPr>
          <a:xfrm rot="1860398">
            <a:off x="3663743" y="3988697"/>
            <a:ext cx="266520" cy="182042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PIJL-RECHTS 34"/>
          <p:cNvSpPr/>
          <p:nvPr/>
        </p:nvSpPr>
        <p:spPr>
          <a:xfrm rot="19739602" flipV="1">
            <a:off x="6509881" y="3988697"/>
            <a:ext cx="266520" cy="182042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PIJL-RECHTS 35"/>
          <p:cNvSpPr/>
          <p:nvPr/>
        </p:nvSpPr>
        <p:spPr>
          <a:xfrm rot="1860398">
            <a:off x="6509881" y="3340625"/>
            <a:ext cx="266520" cy="182042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PIJL-RECHTS 36"/>
          <p:cNvSpPr/>
          <p:nvPr/>
        </p:nvSpPr>
        <p:spPr>
          <a:xfrm flipV="1">
            <a:off x="7596336" y="3645024"/>
            <a:ext cx="504056" cy="216024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PIJL-RECHTS 37"/>
          <p:cNvSpPr/>
          <p:nvPr/>
        </p:nvSpPr>
        <p:spPr>
          <a:xfrm flipV="1">
            <a:off x="4860032" y="3212976"/>
            <a:ext cx="720080" cy="216024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PIJL-RECHTS 38"/>
          <p:cNvSpPr/>
          <p:nvPr/>
        </p:nvSpPr>
        <p:spPr>
          <a:xfrm flipV="1">
            <a:off x="4860032" y="4077072"/>
            <a:ext cx="720080" cy="216024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PIJL-RECHTS 43"/>
          <p:cNvSpPr/>
          <p:nvPr/>
        </p:nvSpPr>
        <p:spPr>
          <a:xfrm>
            <a:off x="1331640" y="4725144"/>
            <a:ext cx="5688632" cy="792088"/>
          </a:xfrm>
          <a:prstGeom prst="rightArrow">
            <a:avLst>
              <a:gd name="adj1" fmla="val 50000"/>
              <a:gd name="adj2" fmla="val 75654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Legal/</a:t>
            </a:r>
            <a:r>
              <a:rPr lang="nl-NL" sz="1100" dirty="0" err="1" smtClean="0"/>
              <a:t>licenses</a:t>
            </a:r>
            <a:r>
              <a:rPr lang="nl-NL" sz="1100" dirty="0" smtClean="0"/>
              <a:t>,  </a:t>
            </a:r>
            <a:r>
              <a:rPr lang="nl-NL" sz="1100" dirty="0" err="1" smtClean="0"/>
              <a:t>Exclusions</a:t>
            </a:r>
            <a:r>
              <a:rPr lang="nl-NL" sz="1100" dirty="0" smtClean="0"/>
              <a:t>,  </a:t>
            </a:r>
            <a:r>
              <a:rPr lang="nl-NL" sz="1100" dirty="0" err="1" smtClean="0"/>
              <a:t>Communication</a:t>
            </a:r>
            <a:r>
              <a:rPr lang="nl-NL" sz="1100" dirty="0" smtClean="0"/>
              <a:t> planning, …</a:t>
            </a:r>
            <a:endParaRPr lang="nl-NL" sz="1100" dirty="0"/>
          </a:p>
        </p:txBody>
      </p:sp>
      <p:sp>
        <p:nvSpPr>
          <p:cNvPr id="58" name="Tekstvak 57"/>
          <p:cNvSpPr txBox="1"/>
          <p:nvPr/>
        </p:nvSpPr>
        <p:spPr>
          <a:xfrm>
            <a:off x="6746036" y="6165304"/>
            <a:ext cx="2238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Based</a:t>
            </a:r>
            <a:r>
              <a:rPr lang="nl-NL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nl-NL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</a:t>
            </a:r>
            <a:r>
              <a:rPr lang="nl-NL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nl-NL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Netherlands</a:t>
            </a:r>
            <a:r>
              <a:rPr lang="nl-NL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Red Cross </a:t>
            </a:r>
            <a:br>
              <a:rPr lang="nl-NL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nl-NL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planning</a:t>
            </a:r>
            <a:endParaRPr lang="nl-NL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Plan </a:t>
            </a:r>
            <a:r>
              <a:rPr lang="nl-NL" dirty="0" err="1" smtClean="0"/>
              <a:t>your</a:t>
            </a:r>
            <a:r>
              <a:rPr lang="nl-NL" dirty="0" smtClean="0"/>
              <a:t> </a:t>
            </a:r>
            <a:r>
              <a:rPr lang="nl-NL" dirty="0" err="1" smtClean="0"/>
              <a:t>own</a:t>
            </a:r>
            <a:r>
              <a:rPr lang="nl-NL" dirty="0" smtClean="0"/>
              <a:t> project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NL" sz="2400" dirty="0" err="1" smtClean="0"/>
              <a:t>Which</a:t>
            </a:r>
            <a:r>
              <a:rPr lang="nl-NL" sz="2400" dirty="0" smtClean="0"/>
              <a:t> </a:t>
            </a:r>
            <a:r>
              <a:rPr lang="nl-NL" sz="2400" dirty="0" err="1" smtClean="0"/>
              <a:t>activities</a:t>
            </a:r>
            <a:r>
              <a:rPr lang="nl-NL" sz="2400" dirty="0" smtClean="0"/>
              <a:t> are </a:t>
            </a:r>
            <a:r>
              <a:rPr lang="nl-NL" sz="2400" dirty="0" err="1" smtClean="0"/>
              <a:t>not</a:t>
            </a:r>
            <a:r>
              <a:rPr lang="nl-NL" sz="2400" dirty="0" smtClean="0"/>
              <a:t> relevant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your</a:t>
            </a:r>
            <a:r>
              <a:rPr lang="nl-NL" sz="2400" dirty="0" smtClean="0"/>
              <a:t> </a:t>
            </a:r>
            <a:r>
              <a:rPr lang="nl-NL" sz="2400" dirty="0" err="1" smtClean="0"/>
              <a:t>organisation</a:t>
            </a:r>
            <a:r>
              <a:rPr lang="nl-NL" sz="2400" dirty="0" smtClean="0"/>
              <a:t>? </a:t>
            </a:r>
            <a:br>
              <a:rPr lang="nl-NL" sz="2400" dirty="0" smtClean="0"/>
            </a:br>
            <a:r>
              <a:rPr lang="nl-NL" sz="2400" dirty="0" smtClean="0"/>
              <a:t>(</a:t>
            </a:r>
            <a:r>
              <a:rPr lang="nl-NL" sz="2400" dirty="0" err="1" smtClean="0"/>
              <a:t>e.g</a:t>
            </a:r>
            <a:r>
              <a:rPr lang="nl-NL" sz="2400" dirty="0" smtClean="0"/>
              <a:t> </a:t>
            </a:r>
            <a:r>
              <a:rPr lang="nl-NL" sz="2400" dirty="0" err="1" smtClean="0"/>
              <a:t>because</a:t>
            </a:r>
            <a:r>
              <a:rPr lang="nl-NL" sz="2400" dirty="0" smtClean="0"/>
              <a:t> of the </a:t>
            </a:r>
            <a:r>
              <a:rPr lang="nl-NL" sz="2400" dirty="0" err="1" smtClean="0"/>
              <a:t>size</a:t>
            </a:r>
            <a:r>
              <a:rPr lang="nl-NL" sz="2400" dirty="0" smtClean="0"/>
              <a:t> of </a:t>
            </a:r>
            <a:r>
              <a:rPr lang="nl-NL" sz="2400" dirty="0" err="1" smtClean="0"/>
              <a:t>your</a:t>
            </a:r>
            <a:r>
              <a:rPr lang="nl-NL" sz="2400" dirty="0" smtClean="0"/>
              <a:t> </a:t>
            </a:r>
            <a:r>
              <a:rPr lang="nl-NL" sz="2400" dirty="0" err="1" smtClean="0"/>
              <a:t>organisation</a:t>
            </a:r>
            <a:r>
              <a:rPr lang="nl-NL" sz="24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nl-NL" sz="2400" dirty="0" err="1" smtClean="0"/>
              <a:t>Which</a:t>
            </a:r>
            <a:r>
              <a:rPr lang="nl-NL" sz="2400" dirty="0" smtClean="0"/>
              <a:t> steps </a:t>
            </a:r>
            <a:r>
              <a:rPr lang="nl-NL" sz="2400" dirty="0" err="1" smtClean="0"/>
              <a:t>would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add</a:t>
            </a:r>
            <a:r>
              <a:rPr lang="nl-NL" sz="2400" dirty="0" smtClean="0"/>
              <a:t>?</a:t>
            </a:r>
          </a:p>
          <a:p>
            <a:pPr>
              <a:buFont typeface="Arial" pitchFamily="34" charset="0"/>
              <a:buChar char="•"/>
            </a:pPr>
            <a:r>
              <a:rPr lang="nl-NL" sz="2400" dirty="0" err="1" smtClean="0"/>
              <a:t>What</a:t>
            </a:r>
            <a:r>
              <a:rPr lang="nl-NL" sz="2400" dirty="0" smtClean="0"/>
              <a:t> is </a:t>
            </a:r>
            <a:r>
              <a:rPr lang="nl-NL" sz="2400" dirty="0" err="1" smtClean="0"/>
              <a:t>needed</a:t>
            </a:r>
            <a:r>
              <a:rPr lang="nl-NL" sz="2400" dirty="0" smtClean="0"/>
              <a:t> to </a:t>
            </a:r>
            <a:r>
              <a:rPr lang="nl-NL" sz="2400" dirty="0" err="1" smtClean="0"/>
              <a:t>involve</a:t>
            </a:r>
            <a:r>
              <a:rPr lang="nl-NL" sz="2400" dirty="0" smtClean="0"/>
              <a:t>:</a:t>
            </a:r>
          </a:p>
          <a:p>
            <a:pPr lvl="1">
              <a:buFontTx/>
              <a:buChar char="-"/>
            </a:pPr>
            <a:r>
              <a:rPr lang="nl-NL" sz="2000" dirty="0" err="1" smtClean="0">
                <a:solidFill>
                  <a:srgbClr val="00B0F0"/>
                </a:solidFill>
              </a:rPr>
              <a:t>Communication</a:t>
            </a:r>
            <a:endParaRPr lang="nl-NL" sz="2000" dirty="0" smtClean="0">
              <a:solidFill>
                <a:srgbClr val="00B0F0"/>
              </a:solidFill>
            </a:endParaRPr>
          </a:p>
          <a:p>
            <a:pPr lvl="1">
              <a:buFontTx/>
              <a:buChar char="-"/>
            </a:pPr>
            <a:r>
              <a:rPr lang="nl-NL" sz="2000" dirty="0" smtClean="0">
                <a:solidFill>
                  <a:srgbClr val="00B0F0"/>
                </a:solidFill>
              </a:rPr>
              <a:t>The Legal </a:t>
            </a:r>
            <a:r>
              <a:rPr lang="nl-NL" sz="2000" dirty="0" err="1" smtClean="0">
                <a:solidFill>
                  <a:srgbClr val="00B0F0"/>
                </a:solidFill>
              </a:rPr>
              <a:t>department</a:t>
            </a:r>
            <a:endParaRPr lang="nl-NL" sz="2000" dirty="0" smtClean="0">
              <a:solidFill>
                <a:srgbClr val="00B0F0"/>
              </a:solidFill>
            </a:endParaRPr>
          </a:p>
          <a:p>
            <a:pPr lvl="1">
              <a:buFontTx/>
              <a:buChar char="-"/>
            </a:pPr>
            <a:r>
              <a:rPr lang="nl-NL" sz="2000" dirty="0" smtClean="0">
                <a:solidFill>
                  <a:srgbClr val="00B0F0"/>
                </a:solidFill>
              </a:rPr>
              <a:t>…</a:t>
            </a:r>
          </a:p>
          <a:p>
            <a:pPr>
              <a:buFont typeface="Arial" pitchFamily="34" charset="0"/>
              <a:buChar char="•"/>
            </a:pPr>
            <a:r>
              <a:rPr lang="nl-NL" sz="2400" dirty="0" smtClean="0">
                <a:solidFill>
                  <a:srgbClr val="00B0F0"/>
                </a:solidFill>
              </a:rPr>
              <a:t>Do </a:t>
            </a:r>
            <a:r>
              <a:rPr lang="nl-NL" sz="2400" dirty="0" err="1" smtClean="0">
                <a:solidFill>
                  <a:srgbClr val="00B0F0"/>
                </a:solidFill>
              </a:rPr>
              <a:t>you</a:t>
            </a:r>
            <a:r>
              <a:rPr lang="nl-NL" sz="2400" dirty="0" smtClean="0">
                <a:solidFill>
                  <a:srgbClr val="00B0F0"/>
                </a:solidFill>
              </a:rPr>
              <a:t> </a:t>
            </a:r>
            <a:r>
              <a:rPr lang="nl-NL" sz="2400" dirty="0" err="1" smtClean="0">
                <a:solidFill>
                  <a:srgbClr val="00B0F0"/>
                </a:solidFill>
              </a:rPr>
              <a:t>think</a:t>
            </a:r>
            <a:r>
              <a:rPr lang="nl-NL" sz="2400" dirty="0" smtClean="0">
                <a:solidFill>
                  <a:srgbClr val="00B0F0"/>
                </a:solidFill>
              </a:rPr>
              <a:t> </a:t>
            </a:r>
            <a:r>
              <a:rPr lang="nl-NL" sz="2400" dirty="0" err="1" smtClean="0">
                <a:solidFill>
                  <a:srgbClr val="00B0F0"/>
                </a:solidFill>
              </a:rPr>
              <a:t>prototyping</a:t>
            </a:r>
            <a:r>
              <a:rPr lang="nl-NL" sz="2400" dirty="0" smtClean="0">
                <a:solidFill>
                  <a:srgbClr val="00B0F0"/>
                </a:solidFill>
              </a:rPr>
              <a:t> </a:t>
            </a:r>
            <a:r>
              <a:rPr lang="nl-NL" sz="2400" dirty="0" err="1" smtClean="0">
                <a:solidFill>
                  <a:srgbClr val="00B0F0"/>
                </a:solidFill>
              </a:rPr>
              <a:t>will</a:t>
            </a:r>
            <a:r>
              <a:rPr lang="nl-NL" sz="2400" dirty="0" smtClean="0">
                <a:solidFill>
                  <a:srgbClr val="00B0F0"/>
                </a:solidFill>
              </a:rPr>
              <a:t> </a:t>
            </a:r>
            <a:r>
              <a:rPr lang="nl-NL" sz="2400" dirty="0" err="1" smtClean="0">
                <a:solidFill>
                  <a:srgbClr val="00B0F0"/>
                </a:solidFill>
              </a:rPr>
              <a:t>work</a:t>
            </a:r>
            <a:r>
              <a:rPr lang="nl-NL" sz="2400" dirty="0" smtClean="0">
                <a:solidFill>
                  <a:srgbClr val="00B0F0"/>
                </a:solidFill>
              </a:rPr>
              <a:t> in </a:t>
            </a:r>
            <a:r>
              <a:rPr lang="nl-NL" sz="2400" dirty="0" err="1" smtClean="0">
                <a:solidFill>
                  <a:srgbClr val="00B0F0"/>
                </a:solidFill>
              </a:rPr>
              <a:t>your</a:t>
            </a:r>
            <a:r>
              <a:rPr lang="nl-NL" sz="2400" dirty="0" smtClean="0">
                <a:solidFill>
                  <a:srgbClr val="00B0F0"/>
                </a:solidFill>
              </a:rPr>
              <a:t> </a:t>
            </a:r>
            <a:r>
              <a:rPr lang="nl-NL" sz="2400" dirty="0" err="1" smtClean="0">
                <a:solidFill>
                  <a:srgbClr val="00B0F0"/>
                </a:solidFill>
              </a:rPr>
              <a:t>organisation</a:t>
            </a:r>
            <a:r>
              <a:rPr lang="nl-NL" sz="2400" dirty="0" smtClean="0">
                <a:solidFill>
                  <a:srgbClr val="00B0F0"/>
                </a:solidFill>
              </a:rPr>
              <a:t>?</a:t>
            </a:r>
          </a:p>
          <a:p>
            <a:pPr lvl="1"/>
            <a:endParaRPr lang="nl-NL" sz="2000" dirty="0" smtClean="0">
              <a:solidFill>
                <a:srgbClr val="00B0F0"/>
              </a:solidFill>
            </a:endParaRPr>
          </a:p>
          <a:p>
            <a:endParaRPr lang="nl-NL" dirty="0" smtClean="0"/>
          </a:p>
          <a:p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Office-th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Office-th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Office-th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Office-th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4394</TotalTime>
  <Words>317</Words>
  <Application>Microsoft Office PowerPoint</Application>
  <PresentationFormat>Diavoorstelling (4:3)</PresentationFormat>
  <Paragraphs>112</Paragraphs>
  <Slides>11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2</vt:i4>
      </vt:variant>
      <vt:variant>
        <vt:lpstr>Diatitels</vt:lpstr>
      </vt:variant>
      <vt:variant>
        <vt:i4>11</vt:i4>
      </vt:variant>
    </vt:vector>
  </HeadingPairs>
  <TitlesOfParts>
    <vt:vector size="13" baseType="lpstr">
      <vt:lpstr>Office-thema</vt:lpstr>
      <vt:lpstr>Office-thema</vt:lpstr>
      <vt:lpstr>Dia 1</vt:lpstr>
      <vt:lpstr>Focus of IATI publication</vt:lpstr>
      <vt:lpstr>Broad team</vt:lpstr>
      <vt:lpstr>Phases &amp; key questions</vt:lpstr>
      <vt:lpstr>Choices</vt:lpstr>
      <vt:lpstr>Dia 6</vt:lpstr>
      <vt:lpstr>Overall planning</vt:lpstr>
      <vt:lpstr>Tot eind van dit jaar</vt:lpstr>
      <vt:lpstr>Plan your own project</vt:lpstr>
      <vt:lpstr>Dia 10</vt:lpstr>
      <vt:lpstr>Dia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Yolande</dc:creator>
  <cp:lastModifiedBy>Pelle Aardema</cp:lastModifiedBy>
  <cp:revision>152</cp:revision>
  <cp:lastPrinted>1601-01-01T00:00:00Z</cp:lastPrinted>
  <dcterms:created xsi:type="dcterms:W3CDTF">2011-11-28T13:53:19Z</dcterms:created>
  <dcterms:modified xsi:type="dcterms:W3CDTF">2014-09-09T11:47:20Z</dcterms:modified>
</cp:coreProperties>
</file>