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§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4" name="Screen Shot 2014-10-15 at 23.17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36700" y="929852"/>
            <a:ext cx="15035408" cy="6777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0" name="Screen Shot 2014-10-16 at 11.50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070109"/>
            <a:ext cx="11099800" cy="6800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4" name="Screen Shot 2014-10-16 at 12.00.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912187"/>
            <a:ext cx="11099800" cy="6781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8" name="Screen Shot 2014-10-15 at 23.08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904135"/>
            <a:ext cx="11099800" cy="7521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2" name="Screen Shot 2014-10-15 at 23.09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918" y="619458"/>
            <a:ext cx="11514964" cy="7487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6" name="Screen Shot 2014-10-16 at 13.13.3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499" y="2603500"/>
            <a:ext cx="12047301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0" name="Screen Shot 2014-10-15 at 23.10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8896" y="813449"/>
            <a:ext cx="9267008" cy="8126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4" name="Screen Shot 2014-10-16 at 11.59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898224"/>
            <a:ext cx="11099800" cy="7765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8" name="Screen Shot 2014-10-16 at 11.55.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436166"/>
            <a:ext cx="11099800" cy="8023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2" name="Screen Shot 2014-10-16 at 11.56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270" y="907094"/>
            <a:ext cx="11108260" cy="7705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6" name="Screen Shot 2014-10-15 at 23.11.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925262"/>
            <a:ext cx="11099800" cy="6842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