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0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6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8162-3FB7-654C-B30C-CEE6E2F2BDD7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CA4C-27A0-D747-A9CA-73CC02DB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 Mar 02, 4 57 31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" y="1015999"/>
            <a:ext cx="3027686" cy="2261420"/>
          </a:xfrm>
          <a:prstGeom prst="rect">
            <a:avLst/>
          </a:prstGeom>
        </p:spPr>
      </p:pic>
      <p:pic>
        <p:nvPicPr>
          <p:cNvPr id="6" name="Picture 5" descr="Photo Mar 02, 4 57 36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56" y="1015999"/>
            <a:ext cx="3027687" cy="22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tapFeat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3" t="15580" r="22101" b="18974"/>
          <a:stretch/>
        </p:blipFill>
        <p:spPr>
          <a:xfrm>
            <a:off x="827190" y="3396436"/>
            <a:ext cx="3759954" cy="1617027"/>
          </a:xfrm>
          <a:prstGeom prst="rect">
            <a:avLst/>
          </a:prstGeom>
        </p:spPr>
      </p:pic>
      <p:pic>
        <p:nvPicPr>
          <p:cNvPr id="6" name="Picture 5" descr="dtapSpe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7" t="28760" r="22193" b="33851"/>
          <a:stretch/>
        </p:blipFill>
        <p:spPr>
          <a:xfrm>
            <a:off x="827190" y="1587597"/>
            <a:ext cx="3759954" cy="18088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7190" y="2067865"/>
            <a:ext cx="3759954" cy="3342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190" y="2630578"/>
            <a:ext cx="3759954" cy="3342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3134" y="1742795"/>
            <a:ext cx="178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Upper feature range</a:t>
            </a:r>
            <a:endParaRPr lang="en-US" sz="1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3134" y="2964809"/>
            <a:ext cx="178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Lower feature range</a:t>
            </a:r>
            <a:endParaRPr lang="en-US" sz="1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7190" y="5046887"/>
            <a:ext cx="37599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7418" y="5077793"/>
            <a:ext cx="552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 sec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190" y="5077793"/>
            <a:ext cx="552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0 sec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8505" y="5091693"/>
            <a:ext cx="68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0.5 sec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9654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Rowdy Howell</dc:creator>
  <cp:lastModifiedBy>Rowdy Howell</cp:lastModifiedBy>
  <cp:revision>5</cp:revision>
  <dcterms:created xsi:type="dcterms:W3CDTF">2015-03-02T23:09:28Z</dcterms:created>
  <dcterms:modified xsi:type="dcterms:W3CDTF">2015-03-03T00:01:15Z</dcterms:modified>
</cp:coreProperties>
</file>