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udu.apache.org/docs/schema_design.html#known-limi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udu.apache.org/docs/schema_design.html#hash-partitioning" TargetMode="External"/><Relationship Id="rId2" Type="http://schemas.openxmlformats.org/officeDocument/2006/relationships/hyperlink" Target="https://kudu.apache.org/docs/schema_design.html#range-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kudu.apache.org/docs/schema_design.html#multilevel-partition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udu.apache.org/docs/schema_design.html#range-partition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udu.apache.org/docs/schema_design.html#range-partition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kudu.apache.org/docs/schema_design.html#hash-range-partitioning-examp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udu.apache.org/docs/#_architectural_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udu.apache.org/docs/install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Apache Kudu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nn-NO" altLang="zh-CN" sz="2400" b="1" dirty="0"/>
              <a:t>fast </a:t>
            </a:r>
            <a:r>
              <a:rPr lang="nn-NO" altLang="zh-CN" sz="2400" b="1" dirty="0" err="1" smtClean="0"/>
              <a:t>analytics</a:t>
            </a:r>
            <a:r>
              <a:rPr lang="nn-NO" altLang="zh-CN" sz="2400" b="1" dirty="0" smtClean="0"/>
              <a:t> </a:t>
            </a:r>
            <a:r>
              <a:rPr lang="nn-NO" altLang="zh-CN" sz="2400" b="1" dirty="0" err="1"/>
              <a:t>on</a:t>
            </a:r>
            <a:r>
              <a:rPr lang="nn-NO" altLang="zh-CN" sz="2400" b="1" dirty="0"/>
              <a:t> fast data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91" y="665460"/>
            <a:ext cx="3552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in the master/</a:t>
            </a:r>
            <a:r>
              <a:rPr lang="en-US" altLang="zh-CN" dirty="0" err="1" smtClean="0"/>
              <a:t>tserver</a:t>
            </a:r>
            <a:r>
              <a:rPr lang="en-US" altLang="zh-CN" dirty="0" smtClean="0"/>
              <a:t> machine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14" y="2989897"/>
            <a:ext cx="8020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Required </a:t>
            </a:r>
            <a:r>
              <a:rPr lang="en-US" altLang="zh-CN" dirty="0" smtClean="0"/>
              <a:t>Configuration</a:t>
            </a:r>
          </a:p>
          <a:p>
            <a:r>
              <a:rPr lang="en-US" altLang="zh-CN" dirty="0" smtClean="0"/>
              <a:t>First </a:t>
            </a:r>
            <a:r>
              <a:rPr lang="en-US" altLang="zh-CN" dirty="0"/>
              <a:t>edit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/default/kudu-master in the master machine </a:t>
            </a:r>
          </a:p>
          <a:p>
            <a:r>
              <a:rPr lang="en-US" altLang="zh-CN" dirty="0" err="1" smtClean="0"/>
              <a:t>Defalut</a:t>
            </a:r>
            <a:r>
              <a:rPr lang="en-US" altLang="zh-CN" dirty="0" smtClean="0"/>
              <a:t> is 0.0.0.0 ,change it to your master </a:t>
            </a:r>
            <a:r>
              <a:rPr lang="en-US" altLang="zh-CN" dirty="0" err="1" smtClean="0"/>
              <a:t>ip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1" y="3450011"/>
            <a:ext cx="56864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Second </a:t>
            </a:r>
            <a:r>
              <a:rPr lang="en-US" altLang="zh-CN" dirty="0"/>
              <a:t>edit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/kudu/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tserver.gflagfile</a:t>
            </a:r>
            <a:r>
              <a:rPr lang="en-US" altLang="zh-CN" dirty="0" smtClean="0"/>
              <a:t> in the all </a:t>
            </a:r>
            <a:r>
              <a:rPr lang="en-US" altLang="zh-CN" dirty="0" err="1" smtClean="0"/>
              <a:t>tserver</a:t>
            </a:r>
            <a:r>
              <a:rPr lang="en-US" altLang="zh-CN" dirty="0" smtClean="0"/>
              <a:t> machine</a:t>
            </a:r>
          </a:p>
          <a:p>
            <a:r>
              <a:rPr lang="en-US" altLang="zh-CN" dirty="0" smtClean="0"/>
              <a:t>Add your master addresses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1024"/>
            <a:ext cx="72866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Finally start/stop master and </a:t>
            </a:r>
            <a:r>
              <a:rPr lang="en-US" altLang="zh-CN" dirty="0" err="1" smtClean="0"/>
              <a:t>tserver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kudu-master start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kudu-</a:t>
            </a:r>
            <a:r>
              <a:rPr lang="en-US" altLang="zh-CN" dirty="0" err="1"/>
              <a:t>tserver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kudu-master stop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kudu-</a:t>
            </a:r>
            <a:r>
              <a:rPr lang="en-US" altLang="zh-CN" dirty="0" err="1"/>
              <a:t>tserver</a:t>
            </a:r>
            <a:r>
              <a:rPr lang="en-US" altLang="zh-CN" dirty="0"/>
              <a:t> </a:t>
            </a:r>
            <a:r>
              <a:rPr lang="en-US" altLang="zh-CN" dirty="0" smtClean="0"/>
              <a:t>stop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Access Web UI </a:t>
            </a:r>
          </a:p>
          <a:p>
            <a:r>
              <a:rPr lang="en-US" altLang="zh-CN" dirty="0" smtClean="0"/>
              <a:t>masterIP:8551</a:t>
            </a:r>
          </a:p>
          <a:p>
            <a:r>
              <a:rPr lang="en-US" altLang="zh-CN" dirty="0" smtClean="0"/>
              <a:t>tserverIP:8050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controller operate</a:t>
            </a:r>
          </a:p>
          <a:p>
            <a:r>
              <a:rPr lang="en-US" altLang="zh-CN" dirty="0"/>
              <a:t>&amp;</a:t>
            </a:r>
            <a:r>
              <a:rPr lang="en-US" altLang="zh-CN" dirty="0" smtClean="0"/>
              <a:t> kudu </a:t>
            </a:r>
            <a:r>
              <a:rPr lang="en-US" altLang="zh-CN" dirty="0"/>
              <a:t>table list </a:t>
            </a:r>
            <a:r>
              <a:rPr lang="en-US" altLang="zh-CN" dirty="0" smtClean="0"/>
              <a:t>“master” </a:t>
            </a:r>
          </a:p>
          <a:p>
            <a:pPr marL="0" indent="0">
              <a:buNone/>
            </a:pPr>
            <a:r>
              <a:rPr lang="en-US" altLang="zh-CN" dirty="0" smtClean="0"/>
              <a:t>	can show all tables </a:t>
            </a:r>
          </a:p>
          <a:p>
            <a:endParaRPr lang="en-US" altLang="zh-CN" dirty="0"/>
          </a:p>
          <a:p>
            <a:r>
              <a:rPr lang="en-US" altLang="zh-CN" dirty="0"/>
              <a:t>&amp;</a:t>
            </a:r>
            <a:r>
              <a:rPr lang="en-US" altLang="zh-CN" dirty="0" smtClean="0"/>
              <a:t> kudu </a:t>
            </a:r>
            <a:r>
              <a:rPr lang="en-US" altLang="zh-CN" dirty="0"/>
              <a:t>table </a:t>
            </a:r>
            <a:r>
              <a:rPr lang="en-US" altLang="zh-CN" dirty="0" smtClean="0"/>
              <a:t>delete “master” “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	Can quickly delete a table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89" y="5010990"/>
            <a:ext cx="6057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Apache Kudu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Edit </a:t>
            </a:r>
            <a:r>
              <a:rPr lang="en-US" altLang="zh-CN" dirty="0" err="1" smtClean="0"/>
              <a:t>master.gflagfile</a:t>
            </a:r>
            <a:r>
              <a:rPr lang="en-US" altLang="zh-CN" dirty="0" smtClean="0"/>
              <a:t>  and </a:t>
            </a:r>
            <a:r>
              <a:rPr lang="en-US" altLang="zh-CN" dirty="0" err="1" smtClean="0"/>
              <a:t>tserver.gflagfile</a:t>
            </a:r>
            <a:r>
              <a:rPr lang="en-US" altLang="zh-CN" dirty="0"/>
              <a:t> to Configure Kudu</a:t>
            </a:r>
          </a:p>
          <a:p>
            <a:r>
              <a:rPr lang="en-US" altLang="zh-CN" dirty="0" smtClean="0"/>
              <a:t>Such as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3" y="2957120"/>
            <a:ext cx="7105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Developing Applications With Apache Kudu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2" y="1270000"/>
            <a:ext cx="5174428" cy="530211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36361"/>
              </p:ext>
            </p:extLst>
          </p:nvPr>
        </p:nvGraphicFramePr>
        <p:xfrm>
          <a:off x="6658984" y="2313088"/>
          <a:ext cx="3623334" cy="152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34">
                  <a:extLst>
                    <a:ext uri="{9D8B030D-6E8A-4147-A177-3AD203B41FA5}">
                      <a16:colId xmlns:a16="http://schemas.microsoft.com/office/drawing/2014/main" val="2570423291"/>
                    </a:ext>
                  </a:extLst>
                </a:gridCol>
              </a:tblGrid>
              <a:tr h="152739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</a:t>
                      </a:r>
                      <a:r>
                        <a:rPr lang="en-US" altLang="zh-CN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more examples you can see:</a:t>
                      </a:r>
                    </a:p>
                    <a:p>
                      <a:r>
                        <a:rPr lang="en-US" altLang="zh-CN" sz="1400" b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https://github.com/xieenze/SparkOnKudu/blob/master/src/main/scala/com/spark/test/KuduCRUD.sc`ala</a:t>
                      </a:r>
                      <a:endParaRPr lang="zh-CN" altLang="en-US" sz="1400" b="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0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Kudu Schema Design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Supported column types include:</a:t>
            </a:r>
          </a:p>
          <a:p>
            <a:r>
              <a:rPr lang="en-US" altLang="zh-CN" dirty="0" err="1"/>
              <a:t>boolean</a:t>
            </a:r>
            <a:endParaRPr lang="en-US" altLang="zh-CN" dirty="0"/>
          </a:p>
          <a:p>
            <a:r>
              <a:rPr lang="en-US" altLang="zh-CN" dirty="0"/>
              <a:t>8-bit signed integer</a:t>
            </a:r>
          </a:p>
          <a:p>
            <a:r>
              <a:rPr lang="en-US" altLang="zh-CN" dirty="0"/>
              <a:t>16-bit signed integer</a:t>
            </a:r>
          </a:p>
          <a:p>
            <a:r>
              <a:rPr lang="en-US" altLang="zh-CN" dirty="0"/>
              <a:t>32-bit signed integer</a:t>
            </a:r>
          </a:p>
          <a:p>
            <a:r>
              <a:rPr lang="en-US" altLang="zh-CN" dirty="0"/>
              <a:t>64-bit signed integer</a:t>
            </a:r>
          </a:p>
          <a:p>
            <a:r>
              <a:rPr lang="en-US" altLang="zh-CN" dirty="0" err="1"/>
              <a:t>unixtime_micros</a:t>
            </a:r>
            <a:r>
              <a:rPr lang="en-US" altLang="zh-CN" dirty="0"/>
              <a:t> (64-bit microseconds since the Unix epoch)</a:t>
            </a:r>
          </a:p>
          <a:p>
            <a:r>
              <a:rPr lang="en-US" altLang="zh-CN" dirty="0"/>
              <a:t>single-precision (32-bit) IEEE-754 floating-point number</a:t>
            </a:r>
          </a:p>
          <a:p>
            <a:r>
              <a:rPr lang="en-US" altLang="zh-CN" dirty="0"/>
              <a:t>double-precision (64-bit) IEEE-754 floating-point number</a:t>
            </a:r>
          </a:p>
          <a:p>
            <a:r>
              <a:rPr lang="en-US" altLang="zh-CN" dirty="0"/>
              <a:t>UTF-8 encoded string (up to 64KB uncompressed)</a:t>
            </a:r>
          </a:p>
          <a:p>
            <a:r>
              <a:rPr lang="en-US" altLang="zh-CN" dirty="0"/>
              <a:t>binary (up to 64KB uncompressed)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3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Kudu Schema Design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 Columns that are not part of the primary key may be </a:t>
            </a:r>
            <a:r>
              <a:rPr lang="en-US" altLang="zh-CN" dirty="0" err="1" smtClean="0"/>
              <a:t>nullable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 </a:t>
            </a:r>
            <a:r>
              <a:rPr lang="en-US" altLang="zh-CN" dirty="0"/>
              <a:t>Kudu allows compression to be specified on a per-column basis.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Known Limitations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77344"/>
            <a:ext cx="10765076" cy="4047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Number of Columns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By default, Kudu will not permit the creation of tables with more than 300 columns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Size of Cells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No individual cell may be larger than 64KB before encoding or compression.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Size of Rows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it is recommended that no single row be larger than a few hundred KB.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Immutable Primary Keys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Kudu does not allow you to update the primary key columns of a 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Non-alterable Primary Key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Kudu does not allow you to alter the primary key columns after table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Non-alterable Partitioning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Kudu does not allow you to change how a table is partitioned after creation, with the exception of adding or dropping range partitions.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Non-alterable Column Types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Kudu does not allow the type of a column to be altered.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Partition Splitting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Partitions cannot be split or merged after table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Abstract:Kudu</a:t>
            </a:r>
            <a:r>
              <a:rPr lang="en-US" altLang="zh-CN" dirty="0" smtClean="0"/>
              <a:t>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structured </a:t>
            </a:r>
            <a:r>
              <a:rPr lang="en-US" altLang="zh-CN" dirty="0" smtClean="0"/>
              <a:t>data schema</a:t>
            </a:r>
          </a:p>
          <a:p>
            <a:endParaRPr lang="en-US" altLang="zh-CN" dirty="0"/>
          </a:p>
          <a:p>
            <a:r>
              <a:rPr lang="en-US" altLang="zh-CN" dirty="0" smtClean="0"/>
              <a:t>Both </a:t>
            </a:r>
            <a:r>
              <a:rPr lang="en-US" altLang="zh-CN" dirty="0" smtClean="0">
                <a:solidFill>
                  <a:srgbClr val="FF0000"/>
                </a:solidFill>
              </a:rPr>
              <a:t>low-latency </a:t>
            </a:r>
            <a:r>
              <a:rPr lang="en-US" altLang="zh-CN" dirty="0">
                <a:solidFill>
                  <a:srgbClr val="FF0000"/>
                </a:solidFill>
              </a:rPr>
              <a:t>random </a:t>
            </a:r>
            <a:r>
              <a:rPr lang="en-US" altLang="zh-CN" dirty="0" smtClean="0">
                <a:solidFill>
                  <a:srgbClr val="FF0000"/>
                </a:solidFill>
              </a:rPr>
              <a:t>access</a:t>
            </a:r>
          </a:p>
          <a:p>
            <a:endParaRPr lang="en-US" altLang="zh-CN" dirty="0"/>
          </a:p>
          <a:p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efficient </a:t>
            </a:r>
            <a:r>
              <a:rPr lang="en-US" altLang="zh-CN" dirty="0">
                <a:solidFill>
                  <a:srgbClr val="FF0000"/>
                </a:solidFill>
              </a:rPr>
              <a:t>analytical access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Kudu table must declare a primary key index comprised of one or more columns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Kudu does not provide an auto-incrementing column </a:t>
            </a:r>
            <a:r>
              <a:rPr lang="en-US" altLang="zh-CN" dirty="0" smtClean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 Kudu’s primary key is a clustered </a:t>
            </a:r>
            <a:r>
              <a:rPr lang="en-US" altLang="zh-CN" dirty="0" smtClean="0"/>
              <a:t>index</a:t>
            </a:r>
          </a:p>
          <a:p>
            <a:endParaRPr lang="en-US" altLang="zh-CN" dirty="0"/>
          </a:p>
          <a:p>
            <a:r>
              <a:rPr lang="en-US" altLang="zh-CN" dirty="0"/>
              <a:t>Kudu does not currently offer secondary indexes or uniqueness constraints other than the primary key.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2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Partitioning</a:t>
            </a:r>
            <a:r>
              <a:rPr lang="en-US" altLang="zh-CN" dirty="0"/>
              <a:t>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Kudu provides two types of partitioning: </a:t>
            </a:r>
            <a:r>
              <a:rPr lang="en-US" altLang="zh-CN" dirty="0">
                <a:hlinkClick r:id="rId2"/>
              </a:rPr>
              <a:t>range partitioning</a:t>
            </a:r>
            <a:r>
              <a:rPr lang="en-US" altLang="zh-CN" dirty="0"/>
              <a:t> and </a:t>
            </a:r>
            <a:r>
              <a:rPr lang="en-US" altLang="zh-CN" dirty="0">
                <a:hlinkClick r:id="rId3"/>
              </a:rPr>
              <a:t>hash partitioning</a:t>
            </a:r>
            <a:r>
              <a:rPr lang="en-US" altLang="zh-CN" dirty="0"/>
              <a:t>. Tables may also have </a:t>
            </a:r>
            <a:r>
              <a:rPr lang="en-US" altLang="zh-CN" dirty="0">
                <a:hlinkClick r:id="rId4"/>
              </a:rPr>
              <a:t>multilevel partitioning</a:t>
            </a:r>
            <a:r>
              <a:rPr lang="en-US" altLang="zh-CN" dirty="0"/>
              <a:t>, which combines range and hash partitioning, or multiple instances of hash partitioning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132" y="3787317"/>
            <a:ext cx="5399947" cy="24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Range Partitioning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754820"/>
            <a:ext cx="8596312" cy="32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Hash </a:t>
            </a:r>
            <a:r>
              <a:rPr lang="en-US" altLang="zh-CN" dirty="0">
                <a:hlinkClick r:id="rId2"/>
              </a:rPr>
              <a:t>Partitioning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917" y="2069343"/>
            <a:ext cx="64579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Hash and Range Partitioning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93" y="1811888"/>
            <a:ext cx="5491411" cy="44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information about primary key design and Partition </a:t>
            </a:r>
          </a:p>
          <a:p>
            <a:r>
              <a:rPr lang="en-US" altLang="zh-CN" dirty="0"/>
              <a:t>See</a:t>
            </a:r>
            <a:r>
              <a:rPr lang="en-US" altLang="zh-CN" dirty="0" smtClean="0"/>
              <a:t>: http://kudu.apache.org/docs/schema_design.html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info about Kudu’s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en-US" altLang="zh-CN" dirty="0"/>
              <a:t>Currently, Kudu does not </a:t>
            </a:r>
            <a:r>
              <a:rPr lang="en-US" altLang="zh-CN" dirty="0" smtClean="0"/>
              <a:t>offer any </a:t>
            </a:r>
            <a:r>
              <a:rPr lang="en-US" altLang="zh-CN" dirty="0"/>
              <a:t>multi-row </a:t>
            </a:r>
            <a:r>
              <a:rPr lang="en-US" altLang="zh-CN" dirty="0" smtClean="0"/>
              <a:t>transactional APIs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  </a:t>
            </a:r>
            <a:r>
              <a:rPr lang="en-US" altLang="zh-CN" dirty="0"/>
              <a:t>For large tables where </a:t>
            </a:r>
            <a:r>
              <a:rPr lang="en-US" altLang="zh-CN" dirty="0" smtClean="0"/>
              <a:t>throughput is </a:t>
            </a:r>
            <a:r>
              <a:rPr lang="en-US" altLang="zh-CN" dirty="0"/>
              <a:t>important, we recommend on the order of 10-100 </a:t>
            </a:r>
            <a:r>
              <a:rPr lang="en-US" altLang="zh-CN" dirty="0" smtClean="0"/>
              <a:t>tablets per </a:t>
            </a:r>
            <a:r>
              <a:rPr lang="en-US" altLang="zh-CN" dirty="0"/>
              <a:t>machine.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without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 data usually stored on HDFS using binary data formats like Parquet, but it doesn’t provide way </a:t>
            </a:r>
            <a:r>
              <a:rPr lang="en-US" altLang="zh-CN" dirty="0" smtClean="0">
                <a:solidFill>
                  <a:srgbClr val="FF0000"/>
                </a:solidFill>
              </a:rPr>
              <a:t>for updating individual record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efficient </a:t>
            </a:r>
            <a:r>
              <a:rPr lang="en-US" altLang="zh-CN" dirty="0">
                <a:solidFill>
                  <a:srgbClr val="FF0000"/>
                </a:solidFill>
              </a:rPr>
              <a:t>random access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Mutable data usually</a:t>
            </a:r>
            <a:r>
              <a:rPr lang="en-US" altLang="zh-CN" dirty="0" smtClean="0"/>
              <a:t> </a:t>
            </a:r>
            <a:r>
              <a:rPr lang="en-US" altLang="zh-CN" dirty="0"/>
              <a:t>stored in semi-structured stores such as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or Cassandra. </a:t>
            </a:r>
            <a:r>
              <a:rPr lang="en-US" altLang="zh-CN" dirty="0"/>
              <a:t>These systems allow for low-latency record-level reads and writes, but </a:t>
            </a:r>
            <a:r>
              <a:rPr lang="en-US" altLang="zh-CN" dirty="0" smtClean="0"/>
              <a:t>lag far </a:t>
            </a:r>
            <a:r>
              <a:rPr lang="en-US" altLang="zh-CN" dirty="0"/>
              <a:t>behind the static </a:t>
            </a:r>
            <a:r>
              <a:rPr lang="en-US" altLang="zh-CN" dirty="0" smtClean="0"/>
              <a:t>file formats </a:t>
            </a:r>
            <a:r>
              <a:rPr lang="en-US" altLang="zh-CN" dirty="0"/>
              <a:t>in terms of </a:t>
            </a:r>
            <a:r>
              <a:rPr lang="en-US" altLang="zh-CN" dirty="0">
                <a:solidFill>
                  <a:srgbClr val="FF0000"/>
                </a:solidFill>
              </a:rPr>
              <a:t>sequential read throughput</a:t>
            </a:r>
            <a:r>
              <a:rPr lang="en-US" altLang="zh-CN" dirty="0"/>
              <a:t> for applications such as SQL-based analytics or machine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Kudu offers a </a:t>
            </a:r>
            <a:r>
              <a:rPr lang="en-US" altLang="zh-CN" dirty="0" smtClean="0"/>
              <a:t>“happy medium” </a:t>
            </a:r>
            <a:r>
              <a:rPr lang="en-US" altLang="zh-CN" dirty="0"/>
              <a:t>alternative that can </a:t>
            </a:r>
            <a:r>
              <a:rPr lang="en-US" altLang="zh-CN" dirty="0" smtClean="0"/>
              <a:t>simplify </a:t>
            </a:r>
            <a:r>
              <a:rPr lang="en-US" altLang="zh-CN" dirty="0"/>
              <a:t>the </a:t>
            </a:r>
            <a:r>
              <a:rPr lang="en-US" altLang="zh-CN" dirty="0"/>
              <a:t>complex </a:t>
            </a:r>
            <a:r>
              <a:rPr lang="en-US" altLang="zh-CN" dirty="0" smtClean="0"/>
              <a:t> architecture such as Hive + HDFS + 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01" y="3054202"/>
            <a:ext cx="3615711" cy="3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Kudu Data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Kudu cluster stores </a:t>
            </a:r>
            <a:r>
              <a:rPr lang="en-US" altLang="zh-CN" dirty="0" smtClean="0"/>
              <a:t>tables look like </a:t>
            </a:r>
            <a:r>
              <a:rPr lang="en-US" altLang="zh-CN" dirty="0"/>
              <a:t>tables you're used to from relational (SQL) databases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Each table has a primary key (one or more columns)</a:t>
            </a:r>
          </a:p>
          <a:p>
            <a:endParaRPr lang="en-US" altLang="zh-CN" dirty="0" smtClean="0"/>
          </a:p>
          <a:p>
            <a:r>
              <a:rPr lang="en-US" altLang="zh-CN" dirty="0"/>
              <a:t>Rows can be efficiently read, updated, or deleted by their primary key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data model is fully typed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4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Low-latency random access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Kudu is a </a:t>
            </a:r>
            <a:r>
              <a:rPr lang="en-US" altLang="zh-CN" dirty="0"/>
              <a:t>live storage system which supports low-latency millisecond-scale access to individual rows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Provide </a:t>
            </a:r>
            <a:r>
              <a:rPr lang="en-US" altLang="zh-CN" dirty="0"/>
              <a:t>C</a:t>
            </a:r>
            <a:r>
              <a:rPr lang="en-US" altLang="zh-CN" dirty="0" smtClean="0"/>
              <a:t>++ ,Java and Python APIs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1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Kudu </a:t>
            </a:r>
            <a:r>
              <a:rPr lang="en-US" altLang="zh-CN" dirty="0">
                <a:hlinkClick r:id="rId2"/>
              </a:rPr>
              <a:t>Architectural 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hree</a:t>
            </a:r>
            <a:r>
              <a:rPr lang="en-US" altLang="zh-CN" dirty="0" smtClean="0"/>
              <a:t> master and </a:t>
            </a:r>
            <a:r>
              <a:rPr lang="en-US" altLang="zh-CN" dirty="0" smtClean="0">
                <a:solidFill>
                  <a:srgbClr val="FF0000"/>
                </a:solidFill>
              </a:rPr>
              <a:t>four</a:t>
            </a:r>
            <a:r>
              <a:rPr lang="en-US" altLang="zh-CN" dirty="0" smtClean="0"/>
              <a:t> tablet</a:t>
            </a:r>
          </a:p>
          <a:p>
            <a:pPr marL="0" indent="0">
              <a:buNone/>
            </a:pPr>
            <a:r>
              <a:rPr lang="en-US" altLang="zh-CN" dirty="0" smtClean="0"/>
              <a:t>servers.</a:t>
            </a:r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raft</a:t>
            </a:r>
            <a:r>
              <a:rPr lang="en-US" altLang="zh-CN" dirty="0" smtClean="0"/>
              <a:t> </a:t>
            </a:r>
            <a:r>
              <a:rPr lang="en-US" altLang="zh-CN" dirty="0"/>
              <a:t>consensus </a:t>
            </a:r>
            <a:r>
              <a:rPr lang="en-US" altLang="zh-CN" dirty="0" smtClean="0"/>
              <a:t>algorithm on</a:t>
            </a:r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oth master and server.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53" y="1357047"/>
            <a:ext cx="6968790" cy="47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use five c3 machines to install kudu . including one master and five tablet server. Operate System is centos7.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Something before install…</a:t>
            </a:r>
          </a:p>
          <a:p>
            <a:r>
              <a:rPr lang="en-US" altLang="zh-CN" dirty="0" smtClean="0"/>
              <a:t>1 the number of master should be odd.</a:t>
            </a:r>
          </a:p>
          <a:p>
            <a:r>
              <a:rPr lang="en-US" altLang="zh-CN" dirty="0" smtClean="0"/>
              <a:t>2 NTP should be set in every machine</a:t>
            </a:r>
          </a:p>
          <a:p>
            <a:r>
              <a:rPr lang="en-US" altLang="zh-CN" dirty="0" smtClean="0"/>
              <a:t>3 use yum to install </a:t>
            </a:r>
            <a:r>
              <a:rPr lang="en-US" altLang="zh-CN" dirty="0" err="1" smtClean="0"/>
              <a:t>cyrus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sasl</a:t>
            </a:r>
            <a:r>
              <a:rPr lang="en-US" altLang="zh-CN" dirty="0" smtClean="0"/>
              <a:t>-plain</a:t>
            </a:r>
            <a:r>
              <a:rPr lang="zh-CN" altLang="en-US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lsb</a:t>
            </a:r>
            <a:r>
              <a:rPr lang="en-US" altLang="zh-CN" dirty="0" smtClean="0"/>
              <a:t> plugins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9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Installing Kudu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download the rpm file ,total six.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4" y="2646381"/>
            <a:ext cx="5699250" cy="32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</TotalTime>
  <Words>703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Helvetica Neue</vt:lpstr>
      <vt:lpstr>方正姚体</vt:lpstr>
      <vt:lpstr>华文新魏</vt:lpstr>
      <vt:lpstr>Arial</vt:lpstr>
      <vt:lpstr>Trebuchet MS</vt:lpstr>
      <vt:lpstr>Wingdings 3</vt:lpstr>
      <vt:lpstr>Facet</vt:lpstr>
      <vt:lpstr>Apache Kudu</vt:lpstr>
      <vt:lpstr>Abstract:Kudu Feature</vt:lpstr>
      <vt:lpstr>Problems without kudu</vt:lpstr>
      <vt:lpstr>PowerPoint Presentation</vt:lpstr>
      <vt:lpstr>Kudu Data Model</vt:lpstr>
      <vt:lpstr>Low-latency random access  </vt:lpstr>
      <vt:lpstr>Kudu Architectural </vt:lpstr>
      <vt:lpstr>Installing Kudu</vt:lpstr>
      <vt:lpstr>Installing Kudu</vt:lpstr>
      <vt:lpstr>Installing Kudu</vt:lpstr>
      <vt:lpstr>Installing Kudu</vt:lpstr>
      <vt:lpstr>Installing Kudu</vt:lpstr>
      <vt:lpstr>Installing Kudu</vt:lpstr>
      <vt:lpstr>tips</vt:lpstr>
      <vt:lpstr>Configuring Apache Kudu</vt:lpstr>
      <vt:lpstr>Developing Applications With Apache Kudu  </vt:lpstr>
      <vt:lpstr>Kudu Schema Design </vt:lpstr>
      <vt:lpstr>Kudu Schema Design </vt:lpstr>
      <vt:lpstr>Known Limitations </vt:lpstr>
      <vt:lpstr>Primary Key Design</vt:lpstr>
      <vt:lpstr>Partitioning Design</vt:lpstr>
      <vt:lpstr>Range Partitioning </vt:lpstr>
      <vt:lpstr>Hash Partitioning </vt:lpstr>
      <vt:lpstr>Hash and Range Partitioning</vt:lpstr>
      <vt:lpstr>PowerPoint Presentation</vt:lpstr>
      <vt:lpstr>Some info about Kudu’s paper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Kudu</dc:title>
  <dc:creator>Xie, Enze</dc:creator>
  <cp:lastModifiedBy>Xie, Enze</cp:lastModifiedBy>
  <cp:revision>65</cp:revision>
  <dcterms:created xsi:type="dcterms:W3CDTF">2017-09-12T02:54:13Z</dcterms:created>
  <dcterms:modified xsi:type="dcterms:W3CDTF">2017-09-13T05:17:43Z</dcterms:modified>
</cp:coreProperties>
</file>