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65" r:id="rId5"/>
    <p:sldId id="274" r:id="rId6"/>
    <p:sldId id="369" r:id="rId7"/>
    <p:sldId id="370" r:id="rId8"/>
    <p:sldId id="371" r:id="rId9"/>
    <p:sldId id="372" r:id="rId10"/>
    <p:sldId id="374" r:id="rId11"/>
    <p:sldId id="373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5" r:id="rId22"/>
    <p:sldId id="384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E0CF9-7525-49AA-910F-887A7233940C}" v="21" dt="2020-10-19T11:12:40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0" autoAdjust="0"/>
    <p:restoredTop sz="93517" autoAdjust="0"/>
  </p:normalViewPr>
  <p:slideViewPr>
    <p:cSldViewPr snapToGrid="0" showGuides="1">
      <p:cViewPr varScale="1">
        <p:scale>
          <a:sx n="80" d="100"/>
          <a:sy n="80" d="100"/>
        </p:scale>
        <p:origin x="125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22-10-2020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4859337" cy="14763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125636" cy="20076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391D0A3-0C65-B34A-BEB2-8A912AFED0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9" y="5033742"/>
            <a:ext cx="3607160" cy="97209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970239"/>
            <a:ext cx="11160125" cy="17091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86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6" cy="9921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6CEF3A51-AF06-1649-AF17-A39E3C04180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3887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C8BC6F9F-876F-2942-80A8-3D16EECA6B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9170276-8CF8-D241-A1FE-D114AD839EF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>
                <a:solidFill>
                  <a:schemeClr val="bg1"/>
                </a:solidFill>
              </a:defRPr>
            </a:lvl2pPr>
            <a:lvl3pPr marL="668338" indent="-22860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35144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052513"/>
            <a:ext cx="5580062" cy="126047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5B9D108-B94E-7B4E-8DDB-D626E0135C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4859336" cy="3168650"/>
          </a:xfrm>
          <a:prstGeom prst="rect">
            <a:avLst/>
          </a:prstGeom>
        </p:spPr>
        <p:txBody>
          <a:bodyPr lIns="0" tIns="0" rIns="0" bIns="0" numCol="1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03B7957F-7566-1240-B0A1-6A4439199D4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999" y="1052513"/>
            <a:ext cx="5580063" cy="464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8667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1E595DC-E175-3F43-B2FE-F3BA916D1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3D602A1-292C-454A-9F25-B4503C2C7C10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2304CF0-8B5C-1D43-8BBF-E207E592FC1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B3E75B0-E4EA-5D4A-982F-DE9F033FB926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FA617C18-9DE6-014E-B036-37A54407D9D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115F8B1-173B-E242-BE1C-E94210A1FA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01767C7C-DB15-AE4D-A519-EC92FD1314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7EF846D-A846-E54D-807D-C9EF855CFE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E9F8A43-789A-2A44-9DDA-7391526F5946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8EF9665-FD40-024E-BFD5-055BF00F66A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038D96F-3548-C04A-B514-C45400A6826C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6D17D7D-3DF6-5B4A-AB3E-627C286DEEBF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9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9391FCEF-0CD6-AF4F-9C38-0F93918FEC83}"/>
              </a:ext>
            </a:extLst>
          </p:cNvPr>
          <p:cNvSpPr txBox="1">
            <a:spLocks/>
          </p:cNvSpPr>
          <p:nvPr userDrawn="1"/>
        </p:nvSpPr>
        <p:spPr>
          <a:xfrm>
            <a:off x="515938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F1BBE7C-0A15-4A42-B519-90725CBC1AC3}"/>
              </a:ext>
            </a:extLst>
          </p:cNvPr>
          <p:cNvSpPr txBox="1">
            <a:spLocks/>
          </p:cNvSpPr>
          <p:nvPr userDrawn="1"/>
        </p:nvSpPr>
        <p:spPr>
          <a:xfrm>
            <a:off x="4333976" y="5230027"/>
            <a:ext cx="352573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86800F14-C43A-FD43-96B3-CEDEDDFE71E4}"/>
              </a:ext>
            </a:extLst>
          </p:cNvPr>
          <p:cNvSpPr txBox="1">
            <a:spLocks/>
          </p:cNvSpPr>
          <p:nvPr userDrawn="1"/>
        </p:nvSpPr>
        <p:spPr>
          <a:xfrm>
            <a:off x="8152016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2000" dirty="0">
                <a:solidFill>
                  <a:schemeClr val="bg1"/>
                </a:solidFill>
              </a:rPr>
              <a:t>Klik om de stijl te bewerken</a:t>
            </a:r>
            <a:endParaRPr lang="nl-BE" sz="2000" dirty="0">
              <a:solidFill>
                <a:schemeClr val="bg1"/>
              </a:solidFill>
            </a:endParaRP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B49698D8-8A4A-5B4C-9134-4C2AEC5042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6" name="Tijdelijke aanduiding voor inhoud 2">
            <a:extLst>
              <a:ext uri="{FF2B5EF4-FFF2-40B4-BE49-F238E27FC236}">
                <a16:creationId xmlns:a16="http://schemas.microsoft.com/office/drawing/2014/main" id="{E8EFB6D7-A516-F449-9702-B9D141590E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32288" y="2532290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8" name="Tijdelijke aanduiding voor inhoud 2">
            <a:extLst>
              <a:ext uri="{FF2B5EF4-FFF2-40B4-BE49-F238E27FC236}">
                <a16:creationId xmlns:a16="http://schemas.microsoft.com/office/drawing/2014/main" id="{8F590121-5602-F64F-874B-9EB42A3C4BC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486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503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51" userDrawn="1">
          <p15:clr>
            <a:srgbClr val="FBAE40"/>
          </p15:clr>
        </p15:guide>
        <p15:guide id="4" pos="51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8" r:id="rId2"/>
    <p:sldLayoutId id="2147483674" r:id="rId3"/>
    <p:sldLayoutId id="2147483679" r:id="rId4"/>
    <p:sldLayoutId id="2147483675" r:id="rId5"/>
    <p:sldLayoutId id="2147483663" r:id="rId6"/>
    <p:sldLayoutId id="2147483667" r:id="rId7"/>
    <p:sldLayoutId id="2147483650" r:id="rId8"/>
    <p:sldLayoutId id="2147483680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663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3386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voorbeeld@example.com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exercises.fracz.com/" TargetMode="External"/><Relationship Id="rId3" Type="http://schemas.openxmlformats.org/officeDocument/2006/relationships/hyperlink" Target="https://git-scm.com/book/en/v2/Getting-Started-About-Version-Control" TargetMode="External"/><Relationship Id="rId7" Type="http://schemas.openxmlformats.org/officeDocument/2006/relationships/hyperlink" Target="https://gitimmersion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ry.github.io/" TargetMode="External"/><Relationship Id="rId5" Type="http://schemas.openxmlformats.org/officeDocument/2006/relationships/hyperlink" Target="https://learngitbranching.js.org/" TargetMode="External"/><Relationship Id="rId4" Type="http://schemas.openxmlformats.org/officeDocument/2006/relationships/hyperlink" Target="http://rogerdudler.github.io/git-guid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8353F-5D5D-B140-B314-24CD464EC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Web Essentials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06BAAA-2899-BD4E-93EA-36B343359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3200" dirty="0"/>
              <a:t>Week 5 + 6</a:t>
            </a:r>
          </a:p>
          <a:p>
            <a:r>
              <a:rPr lang="nl-BE" sz="18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69451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9D74-AD39-48D9-8D83-F008FDD17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Initialisatie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1BA5A-0C8B-41C5-84FE-C20FC3C0D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repository </a:t>
            </a:r>
            <a:r>
              <a:rPr lang="en-US" dirty="0" err="1"/>
              <a:t>starten</a:t>
            </a:r>
            <a:r>
              <a:rPr lang="en-US" dirty="0"/>
              <a:t> (</a:t>
            </a:r>
            <a:r>
              <a:rPr lang="en-US" dirty="0" err="1"/>
              <a:t>lokaal</a:t>
            </a:r>
            <a:r>
              <a:rPr lang="en-US" dirty="0"/>
              <a:t>):</a:t>
            </a:r>
            <a:br>
              <a:rPr lang="nl-BE" dirty="0"/>
            </a:br>
            <a:r>
              <a:rPr lang="nl-BE" dirty="0"/>
              <a:t>	- git </a:t>
            </a:r>
            <a:r>
              <a:rPr lang="nl-BE" dirty="0" err="1"/>
              <a:t>init</a:t>
            </a:r>
            <a:endParaRPr lang="nl-BE" dirty="0"/>
          </a:p>
          <a:p>
            <a:r>
              <a:rPr lang="nl-BE" dirty="0"/>
              <a:t>	- eenmalig:</a:t>
            </a:r>
            <a:br>
              <a:rPr lang="nl-BE" dirty="0"/>
            </a:br>
            <a:r>
              <a:rPr lang="nl-BE" dirty="0"/>
              <a:t>		&gt; git </a:t>
            </a:r>
            <a:r>
              <a:rPr lang="nl-BE" dirty="0" err="1"/>
              <a:t>config</a:t>
            </a:r>
            <a:r>
              <a:rPr lang="nl-BE" dirty="0"/>
              <a:t> --</a:t>
            </a:r>
            <a:r>
              <a:rPr lang="nl-BE" dirty="0" err="1"/>
              <a:t>global</a:t>
            </a:r>
            <a:r>
              <a:rPr lang="nl-BE" dirty="0"/>
              <a:t> user.name “naam”</a:t>
            </a:r>
            <a:br>
              <a:rPr lang="nl-BE" dirty="0"/>
            </a:br>
            <a:r>
              <a:rPr lang="nl-BE" dirty="0"/>
              <a:t>		&gt; git </a:t>
            </a:r>
            <a:r>
              <a:rPr lang="nl-BE" dirty="0" err="1"/>
              <a:t>config</a:t>
            </a:r>
            <a:r>
              <a:rPr lang="nl-BE" dirty="0"/>
              <a:t> --</a:t>
            </a:r>
            <a:r>
              <a:rPr lang="nl-BE" dirty="0" err="1"/>
              <a:t>global</a:t>
            </a:r>
            <a:r>
              <a:rPr lang="nl-BE" dirty="0"/>
              <a:t> </a:t>
            </a:r>
            <a:r>
              <a:rPr lang="nl-BE" dirty="0" err="1"/>
              <a:t>user.email</a:t>
            </a:r>
            <a:r>
              <a:rPr lang="nl-BE" dirty="0"/>
              <a:t> </a:t>
            </a:r>
            <a:r>
              <a:rPr lang="nl-BE" dirty="0">
                <a:hlinkClick r:id="rId2"/>
              </a:rPr>
              <a:t>voorbeeld@example.com</a:t>
            </a:r>
            <a:endParaRPr lang="nl-BE" dirty="0"/>
          </a:p>
          <a:p>
            <a:r>
              <a:rPr lang="en-US" dirty="0" err="1"/>
              <a:t>Bestaande</a:t>
            </a:r>
            <a:r>
              <a:rPr lang="en-US" dirty="0"/>
              <a:t> repository </a:t>
            </a:r>
            <a:r>
              <a:rPr lang="en-US" dirty="0" err="1"/>
              <a:t>ophalen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- git clone /path/to/repository</a:t>
            </a:r>
          </a:p>
          <a:p>
            <a:r>
              <a:rPr lang="en-US" dirty="0"/>
              <a:t>	- of git clone </a:t>
            </a:r>
            <a:r>
              <a:rPr lang="en-US" dirty="0" err="1"/>
              <a:t>username@host</a:t>
            </a:r>
            <a:r>
              <a:rPr lang="en-US" dirty="0"/>
              <a:t>:/path/to/repository</a:t>
            </a:r>
          </a:p>
        </p:txBody>
      </p:sp>
    </p:spTree>
    <p:extLst>
      <p:ext uri="{BB962C8B-B14F-4D97-AF65-F5344CB8AC3E}">
        <p14:creationId xmlns:p14="http://schemas.microsoft.com/office/powerpoint/2010/main" val="75596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28BE-D286-4D4C-85D9-F096A39D0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Toestand</a:t>
            </a:r>
            <a:r>
              <a:rPr lang="en-US" dirty="0"/>
              <a:t> data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F3164-FA5F-4624-8970-7B6848B9C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bevindt</a:t>
            </a:r>
            <a:r>
              <a:rPr lang="en-US" dirty="0"/>
              <a:t> </a:t>
            </a:r>
            <a:r>
              <a:rPr lang="en-US" dirty="0" err="1"/>
              <a:t>zich</a:t>
            </a:r>
            <a:r>
              <a:rPr lang="en-US" dirty="0"/>
              <a:t> in 3 </a:t>
            </a:r>
            <a:r>
              <a:rPr lang="en-US" dirty="0" err="1"/>
              <a:t>toestanden</a:t>
            </a:r>
            <a:r>
              <a:rPr lang="en-US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dirty="0"/>
              <a:t>Modified:</a:t>
            </a:r>
            <a:br>
              <a:rPr lang="en-US" dirty="0"/>
            </a:br>
            <a:r>
              <a:rPr lang="en-US" dirty="0"/>
              <a:t>	De data is </a:t>
            </a:r>
            <a:r>
              <a:rPr lang="en-US" dirty="0" err="1"/>
              <a:t>aangepast</a:t>
            </a:r>
            <a:r>
              <a:rPr lang="en-US" dirty="0"/>
              <a:t> in de working directory</a:t>
            </a:r>
          </a:p>
          <a:p>
            <a:pPr marL="342900" indent="-342900">
              <a:buFontTx/>
              <a:buChar char="-"/>
            </a:pPr>
            <a:r>
              <a:rPr lang="en-US" dirty="0"/>
              <a:t>Staged:</a:t>
            </a:r>
            <a:br>
              <a:rPr lang="en-US" dirty="0"/>
            </a:br>
            <a:r>
              <a:rPr lang="en-US" dirty="0"/>
              <a:t>	De data 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klaar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volgende</a:t>
            </a:r>
            <a:r>
              <a:rPr lang="en-US" dirty="0"/>
              <a:t> commit</a:t>
            </a:r>
          </a:p>
          <a:p>
            <a:pPr marL="342900" indent="-342900">
              <a:buFontTx/>
              <a:buChar char="-"/>
            </a:pPr>
            <a:r>
              <a:rPr lang="en-US" dirty="0"/>
              <a:t>Committed: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Aanpassingen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doorgegeven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repository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476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BCF3-6AA6-4147-BA5D-D93773309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Toestand</a:t>
            </a:r>
            <a:r>
              <a:rPr lang="en-US" dirty="0"/>
              <a:t> data</a:t>
            </a:r>
            <a:endParaRPr lang="nl-BE" dirty="0"/>
          </a:p>
        </p:txBody>
      </p:sp>
      <p:pic>
        <p:nvPicPr>
          <p:cNvPr id="1026" name="Picture 2" descr="Git workflow | Backlog">
            <a:extLst>
              <a:ext uri="{FF2B5EF4-FFF2-40B4-BE49-F238E27FC236}">
                <a16:creationId xmlns:a16="http://schemas.microsoft.com/office/drawing/2014/main" id="{8627A2FC-00AE-4FA7-B399-3164AD8B8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14" y="1543163"/>
            <a:ext cx="8222369" cy="475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009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601F-757F-4A66-83F2-903DBC9E2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ED112-4919-41BD-B0AA-DDDD872F5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1752574"/>
            <a:ext cx="11160125" cy="3112134"/>
          </a:xfrm>
        </p:spPr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toestand</a:t>
            </a:r>
            <a:r>
              <a:rPr lang="en-US" dirty="0"/>
              <a:t> van files/data </a:t>
            </a:r>
            <a:r>
              <a:rPr lang="en-US" dirty="0" err="1"/>
              <a:t>bekijken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via ‘git status’</a:t>
            </a:r>
            <a:endParaRPr lang="nl-BE" dirty="0"/>
          </a:p>
        </p:txBody>
      </p:sp>
      <p:pic>
        <p:nvPicPr>
          <p:cNvPr id="2050" name="Picture 2" descr="Command line UX matters too —Improve your git status colors | by Ken Warner  | Medium">
            <a:extLst>
              <a:ext uri="{FF2B5EF4-FFF2-40B4-BE49-F238E27FC236}">
                <a16:creationId xmlns:a16="http://schemas.microsoft.com/office/drawing/2014/main" id="{4B9F3798-81CD-403A-B639-25D2A9456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092" y="2125618"/>
            <a:ext cx="6398770" cy="411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8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8748-4353-4F1C-B8E9-54E28AAB0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Stage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B5CA8-C8A1-4D33-846D-7D72241B3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File/data </a:t>
            </a:r>
            <a:r>
              <a:rPr lang="en-US" dirty="0" err="1"/>
              <a:t>klaarzetten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commit:</a:t>
            </a:r>
            <a:br>
              <a:rPr lang="nl-BE" dirty="0"/>
            </a:br>
            <a:r>
              <a:rPr lang="nl-BE" dirty="0"/>
              <a:t>	&gt; git </a:t>
            </a:r>
            <a:r>
              <a:rPr lang="nl-BE" dirty="0" err="1"/>
              <a:t>add</a:t>
            </a:r>
            <a:r>
              <a:rPr lang="nl-BE" dirty="0"/>
              <a:t> &lt;</a:t>
            </a:r>
            <a:r>
              <a:rPr lang="nl-BE" dirty="0" err="1"/>
              <a:t>filename</a:t>
            </a:r>
            <a:r>
              <a:rPr lang="nl-BE" dirty="0"/>
              <a:t>&gt;</a:t>
            </a:r>
          </a:p>
          <a:p>
            <a:pPr marL="342900" indent="-342900">
              <a:buFontTx/>
              <a:buChar char="-"/>
            </a:pPr>
            <a:r>
              <a:rPr lang="nl-BE" dirty="0"/>
              <a:t>Controleerbaar via git status</a:t>
            </a:r>
          </a:p>
          <a:p>
            <a:pPr marL="342900" indent="-342900">
              <a:buFontTx/>
              <a:buChar char="-"/>
            </a:pPr>
            <a:r>
              <a:rPr lang="nl-BE" dirty="0"/>
              <a:t>Kunnen ook meerdere files tegelijk zijn</a:t>
            </a:r>
          </a:p>
          <a:p>
            <a:pPr marL="342900" indent="-342900">
              <a:buFontTx/>
              <a:buChar char="-"/>
            </a:pPr>
            <a:r>
              <a:rPr lang="nl-BE" dirty="0"/>
              <a:t>Opnieuw iets gewijzigd? -&gt; opnieuw </a:t>
            </a:r>
            <a:r>
              <a:rPr lang="nl-BE" dirty="0" err="1"/>
              <a:t>add</a:t>
            </a:r>
            <a:r>
              <a:rPr lang="nl-BE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5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49E1-139A-440A-BA6D-1E4AEF48C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Commit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178B7-8D82-48C4-9FD7-9B48582E8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Commando:</a:t>
            </a:r>
            <a:br>
              <a:rPr lang="nl-BE" dirty="0"/>
            </a:br>
            <a:r>
              <a:rPr lang="nl-BE" dirty="0"/>
              <a:t>	&gt; git </a:t>
            </a:r>
            <a:r>
              <a:rPr lang="nl-BE" dirty="0" err="1"/>
              <a:t>commit</a:t>
            </a:r>
            <a:r>
              <a:rPr lang="nl-BE" dirty="0"/>
              <a:t> –m “Boodschap die in de log getoond wordt”</a:t>
            </a:r>
          </a:p>
          <a:p>
            <a:pPr marL="342900" indent="-342900">
              <a:buFontTx/>
              <a:buChar char="-"/>
            </a:pPr>
            <a:r>
              <a:rPr lang="nl-BE" dirty="0"/>
              <a:t>Altijd een goede </a:t>
            </a:r>
            <a:r>
              <a:rPr lang="nl-BE" dirty="0" err="1"/>
              <a:t>message</a:t>
            </a:r>
            <a:r>
              <a:rPr lang="nl-BE" dirty="0"/>
              <a:t> voorzien bij een </a:t>
            </a:r>
            <a:r>
              <a:rPr lang="nl-BE" dirty="0" err="1"/>
              <a:t>commit</a:t>
            </a:r>
            <a:r>
              <a:rPr lang="nl-BE" dirty="0"/>
              <a:t>!</a:t>
            </a:r>
          </a:p>
          <a:p>
            <a:pPr marL="342900" indent="-342900">
              <a:buFontTx/>
              <a:buChar char="-"/>
            </a:pPr>
            <a:r>
              <a:rPr lang="nl-BE" dirty="0"/>
              <a:t>Na een </a:t>
            </a:r>
            <a:r>
              <a:rPr lang="nl-BE" dirty="0" err="1"/>
              <a:t>commit</a:t>
            </a:r>
            <a:r>
              <a:rPr lang="nl-BE" dirty="0"/>
              <a:t> zitten de veranderingen in de </a:t>
            </a:r>
            <a:r>
              <a:rPr lang="nl-BE" dirty="0" err="1"/>
              <a:t>repository</a:t>
            </a:r>
            <a:r>
              <a:rPr lang="nl-BE" dirty="0"/>
              <a:t> (lokaal)</a:t>
            </a:r>
          </a:p>
          <a:p>
            <a:pPr marL="342900" indent="-342900">
              <a:buFontTx/>
              <a:buChar char="-"/>
            </a:pPr>
            <a:r>
              <a:rPr lang="nl-BE" dirty="0"/>
              <a:t>Controleerbaar via ‘git log’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0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11A8-602D-4944-99A1-790DA2139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Push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0CC4C-CD74-4961-A0F1-F593DF22B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Commando:</a:t>
            </a:r>
          </a:p>
          <a:p>
            <a:r>
              <a:rPr lang="en-US" dirty="0"/>
              <a:t>	&gt; git push origin</a:t>
            </a:r>
          </a:p>
          <a:p>
            <a:r>
              <a:rPr lang="en-US" dirty="0"/>
              <a:t>- </a:t>
            </a:r>
            <a:r>
              <a:rPr lang="en-US" dirty="0" err="1"/>
              <a:t>Brengt</a:t>
            </a:r>
            <a:r>
              <a:rPr lang="en-US" dirty="0"/>
              <a:t> de </a:t>
            </a:r>
            <a:r>
              <a:rPr lang="en-US" dirty="0" err="1"/>
              <a:t>veranderingen</a:t>
            </a:r>
            <a:r>
              <a:rPr lang="en-US" dirty="0"/>
              <a:t> van de locale repository over </a:t>
            </a:r>
            <a:r>
              <a:rPr lang="en-US" dirty="0" err="1"/>
              <a:t>naar</a:t>
            </a:r>
            <a:r>
              <a:rPr lang="en-US" dirty="0"/>
              <a:t> de remote repository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87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D2B0-E7AE-4F44-ADAF-6D3C8A4A6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Pull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17829-8D84-490C-84D7-8341A1529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6" y="1950792"/>
            <a:ext cx="11160125" cy="311213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Commando:</a:t>
            </a:r>
            <a:br>
              <a:rPr lang="en-US" dirty="0"/>
            </a:br>
            <a:r>
              <a:rPr lang="en-US" dirty="0"/>
              <a:t>	&gt; git pull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Ophalen</a:t>
            </a:r>
            <a:r>
              <a:rPr lang="en-US" dirty="0"/>
              <a:t> van </a:t>
            </a:r>
            <a:r>
              <a:rPr lang="en-US" dirty="0" err="1"/>
              <a:t>veranderingen</a:t>
            </a:r>
            <a:r>
              <a:rPr lang="en-US" dirty="0"/>
              <a:t> op de master repository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lokale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1800E-8AB3-45F6-9594-5F49AC136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259" y="3429000"/>
            <a:ext cx="67913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24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EA2F-C8B3-46B6-B6DB-D266D7AC2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VCS in </a:t>
            </a:r>
            <a:r>
              <a:rPr lang="en-US" dirty="0" err="1"/>
              <a:t>Webstorm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F4A59-94F9-41A9-8EB1-ADC91BCE7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643" y="1543163"/>
            <a:ext cx="4924425" cy="42481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88BA17C-3F53-476D-8EFE-13A269DDF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Je </a:t>
            </a:r>
            <a:r>
              <a:rPr lang="en-US" dirty="0" err="1"/>
              <a:t>kan</a:t>
            </a:r>
            <a:r>
              <a:rPr lang="en-US" dirty="0"/>
              <a:t> van je locale project op je pc </a:t>
            </a:r>
            <a:r>
              <a:rPr lang="en-US" dirty="0" err="1"/>
              <a:t>een</a:t>
            </a:r>
            <a:r>
              <a:rPr lang="en-US" dirty="0"/>
              <a:t> Git </a:t>
            </a:r>
            <a:br>
              <a:rPr lang="en-US" dirty="0"/>
            </a:br>
            <a:r>
              <a:rPr lang="en-US" dirty="0"/>
              <a:t>repository </a:t>
            </a:r>
            <a:r>
              <a:rPr lang="en-US" dirty="0" err="1"/>
              <a:t>maken</a:t>
            </a:r>
            <a:r>
              <a:rPr lang="en-US" dirty="0"/>
              <a:t> door create Git repository</a:t>
            </a:r>
            <a:br>
              <a:rPr lang="en-US" dirty="0"/>
            </a:b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klikken</a:t>
            </a:r>
            <a:r>
              <a:rPr lang="en-US" dirty="0"/>
              <a:t>.</a:t>
            </a:r>
          </a:p>
          <a:p>
            <a:r>
              <a:rPr lang="en-US" dirty="0"/>
              <a:t>-Via de knop ‘Commit’ (Ctrl + K) </a:t>
            </a:r>
            <a:r>
              <a:rPr lang="en-US" dirty="0" err="1"/>
              <a:t>kun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changes </a:t>
            </a:r>
            <a:r>
              <a:rPr lang="en-US" dirty="0" err="1"/>
              <a:t>committen</a:t>
            </a:r>
            <a:r>
              <a:rPr lang="en-US" dirty="0"/>
              <a:t>. Je commits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pushen</a:t>
            </a:r>
            <a:br>
              <a:rPr lang="en-US" dirty="0"/>
            </a:br>
            <a:r>
              <a:rPr lang="en-US" dirty="0"/>
              <a:t>met (Ctrl + shift + K)</a:t>
            </a:r>
          </a:p>
          <a:p>
            <a:r>
              <a:rPr lang="en-US" dirty="0"/>
              <a:t>- Via de knop ‘Update project’ (Ctrl + T) </a:t>
            </a:r>
            <a:r>
              <a:rPr lang="en-US" dirty="0" err="1"/>
              <a:t>kun</a:t>
            </a:r>
            <a:r>
              <a:rPr lang="en-US" dirty="0"/>
              <a:t> je</a:t>
            </a:r>
            <a:br>
              <a:rPr lang="en-US" dirty="0"/>
            </a:br>
            <a:r>
              <a:rPr lang="en-US" dirty="0" err="1"/>
              <a:t>pullen</a:t>
            </a:r>
            <a:r>
              <a:rPr lang="en-US" dirty="0"/>
              <a:t>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7969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B2A3-38AB-49BF-829F-7EC9C0F09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Installatie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tutorials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F9DF6-308D-4171-9BC9-A183C96C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2528888"/>
            <a:ext cx="11160125" cy="3529012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Installatie</a:t>
            </a:r>
            <a:br>
              <a:rPr lang="en-US" dirty="0"/>
            </a:br>
            <a:r>
              <a:rPr lang="en-US" dirty="0">
                <a:hlinkClick r:id="rId3"/>
              </a:rPr>
              <a:t>Getting started about version control</a:t>
            </a:r>
            <a:endParaRPr lang="en-US" dirty="0"/>
          </a:p>
          <a:p>
            <a:r>
              <a:rPr lang="nl-BE" dirty="0">
                <a:hlinkClick r:id="rId4"/>
              </a:rPr>
              <a:t>GIT guide</a:t>
            </a:r>
            <a:endParaRPr lang="nl-BE" dirty="0"/>
          </a:p>
          <a:p>
            <a:r>
              <a:rPr lang="nl-BE" dirty="0"/>
              <a:t>Oefenen:</a:t>
            </a:r>
          </a:p>
          <a:p>
            <a:r>
              <a:rPr lang="nl-BE" dirty="0"/>
              <a:t>	- </a:t>
            </a:r>
            <a:r>
              <a:rPr lang="nl-BE" dirty="0">
                <a:hlinkClick r:id="rId5"/>
              </a:rPr>
              <a:t>https://learngitbranching.js.org/</a:t>
            </a:r>
            <a:endParaRPr lang="nl-BE" dirty="0"/>
          </a:p>
          <a:p>
            <a:r>
              <a:rPr lang="nl-BE" dirty="0"/>
              <a:t>	- </a:t>
            </a:r>
            <a:r>
              <a:rPr lang="nl-BE" dirty="0">
                <a:hlinkClick r:id="rId6"/>
              </a:rPr>
              <a:t>https://try.github.io/</a:t>
            </a:r>
            <a:endParaRPr lang="nl-BE" dirty="0"/>
          </a:p>
          <a:p>
            <a:r>
              <a:rPr lang="nl-BE" dirty="0"/>
              <a:t>	- </a:t>
            </a:r>
            <a:r>
              <a:rPr lang="nl-BE" dirty="0">
                <a:hlinkClick r:id="rId7"/>
              </a:rPr>
              <a:t>https://gitimmersion.com/</a:t>
            </a:r>
            <a:endParaRPr lang="nl-BE" dirty="0"/>
          </a:p>
          <a:p>
            <a:r>
              <a:rPr lang="nl-BE" dirty="0"/>
              <a:t>	- </a:t>
            </a:r>
            <a:r>
              <a:rPr lang="nl-BE" dirty="0">
                <a:hlinkClick r:id="rId8"/>
              </a:rPr>
              <a:t>https://gitexercises.fracz.com/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326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en-US" dirty="0"/>
              <a:t>Version Control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347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CAEA-838E-4547-8E04-50C201439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9C57E-7E21-44ED-B1B9-1A84CCD4F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6" y="2062162"/>
            <a:ext cx="11160125" cy="37433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z="2800" dirty="0" err="1"/>
              <a:t>Systeem</a:t>
            </a:r>
            <a:r>
              <a:rPr lang="en-US" sz="2800" dirty="0"/>
              <a:t> om </a:t>
            </a:r>
            <a:r>
              <a:rPr lang="en-US" sz="2800" dirty="0" err="1"/>
              <a:t>veranderingen</a:t>
            </a:r>
            <a:r>
              <a:rPr lang="en-US" sz="2800" dirty="0"/>
              <a:t> in files </a:t>
            </a:r>
            <a:r>
              <a:rPr lang="en-US" sz="2800" dirty="0" err="1"/>
              <a:t>bij</a:t>
            </a:r>
            <a:r>
              <a:rPr lang="en-US" sz="2800" dirty="0"/>
              <a:t>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houden</a:t>
            </a:r>
            <a:endParaRPr lang="en-US" sz="2800" dirty="0"/>
          </a:p>
          <a:p>
            <a:pPr marL="342900" indent="-342900">
              <a:buFontTx/>
              <a:buChar char="-"/>
            </a:pPr>
            <a:r>
              <a:rPr lang="en-US" sz="2800" dirty="0" err="1"/>
              <a:t>Samenwerken</a:t>
            </a:r>
            <a:r>
              <a:rPr lang="en-US" sz="2800" dirty="0"/>
              <a:t> </a:t>
            </a:r>
            <a:r>
              <a:rPr lang="en-US" sz="2800" dirty="0" err="1"/>
              <a:t>aan</a:t>
            </a:r>
            <a:r>
              <a:rPr lang="en-US" sz="2800" dirty="0"/>
              <a:t> </a:t>
            </a:r>
            <a:r>
              <a:rPr lang="en-US" sz="2800" dirty="0" err="1"/>
              <a:t>dezelfde</a:t>
            </a:r>
            <a:r>
              <a:rPr lang="en-US" sz="2800" dirty="0"/>
              <a:t> code</a:t>
            </a:r>
          </a:p>
          <a:p>
            <a:pPr marL="342900" indent="-342900">
              <a:buFontTx/>
              <a:buChar char="-"/>
            </a:pPr>
            <a:r>
              <a:rPr lang="en-US" sz="2800" dirty="0" err="1"/>
              <a:t>Historiek</a:t>
            </a:r>
            <a:r>
              <a:rPr lang="en-US" sz="2800" dirty="0"/>
              <a:t> van files</a:t>
            </a:r>
            <a:br>
              <a:rPr lang="nl-BE" sz="2800" dirty="0"/>
            </a:br>
            <a:r>
              <a:rPr lang="nl-BE" sz="2800" dirty="0"/>
              <a:t>	-&gt; Wie heeft aan wat gewerkt</a:t>
            </a:r>
            <a:br>
              <a:rPr lang="nl-BE" sz="2800" dirty="0"/>
            </a:br>
            <a:r>
              <a:rPr lang="nl-BE" sz="2800" dirty="0"/>
              <a:t>	-&gt; Uitleg bij elke </a:t>
            </a:r>
            <a:r>
              <a:rPr lang="nl-BE" sz="2800" dirty="0" err="1"/>
              <a:t>commit</a:t>
            </a:r>
            <a:r>
              <a:rPr lang="nl-BE" sz="2800" dirty="0"/>
              <a:t> is belangrijk!</a:t>
            </a:r>
            <a:br>
              <a:rPr lang="nl-BE" sz="2800" dirty="0"/>
            </a:br>
            <a:r>
              <a:rPr lang="nl-BE" sz="2800" dirty="0"/>
              <a:t>	-&gt; Veranderingen ongedaan maken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671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7463-4E10-480A-A035-4515D9549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Terminologie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C782E-E61B-4E75-8D41-00FE5CD9C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2363997"/>
            <a:ext cx="11160125" cy="311213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/>
              <a:t>Repository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bestanden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bewaard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/>
              <a:t>Master repository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	Meestal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 server. </a:t>
            </a:r>
            <a:r>
              <a:rPr lang="en-US" dirty="0" err="1"/>
              <a:t>Bevat</a:t>
            </a:r>
            <a:r>
              <a:rPr lang="en-US" dirty="0"/>
              <a:t> de </a:t>
            </a:r>
            <a:r>
              <a:rPr lang="en-US" dirty="0" err="1"/>
              <a:t>huidige</a:t>
            </a:r>
            <a:r>
              <a:rPr lang="en-US" dirty="0"/>
              <a:t> (</a:t>
            </a:r>
            <a:r>
              <a:rPr lang="en-US" dirty="0" err="1"/>
              <a:t>gedeelde</a:t>
            </a:r>
            <a:r>
              <a:rPr lang="en-US" dirty="0"/>
              <a:t>) </a:t>
            </a:r>
            <a:r>
              <a:rPr lang="en-US" dirty="0" err="1"/>
              <a:t>versie</a:t>
            </a:r>
            <a:r>
              <a:rPr lang="en-US" dirty="0"/>
              <a:t> van 	</a:t>
            </a:r>
            <a:r>
              <a:rPr lang="en-US" dirty="0" err="1"/>
              <a:t>bestanden</a:t>
            </a:r>
            <a:r>
              <a:rPr lang="en-US" dirty="0"/>
              <a:t> in het project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Working copy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kopie</a:t>
            </a:r>
            <a:r>
              <a:rPr lang="en-US" dirty="0"/>
              <a:t> van de master repository </a:t>
            </a:r>
            <a:r>
              <a:rPr lang="en-US" dirty="0" err="1"/>
              <a:t>waar</a:t>
            </a:r>
            <a:r>
              <a:rPr lang="en-US" dirty="0"/>
              <a:t> de </a:t>
            </a:r>
            <a:r>
              <a:rPr lang="en-US" dirty="0" err="1"/>
              <a:t>gebruiker</a:t>
            </a:r>
            <a:r>
              <a:rPr lang="en-US" dirty="0"/>
              <a:t> 	</a:t>
            </a:r>
            <a:r>
              <a:rPr lang="en-US" dirty="0" err="1"/>
              <a:t>wijzigingen</a:t>
            </a:r>
            <a:r>
              <a:rPr lang="en-US" dirty="0"/>
              <a:t> in 	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aanbrengen</a:t>
            </a:r>
            <a:r>
              <a:rPr lang="en-US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Working directory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Lokale</a:t>
            </a:r>
            <a:r>
              <a:rPr lang="en-US" dirty="0"/>
              <a:t> map op je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je </a:t>
            </a:r>
            <a:r>
              <a:rPr lang="en-US" dirty="0" err="1"/>
              <a:t>effectief</a:t>
            </a:r>
            <a:r>
              <a:rPr lang="en-US" dirty="0"/>
              <a:t> in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934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9F57-F300-4A3C-8950-1842ADDD1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Terminologie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33C03-ADF0-4A3C-9CD6-7D3ECDA28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/>
              <a:t>Commit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Veranderingen</a:t>
            </a:r>
            <a:r>
              <a:rPr lang="en-US" dirty="0"/>
              <a:t> in je </a:t>
            </a:r>
            <a:r>
              <a:rPr lang="en-US" dirty="0" err="1"/>
              <a:t>lokale</a:t>
            </a:r>
            <a:r>
              <a:rPr lang="en-US" dirty="0"/>
              <a:t> </a:t>
            </a:r>
            <a:r>
              <a:rPr lang="en-US" dirty="0" err="1"/>
              <a:t>bestanden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repository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Push</a:t>
            </a:r>
            <a:r>
              <a:rPr lang="en-US" dirty="0"/>
              <a:t>:</a:t>
            </a:r>
            <a:br>
              <a:rPr lang="nl-BE" dirty="0"/>
            </a:br>
            <a:r>
              <a:rPr lang="nl-BE" dirty="0"/>
              <a:t>	Lokale </a:t>
            </a:r>
            <a:r>
              <a:rPr lang="nl-BE" dirty="0" err="1"/>
              <a:t>commits</a:t>
            </a:r>
            <a:r>
              <a:rPr lang="nl-BE" dirty="0"/>
              <a:t> pushen naar de online master </a:t>
            </a:r>
            <a:r>
              <a:rPr lang="nl-BE" dirty="0" err="1"/>
              <a:t>repository</a:t>
            </a:r>
            <a:endParaRPr lang="nl-BE" dirty="0"/>
          </a:p>
          <a:p>
            <a:pPr marL="342900" indent="-342900">
              <a:buFontTx/>
              <a:buChar char="-"/>
            </a:pPr>
            <a:r>
              <a:rPr lang="nl-BE" b="1" dirty="0"/>
              <a:t>Pull</a:t>
            </a:r>
            <a:r>
              <a:rPr lang="nl-BE" dirty="0"/>
              <a:t>:</a:t>
            </a:r>
            <a:br>
              <a:rPr lang="nl-BE" dirty="0"/>
            </a:br>
            <a:r>
              <a:rPr lang="nl-BE" dirty="0"/>
              <a:t>	Veranderingen in de online master </a:t>
            </a:r>
            <a:r>
              <a:rPr lang="nl-BE" dirty="0" err="1"/>
              <a:t>repository</a:t>
            </a:r>
            <a:r>
              <a:rPr lang="nl-BE" dirty="0"/>
              <a:t> binnentrekken naar je lokale 	</a:t>
            </a:r>
            <a:r>
              <a:rPr lang="nl-BE" dirty="0" err="1"/>
              <a:t>repository</a:t>
            </a:r>
            <a:r>
              <a:rPr lang="nl-B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8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9F57-F300-4A3C-8950-1842ADDD1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Terminologie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33C03-ADF0-4A3C-9CD6-7D3ECDA28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2033814"/>
            <a:ext cx="11160125" cy="3112134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b="1" dirty="0"/>
              <a:t>Branch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opsplitsing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repository in “</a:t>
            </a:r>
            <a:r>
              <a:rPr lang="en-US" dirty="0" err="1"/>
              <a:t>takken</a:t>
            </a:r>
            <a:r>
              <a:rPr lang="en-US" dirty="0"/>
              <a:t>”. </a:t>
            </a:r>
            <a:r>
              <a:rPr lang="en-US" dirty="0" err="1"/>
              <a:t>Hierdoor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developer 	op </a:t>
            </a:r>
            <a:r>
              <a:rPr lang="en-US" dirty="0" err="1"/>
              <a:t>zijn</a:t>
            </a:r>
            <a:r>
              <a:rPr lang="en-US" dirty="0"/>
              <a:t> eigen branch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word de code van de main branch </a:t>
            </a:r>
            <a:r>
              <a:rPr lang="en-US" dirty="0" err="1"/>
              <a:t>niet</a:t>
            </a:r>
            <a:r>
              <a:rPr lang="en-US" dirty="0"/>
              <a:t> 	</a:t>
            </a:r>
            <a:r>
              <a:rPr lang="en-US" dirty="0" err="1"/>
              <a:t>beïnvloed</a:t>
            </a:r>
            <a:r>
              <a:rPr lang="en-US" dirty="0"/>
              <a:t> door </a:t>
            </a:r>
            <a:r>
              <a:rPr lang="en-US" dirty="0" err="1"/>
              <a:t>jouw</a:t>
            </a:r>
            <a:r>
              <a:rPr lang="en-US" dirty="0"/>
              <a:t> changes.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Merge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Het </a:t>
            </a:r>
            <a:r>
              <a:rPr lang="en-US" dirty="0" err="1"/>
              <a:t>samenvoegen</a:t>
            </a:r>
            <a:r>
              <a:rPr lang="en-US" dirty="0"/>
              <a:t> van twee branches.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Merge conflict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branch changes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files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iemand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	changes in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resulteren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merge conflict. GIT </a:t>
            </a:r>
            <a:r>
              <a:rPr lang="en-US" dirty="0" err="1"/>
              <a:t>kan</a:t>
            </a:r>
            <a:r>
              <a:rPr lang="en-US" dirty="0"/>
              <a:t> 	dan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bepalen</a:t>
            </a:r>
            <a:r>
              <a:rPr lang="en-US" dirty="0"/>
              <a:t> hoe het </a:t>
            </a:r>
            <a:r>
              <a:rPr lang="en-US" dirty="0" err="1"/>
              <a:t>uiteindelijke</a:t>
            </a:r>
            <a:r>
              <a:rPr lang="en-US" dirty="0"/>
              <a:t>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eruit</a:t>
            </a:r>
            <a:r>
              <a:rPr lang="en-US" dirty="0"/>
              <a:t> </a:t>
            </a:r>
            <a:r>
              <a:rPr lang="en-US" dirty="0" err="1"/>
              <a:t>hoort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	</a:t>
            </a:r>
            <a:r>
              <a:rPr lang="en-US" dirty="0" err="1"/>
              <a:t>zien</a:t>
            </a:r>
            <a:r>
              <a:rPr lang="en-US" dirty="0"/>
              <a:t>. Je </a:t>
            </a:r>
            <a:r>
              <a:rPr lang="en-US" dirty="0" err="1"/>
              <a:t>zal</a:t>
            </a:r>
            <a:r>
              <a:rPr lang="en-US" dirty="0"/>
              <a:t> de merge van </a:t>
            </a:r>
            <a:r>
              <a:rPr lang="en-US" dirty="0" err="1"/>
              <a:t>deze</a:t>
            </a:r>
            <a:r>
              <a:rPr lang="en-US" dirty="0"/>
              <a:t> files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manueel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voeren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en-US" dirty="0"/>
              <a:t>GIT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8319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6258-9A55-4EF3-ADD8-4E35DD970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DF803-4B17-42A4-8ED3-8A0A3F27C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Het </a:t>
            </a:r>
            <a:r>
              <a:rPr lang="en-US" dirty="0" err="1"/>
              <a:t>meest</a:t>
            </a:r>
            <a:r>
              <a:rPr lang="en-US" dirty="0"/>
              <a:t> </a:t>
            </a:r>
            <a:r>
              <a:rPr lang="en-US" dirty="0" err="1"/>
              <a:t>populaire</a:t>
            </a:r>
            <a:r>
              <a:rPr lang="en-US" dirty="0"/>
              <a:t> version control system op </a:t>
            </a:r>
            <a:r>
              <a:rPr lang="en-US" dirty="0" err="1"/>
              <a:t>dit</a:t>
            </a:r>
            <a:r>
              <a:rPr lang="en-US" dirty="0"/>
              <a:t> moment</a:t>
            </a:r>
            <a:endParaRPr lang="nl-BE" dirty="0"/>
          </a:p>
          <a:p>
            <a:pPr marL="342900" indent="-342900">
              <a:buFontTx/>
              <a:buChar char="-"/>
            </a:pPr>
            <a:r>
              <a:rPr lang="nl-BE" dirty="0"/>
              <a:t>Lokale kopie van de master </a:t>
            </a:r>
            <a:r>
              <a:rPr lang="nl-BE" dirty="0" err="1"/>
              <a:t>repository</a:t>
            </a:r>
            <a:br>
              <a:rPr lang="nl-BE" dirty="0"/>
            </a:br>
            <a:r>
              <a:rPr lang="nl-BE" dirty="0"/>
              <a:t>-&gt; Veranderingen lokaal toevoegen</a:t>
            </a:r>
            <a:br>
              <a:rPr lang="en-US" dirty="0"/>
            </a:br>
            <a:r>
              <a:rPr lang="en-US" dirty="0"/>
              <a:t>-&gt; </a:t>
            </a:r>
            <a:r>
              <a:rPr lang="en-US" dirty="0" err="1"/>
              <a:t>Doorsturen</a:t>
            </a:r>
            <a:r>
              <a:rPr lang="en-US" dirty="0"/>
              <a:t> van commits </a:t>
            </a:r>
            <a:r>
              <a:rPr lang="en-US" dirty="0" err="1"/>
              <a:t>naar</a:t>
            </a:r>
            <a:r>
              <a:rPr lang="en-US" dirty="0"/>
              <a:t> de server </a:t>
            </a:r>
            <a:r>
              <a:rPr lang="en-US" dirty="0" err="1"/>
              <a:t>kan</a:t>
            </a:r>
            <a:r>
              <a:rPr lang="en-US" dirty="0"/>
              <a:t>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0057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0D29-F604-406E-A731-533AA8E98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operaties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029AA-D708-47D3-9EA5-43D579A39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Interactie</a:t>
            </a:r>
            <a:r>
              <a:rPr lang="en-US" dirty="0"/>
              <a:t> met GIT </a:t>
            </a:r>
            <a:r>
              <a:rPr lang="en-US" dirty="0" err="1"/>
              <a:t>kan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Via de command line: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Via </a:t>
            </a:r>
            <a:r>
              <a:rPr lang="en-US" dirty="0" err="1"/>
              <a:t>een</a:t>
            </a:r>
            <a:r>
              <a:rPr lang="en-US" dirty="0"/>
              <a:t> GUI of development </a:t>
            </a:r>
            <a:r>
              <a:rPr lang="en-US" dirty="0" err="1"/>
              <a:t>integratie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F84FA-F1A4-4B80-906F-021A2CA0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448" y="2165277"/>
            <a:ext cx="4619625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CA0D6F-AE64-4CE9-B6C7-87078017E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300" y="3554040"/>
            <a:ext cx="3741920" cy="258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7145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9B0F369B8D5A41A86EBCCB50981F58" ma:contentTypeVersion="10" ma:contentTypeDescription="Een nieuw document maken." ma:contentTypeScope="" ma:versionID="3c20f531df5ebb9be4c69fe0fee4044d">
  <xsd:schema xmlns:xsd="http://www.w3.org/2001/XMLSchema" xmlns:xs="http://www.w3.org/2001/XMLSchema" xmlns:p="http://schemas.microsoft.com/office/2006/metadata/properties" xmlns:ns3="82647113-273a-49ba-a4d8-d79a77b526bf" xmlns:ns4="ba42a566-0f24-4622-95ac-63d6c32fe718" targetNamespace="http://schemas.microsoft.com/office/2006/metadata/properties" ma:root="true" ma:fieldsID="fcc29d10ab5a4486da0b60478e52ed6d" ns3:_="" ns4:_="">
    <xsd:import namespace="82647113-273a-49ba-a4d8-d79a77b526bf"/>
    <xsd:import namespace="ba42a566-0f24-4622-95ac-63d6c32fe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647113-273a-49ba-a4d8-d79a77b526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42a566-0f24-4622-95ac-63d6c32fe7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236AAA-2B49-4937-BDAF-99A66BA238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647113-273a-49ba-a4d8-d79a77b526bf"/>
    <ds:schemaRef ds:uri="ba42a566-0f24-4622-95ac-63d6c32fe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044618-98E7-4B62-87F1-CEDC692F7A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03BD4-F156-4A2E-BF97-9BD8952B21C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ba42a566-0f24-4622-95ac-63d6c32fe718"/>
    <ds:schemaRef ds:uri="http://schemas.microsoft.com/office/infopath/2007/PartnerControls"/>
    <ds:schemaRef ds:uri="http://schemas.openxmlformats.org/package/2006/metadata/core-properties"/>
    <ds:schemaRef ds:uri="82647113-273a-49ba-a4d8-d79a77b526bf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5017</TotalTime>
  <Words>714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Kantoorthema</vt:lpstr>
      <vt:lpstr>Web Essentials</vt:lpstr>
      <vt:lpstr>Version Control</vt:lpstr>
      <vt:lpstr>Version Control System</vt:lpstr>
      <vt:lpstr>Terminologie</vt:lpstr>
      <vt:lpstr>Terminologie</vt:lpstr>
      <vt:lpstr>Terminologie</vt:lpstr>
      <vt:lpstr>GIT</vt:lpstr>
      <vt:lpstr>GIT</vt:lpstr>
      <vt:lpstr>GIT operaties</vt:lpstr>
      <vt:lpstr>Initialisatie</vt:lpstr>
      <vt:lpstr>Toestand data</vt:lpstr>
      <vt:lpstr>Toestand data</vt:lpstr>
      <vt:lpstr>Status</vt:lpstr>
      <vt:lpstr>Stage</vt:lpstr>
      <vt:lpstr>Commit</vt:lpstr>
      <vt:lpstr>Push</vt:lpstr>
      <vt:lpstr>Pull</vt:lpstr>
      <vt:lpstr>VCS in Webstorm</vt:lpstr>
      <vt:lpstr>Installatie en tutorials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en 2</dc:title>
  <dc:creator>Nick Daenen;Kimberly Willems</dc:creator>
  <cp:lastModifiedBy>Jasper Beuls</cp:lastModifiedBy>
  <cp:revision>413</cp:revision>
  <dcterms:created xsi:type="dcterms:W3CDTF">2017-10-12T15:08:04Z</dcterms:created>
  <dcterms:modified xsi:type="dcterms:W3CDTF">2020-10-23T09:44:42Z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20003615@pxl.be</vt:lpwstr>
  </property>
  <property fmtid="{D5CDD505-2E9C-101B-9397-08002B2CF9AE}" pid="5" name="MSIP_Label_f95379a6-efcb-4855-97e0-03c6be785496_SetDate">
    <vt:lpwstr>2020-09-14T10:55:36.3153359Z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6a276b51-d5be-4d4d-b01b-2ee488f4029e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  <property fmtid="{D5CDD505-2E9C-101B-9397-08002B2CF9AE}" pid="11" name="ContentTypeId">
    <vt:lpwstr>0x0101005C9B0F369B8D5A41A86EBCCB50981F58</vt:lpwstr>
  </property>
</Properties>
</file>