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C42F3-8DBA-4386-846D-FEB345A92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0CD495-7626-4239-BAD3-6DF1EB115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3F8BE-1354-41D6-AF83-B734C6894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3EBCC-5A43-47D0-B3B5-4276EBA7AC2E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3595A-920B-4D9A-B1D6-B0AA11E3D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AB38A-F354-4380-BE21-5C0BF1B57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33D8C-BC5C-49F9-A366-3C2A986671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079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068C6-655B-4DE5-B60D-F9DE84D8B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08B282-4AAA-4515-A0D3-AA6D62004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4905C-2D11-4840-965A-17D769DD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3EBCC-5A43-47D0-B3B5-4276EBA7AC2E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FCBAB-0062-4BF1-875D-6F3848989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93186-C362-4772-A188-EF361EC1C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33D8C-BC5C-49F9-A366-3C2A986671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180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51908C-594B-4407-A94B-F4E2B7AB4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AEDDD4-3CCF-4FDA-B921-08BDB2ABD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6B7F4-4CE8-4234-8F26-E71B9A8F5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3EBCC-5A43-47D0-B3B5-4276EBA7AC2E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29835-2DAC-44AC-A581-25F51BE00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F412D-49B4-415C-B90D-F56280DFC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33D8C-BC5C-49F9-A366-3C2A986671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60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28436-A1FE-4046-8254-9F38F87F0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DF77E-50FE-42CD-BF8A-14967EECE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EB67B-BF98-4FBA-A232-92F09876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3EBCC-5A43-47D0-B3B5-4276EBA7AC2E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0EF69-9D9D-4741-9A33-DF231DAFB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4F3CC-0DC0-4492-BE4F-376BFABB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33D8C-BC5C-49F9-A366-3C2A986671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697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3D9B-F0E0-4C0E-8F88-A8C6E6E34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72419-5E79-4E67-A174-A1CF0F73F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2E84D-47B0-4E47-A267-0A82405B4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3EBCC-5A43-47D0-B3B5-4276EBA7AC2E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9A4B0-4033-4E51-8821-C85A97B71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BC564-906E-49A5-8A76-F4F9F8603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33D8C-BC5C-49F9-A366-3C2A986671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28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11671-95A4-4576-93B3-BC82AEAE7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68B8D-3E13-486F-B06E-F3464176CD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B83E3-906E-4546-BFE9-8622BCD0D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93013-940A-4B98-AC20-55603A1E5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3EBCC-5A43-47D0-B3B5-4276EBA7AC2E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52C38-34C3-4254-BC60-7DAC2D26F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158BF-B505-4AEC-B24F-9842E64A6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33D8C-BC5C-49F9-A366-3C2A986671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923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F4730-6C3F-4C42-8104-57CF022DD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D5231-6D5A-4F2A-AC4F-C34769662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7ECD9F-74AE-4EA2-BB1F-222E39C13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8BBCE3-F158-4697-8D58-68BE36F050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931709-E6EF-4668-A285-9406C2E8DB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EAE1D2-ABBA-4CF0-8297-938F69E38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3EBCC-5A43-47D0-B3B5-4276EBA7AC2E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89C1DE-D9F3-497D-B464-40B3FD4DF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6D8759-02F9-4723-85D5-B248D50E9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33D8C-BC5C-49F9-A366-3C2A986671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853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90140-7E2D-4D50-B85B-0FC418104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AE217A-37D5-4536-B807-A0377EE16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3EBCC-5A43-47D0-B3B5-4276EBA7AC2E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44E3FF-44E6-49A9-ABCA-11A4CBAF7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D68048-8D90-4F06-9F17-9E6EC9ECE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33D8C-BC5C-49F9-A366-3C2A986671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89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B53AB1-9E6B-4B14-B12A-6B8C0DF73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3EBCC-5A43-47D0-B3B5-4276EBA7AC2E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202780-4A70-46DF-8F78-530B470D5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125EC-E47C-4A7E-BBBD-E64C753E8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33D8C-BC5C-49F9-A366-3C2A986671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64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5280-7BC3-4790-A01A-B093574D0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FDC4A-C6E9-4744-AB7A-CB4446FE5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81D67-CF84-4396-93AB-2C94157CC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7CD5C-A673-4324-9BC1-92906A9EB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3EBCC-5A43-47D0-B3B5-4276EBA7AC2E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5BC7AF-4254-4AC9-AB85-75FD1D364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20B88-C664-4962-8B33-2DFE2B7F2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33D8C-BC5C-49F9-A366-3C2A986671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067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4C208-105B-4CD1-B6AE-7EF3500A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DCF2B6-4D4A-4CA6-B9F3-9B7A1122C1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C6059-3D4C-44B0-ACAD-277369CC2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C83A3-EA57-4AB5-8E1B-9789B9EC7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3EBCC-5A43-47D0-B3B5-4276EBA7AC2E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25BB3-9D59-45D7-BFC1-F16365248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DA6E2-2C07-468D-994C-2CB70E7F9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33D8C-BC5C-49F9-A366-3C2A986671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343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0C8904-3494-4D1F-8450-5D49BBFF6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2FA24-13FE-4FD4-8FAE-9967986E1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33069-8AC1-4F61-A358-94A4B6A0A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3EBCC-5A43-47D0-B3B5-4276EBA7AC2E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884C9-7302-4FA0-BE82-0A6E6D722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80085-0DD8-4E1E-A6DD-93B250F5E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33D8C-BC5C-49F9-A366-3C2A986671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47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899636-1950-43A2-A0A7-86A686878E03}"/>
              </a:ext>
            </a:extLst>
          </p:cNvPr>
          <p:cNvSpPr/>
          <p:nvPr/>
        </p:nvSpPr>
        <p:spPr>
          <a:xfrm>
            <a:off x="4273062" y="1758462"/>
            <a:ext cx="5521569" cy="40444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D9A251F-58E0-4B82-82AA-8C9E21D86671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4273062" y="3780693"/>
            <a:ext cx="55215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2C5B8A1-787A-4EF2-AD99-75F27950EA50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7033847" y="1758462"/>
            <a:ext cx="0" cy="40444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44DC118-E9FC-4518-89F8-BE52F86C7CB1}"/>
              </a:ext>
            </a:extLst>
          </p:cNvPr>
          <p:cNvSpPr txBox="1"/>
          <p:nvPr/>
        </p:nvSpPr>
        <p:spPr>
          <a:xfrm>
            <a:off x="4665043" y="2261746"/>
            <a:ext cx="19768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000" dirty="0">
                <a:solidFill>
                  <a:srgbClr val="00B0F0"/>
                </a:solidFill>
              </a:rPr>
              <a:t>-1 </a:t>
            </a:r>
            <a:r>
              <a:rPr lang="en-GB" sz="6000" dirty="0"/>
              <a:t>, </a:t>
            </a:r>
            <a:r>
              <a:rPr lang="en-GB" sz="6000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B10C14-4BB5-4616-A584-8538C1D507CD}"/>
              </a:ext>
            </a:extLst>
          </p:cNvPr>
          <p:cNvSpPr txBox="1"/>
          <p:nvPr/>
        </p:nvSpPr>
        <p:spPr>
          <a:xfrm>
            <a:off x="7348885" y="2261745"/>
            <a:ext cx="21307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000" dirty="0"/>
              <a:t>-12 , 0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BDA3B7-54BD-4779-9FA3-985C5D276F28}"/>
              </a:ext>
            </a:extLst>
          </p:cNvPr>
          <p:cNvSpPr txBox="1"/>
          <p:nvPr/>
        </p:nvSpPr>
        <p:spPr>
          <a:xfrm>
            <a:off x="7348884" y="2261745"/>
            <a:ext cx="21307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000" dirty="0">
                <a:solidFill>
                  <a:srgbClr val="00B0F0"/>
                </a:solidFill>
              </a:rPr>
              <a:t>-12</a:t>
            </a:r>
            <a:r>
              <a:rPr lang="en-GB" sz="6000" dirty="0"/>
              <a:t> , </a:t>
            </a:r>
            <a:r>
              <a:rPr lang="en-GB" sz="60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3B8A23-A36C-4631-9E6E-556E5B6FF506}"/>
              </a:ext>
            </a:extLst>
          </p:cNvPr>
          <p:cNvSpPr txBox="1"/>
          <p:nvPr/>
        </p:nvSpPr>
        <p:spPr>
          <a:xfrm>
            <a:off x="7425827" y="4283976"/>
            <a:ext cx="19768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000" dirty="0">
                <a:solidFill>
                  <a:srgbClr val="00B0F0"/>
                </a:solidFill>
              </a:rPr>
              <a:t>-8 </a:t>
            </a:r>
            <a:r>
              <a:rPr lang="en-GB" sz="6000" dirty="0"/>
              <a:t>, </a:t>
            </a:r>
            <a:r>
              <a:rPr lang="en-GB" sz="6000" dirty="0">
                <a:solidFill>
                  <a:srgbClr val="FF0000"/>
                </a:solidFill>
              </a:rPr>
              <a:t>-8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11B2B6-5767-4474-A753-4C13ADBA2FB1}"/>
              </a:ext>
            </a:extLst>
          </p:cNvPr>
          <p:cNvSpPr txBox="1"/>
          <p:nvPr/>
        </p:nvSpPr>
        <p:spPr>
          <a:xfrm>
            <a:off x="4675463" y="4283976"/>
            <a:ext cx="19559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000" dirty="0">
                <a:solidFill>
                  <a:srgbClr val="00B0F0"/>
                </a:solidFill>
              </a:rPr>
              <a:t>0</a:t>
            </a:r>
            <a:r>
              <a:rPr lang="en-GB" sz="6000" dirty="0"/>
              <a:t>, </a:t>
            </a:r>
            <a:r>
              <a:rPr lang="en-GB" sz="6000" dirty="0">
                <a:solidFill>
                  <a:srgbClr val="FF0000"/>
                </a:solidFill>
              </a:rPr>
              <a:t>-12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8B7FF7-886D-439B-9B1D-09AA6EBC3166}"/>
              </a:ext>
            </a:extLst>
          </p:cNvPr>
          <p:cNvSpPr txBox="1"/>
          <p:nvPr/>
        </p:nvSpPr>
        <p:spPr>
          <a:xfrm>
            <a:off x="4614869" y="1085936"/>
            <a:ext cx="2077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Keep Quiet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36A5E6-818F-4147-94A3-5E5EBD444845}"/>
              </a:ext>
            </a:extLst>
          </p:cNvPr>
          <p:cNvSpPr txBox="1"/>
          <p:nvPr/>
        </p:nvSpPr>
        <p:spPr>
          <a:xfrm>
            <a:off x="2120784" y="2477188"/>
            <a:ext cx="2077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B0F0"/>
                </a:solidFill>
              </a:rPr>
              <a:t>Keep Quiet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C009BF-EEF8-416E-B76B-08B3836F8797}"/>
              </a:ext>
            </a:extLst>
          </p:cNvPr>
          <p:cNvSpPr txBox="1"/>
          <p:nvPr/>
        </p:nvSpPr>
        <p:spPr>
          <a:xfrm>
            <a:off x="2372945" y="4499419"/>
            <a:ext cx="14977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B0F0"/>
                </a:solidFill>
              </a:rPr>
              <a:t>Confess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F77EB7-E50E-4626-8474-B0671497B1D0}"/>
              </a:ext>
            </a:extLst>
          </p:cNvPr>
          <p:cNvSpPr txBox="1"/>
          <p:nvPr/>
        </p:nvSpPr>
        <p:spPr>
          <a:xfrm>
            <a:off x="7665380" y="1055077"/>
            <a:ext cx="14977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Confess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A230BB-2053-4F48-8BFD-B3D67D896D1C}"/>
              </a:ext>
            </a:extLst>
          </p:cNvPr>
          <p:cNvSpPr txBox="1"/>
          <p:nvPr/>
        </p:nvSpPr>
        <p:spPr>
          <a:xfrm>
            <a:off x="6263058" y="484670"/>
            <a:ext cx="15415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Player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88B44E-A835-4049-8A98-C3DF91FEAD98}"/>
              </a:ext>
            </a:extLst>
          </p:cNvPr>
          <p:cNvSpPr txBox="1"/>
          <p:nvPr/>
        </p:nvSpPr>
        <p:spPr>
          <a:xfrm>
            <a:off x="741491" y="3488303"/>
            <a:ext cx="15415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B0F0"/>
                </a:solidFill>
              </a:rPr>
              <a:t>Player 1</a:t>
            </a:r>
          </a:p>
        </p:txBody>
      </p:sp>
    </p:spTree>
    <p:extLst>
      <p:ext uri="{BB962C8B-B14F-4D97-AF65-F5344CB8AC3E}">
        <p14:creationId xmlns:p14="http://schemas.microsoft.com/office/powerpoint/2010/main" val="629140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899636-1950-43A2-A0A7-86A686878E03}"/>
              </a:ext>
            </a:extLst>
          </p:cNvPr>
          <p:cNvSpPr/>
          <p:nvPr/>
        </p:nvSpPr>
        <p:spPr>
          <a:xfrm>
            <a:off x="4273062" y="1758462"/>
            <a:ext cx="5521569" cy="40444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D9A251F-58E0-4B82-82AA-8C9E21D86671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4273062" y="3780693"/>
            <a:ext cx="55215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2C5B8A1-787A-4EF2-AD99-75F27950EA50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7033847" y="1758462"/>
            <a:ext cx="0" cy="40444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44DC118-E9FC-4518-89F8-BE52F86C7CB1}"/>
              </a:ext>
            </a:extLst>
          </p:cNvPr>
          <p:cNvSpPr txBox="1"/>
          <p:nvPr/>
        </p:nvSpPr>
        <p:spPr>
          <a:xfrm>
            <a:off x="4665043" y="2261746"/>
            <a:ext cx="19768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000" dirty="0">
                <a:solidFill>
                  <a:srgbClr val="00B0F0"/>
                </a:solidFill>
              </a:rPr>
              <a:t>-1 </a:t>
            </a:r>
            <a:r>
              <a:rPr lang="en-GB" sz="6000" dirty="0"/>
              <a:t>, </a:t>
            </a:r>
            <a:r>
              <a:rPr lang="en-GB" sz="6000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B10C14-4BB5-4616-A584-8538C1D507CD}"/>
              </a:ext>
            </a:extLst>
          </p:cNvPr>
          <p:cNvSpPr txBox="1"/>
          <p:nvPr/>
        </p:nvSpPr>
        <p:spPr>
          <a:xfrm>
            <a:off x="7348885" y="2261745"/>
            <a:ext cx="21307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000" dirty="0"/>
              <a:t>-12 , 0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BDA3B7-54BD-4779-9FA3-985C5D276F28}"/>
              </a:ext>
            </a:extLst>
          </p:cNvPr>
          <p:cNvSpPr txBox="1"/>
          <p:nvPr/>
        </p:nvSpPr>
        <p:spPr>
          <a:xfrm>
            <a:off x="7348884" y="2261745"/>
            <a:ext cx="21307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000" dirty="0">
                <a:solidFill>
                  <a:srgbClr val="00B0F0"/>
                </a:solidFill>
              </a:rPr>
              <a:t>-12</a:t>
            </a:r>
            <a:r>
              <a:rPr lang="en-GB" sz="6000" dirty="0"/>
              <a:t> , </a:t>
            </a:r>
            <a:r>
              <a:rPr lang="en-GB" sz="60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3B8A23-A36C-4631-9E6E-556E5B6FF506}"/>
              </a:ext>
            </a:extLst>
          </p:cNvPr>
          <p:cNvSpPr txBox="1"/>
          <p:nvPr/>
        </p:nvSpPr>
        <p:spPr>
          <a:xfrm>
            <a:off x="7425827" y="4283976"/>
            <a:ext cx="19768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000" dirty="0">
                <a:solidFill>
                  <a:srgbClr val="00B0F0"/>
                </a:solidFill>
              </a:rPr>
              <a:t>-8 </a:t>
            </a:r>
            <a:r>
              <a:rPr lang="en-GB" sz="6000" dirty="0"/>
              <a:t>, </a:t>
            </a:r>
            <a:r>
              <a:rPr lang="en-GB" sz="6000" dirty="0">
                <a:solidFill>
                  <a:srgbClr val="FF0000"/>
                </a:solidFill>
              </a:rPr>
              <a:t>-8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11B2B6-5767-4474-A753-4C13ADBA2FB1}"/>
              </a:ext>
            </a:extLst>
          </p:cNvPr>
          <p:cNvSpPr txBox="1"/>
          <p:nvPr/>
        </p:nvSpPr>
        <p:spPr>
          <a:xfrm>
            <a:off x="4675463" y="4283976"/>
            <a:ext cx="19559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000" dirty="0">
                <a:solidFill>
                  <a:srgbClr val="00B0F0"/>
                </a:solidFill>
              </a:rPr>
              <a:t>0</a:t>
            </a:r>
            <a:r>
              <a:rPr lang="en-GB" sz="6000" dirty="0"/>
              <a:t>, </a:t>
            </a:r>
            <a:r>
              <a:rPr lang="en-GB" sz="6000" dirty="0">
                <a:solidFill>
                  <a:srgbClr val="FF0000"/>
                </a:solidFill>
              </a:rPr>
              <a:t>-12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8B7FF7-886D-439B-9B1D-09AA6EBC3166}"/>
              </a:ext>
            </a:extLst>
          </p:cNvPr>
          <p:cNvSpPr txBox="1"/>
          <p:nvPr/>
        </p:nvSpPr>
        <p:spPr>
          <a:xfrm>
            <a:off x="4614869" y="1085936"/>
            <a:ext cx="2077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Keep Quiet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36A5E6-818F-4147-94A3-5E5EBD444845}"/>
              </a:ext>
            </a:extLst>
          </p:cNvPr>
          <p:cNvSpPr txBox="1"/>
          <p:nvPr/>
        </p:nvSpPr>
        <p:spPr>
          <a:xfrm>
            <a:off x="2120784" y="2477188"/>
            <a:ext cx="2077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B0F0"/>
                </a:solidFill>
              </a:rPr>
              <a:t>Keep Quiet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C009BF-EEF8-416E-B76B-08B3836F8797}"/>
              </a:ext>
            </a:extLst>
          </p:cNvPr>
          <p:cNvSpPr txBox="1"/>
          <p:nvPr/>
        </p:nvSpPr>
        <p:spPr>
          <a:xfrm>
            <a:off x="2372945" y="4499419"/>
            <a:ext cx="14977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B0F0"/>
                </a:solidFill>
              </a:rPr>
              <a:t>Confess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F77EB7-E50E-4626-8474-B0671497B1D0}"/>
              </a:ext>
            </a:extLst>
          </p:cNvPr>
          <p:cNvSpPr txBox="1"/>
          <p:nvPr/>
        </p:nvSpPr>
        <p:spPr>
          <a:xfrm>
            <a:off x="7665380" y="1055077"/>
            <a:ext cx="14977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Confess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A230BB-2053-4F48-8BFD-B3D67D896D1C}"/>
              </a:ext>
            </a:extLst>
          </p:cNvPr>
          <p:cNvSpPr txBox="1"/>
          <p:nvPr/>
        </p:nvSpPr>
        <p:spPr>
          <a:xfrm>
            <a:off x="6263058" y="484670"/>
            <a:ext cx="15415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Player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88B44E-A835-4049-8A98-C3DF91FEAD98}"/>
              </a:ext>
            </a:extLst>
          </p:cNvPr>
          <p:cNvSpPr txBox="1"/>
          <p:nvPr/>
        </p:nvSpPr>
        <p:spPr>
          <a:xfrm>
            <a:off x="741491" y="3488303"/>
            <a:ext cx="15415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B0F0"/>
                </a:solidFill>
              </a:rPr>
              <a:t>Player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1F264D-AD8C-4870-A538-F43D566A2F0E}"/>
              </a:ext>
            </a:extLst>
          </p:cNvPr>
          <p:cNvSpPr/>
          <p:nvPr/>
        </p:nvSpPr>
        <p:spPr>
          <a:xfrm>
            <a:off x="4243015" y="1195754"/>
            <a:ext cx="2971798" cy="4703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941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64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Norio Kosaka</dc:creator>
  <cp:lastModifiedBy>Norio Kosaka</cp:lastModifiedBy>
  <cp:revision>3</cp:revision>
  <dcterms:created xsi:type="dcterms:W3CDTF">2018-11-12T23:40:11Z</dcterms:created>
  <dcterms:modified xsi:type="dcterms:W3CDTF">2018-11-13T00:14:41Z</dcterms:modified>
</cp:coreProperties>
</file>