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824E-71FC-6D45-8DF1-5BEC93D6A1B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38EE-1FD1-7442-AD88-CB86E194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Dog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ikuo_kosaka_0330@yahoo.co.jp</dc:creator>
  <cp:lastModifiedBy>ikuo_kosaka_0330@yahoo.co.jp</cp:lastModifiedBy>
  <cp:revision>2</cp:revision>
  <dcterms:created xsi:type="dcterms:W3CDTF">2017-11-11T01:39:19Z</dcterms:created>
  <dcterms:modified xsi:type="dcterms:W3CDTF">2017-11-11T01:42:02Z</dcterms:modified>
</cp:coreProperties>
</file>