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9" autoAdjust="0"/>
    <p:restoredTop sz="94660"/>
  </p:normalViewPr>
  <p:slideViewPr>
    <p:cSldViewPr snapToGrid="0">
      <p:cViewPr>
        <p:scale>
          <a:sx n="75" d="100"/>
          <a:sy n="75" d="100"/>
        </p:scale>
        <p:origin x="54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639E-8028-43B9-88A6-A47769167D97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8A0-95B4-4E1C-916C-B5D6E804C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8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639E-8028-43B9-88A6-A47769167D97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8A0-95B4-4E1C-916C-B5D6E804C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8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639E-8028-43B9-88A6-A47769167D97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8A0-95B4-4E1C-916C-B5D6E804C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5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639E-8028-43B9-88A6-A47769167D97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8A0-95B4-4E1C-916C-B5D6E804C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40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639E-8028-43B9-88A6-A47769167D97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8A0-95B4-4E1C-916C-B5D6E804C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97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639E-8028-43B9-88A6-A47769167D97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8A0-95B4-4E1C-916C-B5D6E804C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4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639E-8028-43B9-88A6-A47769167D97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8A0-95B4-4E1C-916C-B5D6E804C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0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639E-8028-43B9-88A6-A47769167D97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8A0-95B4-4E1C-916C-B5D6E804C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29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639E-8028-43B9-88A6-A47769167D97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8A0-95B4-4E1C-916C-B5D6E804C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0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639E-8028-43B9-88A6-A47769167D97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8A0-95B4-4E1C-916C-B5D6E804C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639E-8028-43B9-88A6-A47769167D97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8A0-95B4-4E1C-916C-B5D6E804C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1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B639E-8028-43B9-88A6-A47769167D97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E08A0-95B4-4E1C-916C-B5D6E804C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6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04970" y="1172500"/>
            <a:ext cx="368710" cy="8922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400" b="1" smtClean="0">
                <a:solidFill>
                  <a:srgbClr val="FFC000"/>
                </a:solidFill>
              </a:rPr>
              <a:t>Fruit</a:t>
            </a:r>
            <a:endParaRPr lang="zh-CN" altLang="en-US" sz="2400" b="1">
              <a:solidFill>
                <a:srgbClr val="FFC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04970" y="2238068"/>
            <a:ext cx="368710" cy="177349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400" b="1" smtClean="0">
                <a:solidFill>
                  <a:srgbClr val="FFC000"/>
                </a:solidFill>
              </a:rPr>
              <a:t>Effect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4051" y="4247533"/>
            <a:ext cx="4881716" cy="134210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8429" y="1172500"/>
            <a:ext cx="457200" cy="44171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smtClean="0">
                <a:solidFill>
                  <a:srgbClr val="C00000"/>
                </a:solidFill>
              </a:rPr>
              <a:t>Observer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42652" y="4520382"/>
            <a:ext cx="1806678" cy="3539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 smtClean="0">
                <a:solidFill>
                  <a:srgbClr val="0070C0"/>
                </a:solidFill>
              </a:rPr>
              <a:t>SceneManager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23617" y="4313905"/>
            <a:ext cx="1898855" cy="3539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 smtClean="0">
                <a:solidFill>
                  <a:srgbClr val="0070C0"/>
                </a:solidFill>
              </a:rPr>
              <a:t>GameManager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23616" y="4745287"/>
            <a:ext cx="1898855" cy="3539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 smtClean="0">
                <a:solidFill>
                  <a:srgbClr val="0070C0"/>
                </a:solidFill>
              </a:rPr>
              <a:t>DojoManager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623616" y="5176652"/>
            <a:ext cx="1898855" cy="350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 smtClean="0">
                <a:solidFill>
                  <a:srgbClr val="0070C0"/>
                </a:solidFill>
              </a:rPr>
              <a:t>QuitManager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464208" y="4958746"/>
            <a:ext cx="138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0070C0"/>
                </a:solidFill>
              </a:rPr>
              <a:t>Manager</a:t>
            </a:r>
            <a:endParaRPr lang="zh-CN" altLang="en-US" b="1">
              <a:solidFill>
                <a:srgbClr val="0070C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14051" y="1172500"/>
            <a:ext cx="2256503" cy="2839061"/>
            <a:chOff x="3170903" y="1039765"/>
            <a:chExt cx="2256503" cy="2839061"/>
          </a:xfrm>
        </p:grpSpPr>
        <p:sp>
          <p:nvSpPr>
            <p:cNvPr id="4" name="矩形 3"/>
            <p:cNvSpPr/>
            <p:nvPr/>
          </p:nvSpPr>
          <p:spPr>
            <a:xfrm>
              <a:off x="3170903" y="1039765"/>
              <a:ext cx="2256503" cy="283906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399503" y="1533827"/>
              <a:ext cx="1806678" cy="39820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err="1" smtClean="0">
                  <a:solidFill>
                    <a:srgbClr val="00B050"/>
                  </a:solidFill>
                </a:rPr>
                <a:t>HomePage</a:t>
              </a:r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399503" y="2079520"/>
              <a:ext cx="1806678" cy="39820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err="1" smtClean="0">
                  <a:solidFill>
                    <a:srgbClr val="00B050"/>
                  </a:solidFill>
                </a:rPr>
                <a:t>NewGamePage</a:t>
              </a:r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99503" y="2625211"/>
              <a:ext cx="1806678" cy="39820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err="1" smtClean="0">
                  <a:solidFill>
                    <a:srgbClr val="00B050"/>
                  </a:solidFill>
                </a:rPr>
                <a:t>DojoPage</a:t>
              </a:r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99503" y="3170901"/>
              <a:ext cx="1806678" cy="39820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err="1" smtClean="0">
                  <a:solidFill>
                    <a:srgbClr val="00B050"/>
                  </a:solidFill>
                </a:rPr>
                <a:t>QuitPage</a:t>
              </a:r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867764" y="1039765"/>
              <a:ext cx="1025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mtClean="0">
                  <a:solidFill>
                    <a:srgbClr val="00B050"/>
                  </a:solidFill>
                </a:rPr>
                <a:t>Scene</a:t>
              </a:r>
              <a:endParaRPr lang="zh-CN" altLang="en-US" sz="2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395019" y="1172500"/>
            <a:ext cx="2300748" cy="2839061"/>
            <a:chOff x="5751871" y="1039765"/>
            <a:chExt cx="2300748" cy="2839061"/>
          </a:xfrm>
        </p:grpSpPr>
        <p:sp>
          <p:nvSpPr>
            <p:cNvPr id="5" name="矩形 4"/>
            <p:cNvSpPr/>
            <p:nvPr/>
          </p:nvSpPr>
          <p:spPr>
            <a:xfrm>
              <a:off x="5751871" y="1039765"/>
              <a:ext cx="2300748" cy="283906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980469" y="2078861"/>
              <a:ext cx="1898855" cy="39820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err="1" smtClean="0">
                  <a:solidFill>
                    <a:srgbClr val="00B050"/>
                  </a:solidFill>
                </a:rPr>
                <a:t>GameContainer</a:t>
              </a:r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980470" y="2625210"/>
              <a:ext cx="1898854" cy="39820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err="1" smtClean="0">
                  <a:solidFill>
                    <a:srgbClr val="00B050"/>
                  </a:solidFill>
                </a:rPr>
                <a:t>DojoContainer</a:t>
              </a:r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980470" y="3170900"/>
              <a:ext cx="1898854" cy="39820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err="1" smtClean="0">
                  <a:solidFill>
                    <a:srgbClr val="00B050"/>
                  </a:solidFill>
                </a:rPr>
                <a:t>QuitContainer</a:t>
              </a:r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156529" y="1331839"/>
              <a:ext cx="1443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mtClean="0">
                  <a:solidFill>
                    <a:srgbClr val="00B050"/>
                  </a:solidFill>
                </a:rPr>
                <a:t>Container</a:t>
              </a:r>
              <a:endParaRPr lang="zh-CN" altLang="en-US" sz="2400" b="1">
                <a:solidFill>
                  <a:srgbClr val="00B050"/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7593983" y="2604266"/>
            <a:ext cx="1326497" cy="25440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>
                <a:solidFill>
                  <a:srgbClr val="FFC000"/>
                </a:solidFill>
              </a:rPr>
              <a:t>BoomEffect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93983" y="2228839"/>
            <a:ext cx="1326497" cy="25440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C000"/>
                </a:solidFill>
              </a:rPr>
              <a:t>Effects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93983" y="2994441"/>
            <a:ext cx="1326497" cy="25440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C000"/>
                </a:solidFill>
              </a:rPr>
              <a:t>Scar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93983" y="3381068"/>
            <a:ext cx="1326497" cy="25440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mtClean="0">
                <a:solidFill>
                  <a:srgbClr val="FFC000"/>
                </a:solidFill>
              </a:rPr>
              <a:t>Sparkle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93983" y="3755302"/>
            <a:ext cx="1326497" cy="25440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mtClean="0">
                <a:solidFill>
                  <a:srgbClr val="FFC000"/>
                </a:solidFill>
              </a:rPr>
              <a:t>SplashEffect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93983" y="1172500"/>
            <a:ext cx="1326497" cy="25440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C000"/>
                </a:solidFill>
              </a:rPr>
              <a:t>Effects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93983" y="1546734"/>
            <a:ext cx="1326497" cy="25440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mtClean="0">
                <a:solidFill>
                  <a:srgbClr val="FFC000"/>
                </a:solidFill>
              </a:rPr>
              <a:t>Boom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13266" y="4247533"/>
            <a:ext cx="368710" cy="134210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2400" b="1" smtClean="0">
                <a:solidFill>
                  <a:srgbClr val="FFC000"/>
                </a:solidFill>
              </a:rPr>
              <a:t>Constant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593982" y="4247533"/>
            <a:ext cx="1326497" cy="25440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>
                <a:solidFill>
                  <a:srgbClr val="FFC000"/>
                </a:solidFill>
              </a:rPr>
              <a:t>ClassName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93982" y="4664171"/>
            <a:ext cx="1326497" cy="25440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mtClean="0">
                <a:solidFill>
                  <a:srgbClr val="FFC000"/>
                </a:solidFill>
              </a:rPr>
              <a:t>Commands</a:t>
            </a:r>
            <a:endParaRPr lang="zh-CN" altLang="en-US">
              <a:solidFill>
                <a:srgbClr val="FFC000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038063" y="4794194"/>
            <a:ext cx="916100" cy="567639"/>
            <a:chOff x="1126551" y="4823690"/>
            <a:chExt cx="916100" cy="567639"/>
          </a:xfrm>
        </p:grpSpPr>
        <p:sp>
          <p:nvSpPr>
            <p:cNvPr id="39" name="左箭头 38"/>
            <p:cNvSpPr/>
            <p:nvPr/>
          </p:nvSpPr>
          <p:spPr>
            <a:xfrm>
              <a:off x="1327353" y="4823690"/>
              <a:ext cx="461810" cy="275570"/>
            </a:xfrm>
            <a:prstGeom prst="leftArrow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26551" y="5021997"/>
              <a:ext cx="916100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</a:rPr>
                <a:t>register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238865" y="2500114"/>
            <a:ext cx="501834" cy="567639"/>
            <a:chOff x="1318668" y="4826505"/>
            <a:chExt cx="501834" cy="567639"/>
          </a:xfrm>
        </p:grpSpPr>
        <p:sp>
          <p:nvSpPr>
            <p:cNvPr id="43" name="左箭头 42"/>
            <p:cNvSpPr/>
            <p:nvPr/>
          </p:nvSpPr>
          <p:spPr>
            <a:xfrm>
              <a:off x="1327353" y="4826505"/>
              <a:ext cx="461810" cy="272755"/>
            </a:xfrm>
            <a:prstGeom prst="leftArrow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318668" y="5024812"/>
              <a:ext cx="501834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mtClean="0">
                  <a:solidFill>
                    <a:srgbClr val="C00000"/>
                  </a:solidFill>
                </a:rPr>
                <a:t>fire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45" name="左右箭头 44"/>
          <p:cNvSpPr/>
          <p:nvPr/>
        </p:nvSpPr>
        <p:spPr>
          <a:xfrm>
            <a:off x="3911551" y="2346602"/>
            <a:ext cx="642471" cy="128191"/>
          </a:xfrm>
          <a:prstGeom prst="left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右箭头 45"/>
          <p:cNvSpPr/>
          <p:nvPr/>
        </p:nvSpPr>
        <p:spPr>
          <a:xfrm>
            <a:off x="3911551" y="2880002"/>
            <a:ext cx="642471" cy="128191"/>
          </a:xfrm>
          <a:prstGeom prst="left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右箭头 46"/>
          <p:cNvSpPr/>
          <p:nvPr/>
        </p:nvSpPr>
        <p:spPr>
          <a:xfrm>
            <a:off x="3911551" y="3413402"/>
            <a:ext cx="642471" cy="128191"/>
          </a:xfrm>
          <a:prstGeom prst="left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燕尾形 47"/>
          <p:cNvSpPr/>
          <p:nvPr/>
        </p:nvSpPr>
        <p:spPr>
          <a:xfrm flipH="1">
            <a:off x="6743191" y="3108336"/>
            <a:ext cx="206070" cy="457731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79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29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RiT</dc:creator>
  <cp:lastModifiedBy>RiT</cp:lastModifiedBy>
  <cp:revision>15</cp:revision>
  <dcterms:created xsi:type="dcterms:W3CDTF">2017-11-25T05:36:04Z</dcterms:created>
  <dcterms:modified xsi:type="dcterms:W3CDTF">2017-11-25T09:30:34Z</dcterms:modified>
</cp:coreProperties>
</file>