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44"/>
  </p:notesMasterIdLst>
  <p:handoutMasterIdLst>
    <p:handoutMasterId r:id="rId45"/>
  </p:handoutMasterIdLst>
  <p:sldIdLst>
    <p:sldId id="311" r:id="rId2"/>
    <p:sldId id="259" r:id="rId3"/>
    <p:sldId id="260" r:id="rId4"/>
    <p:sldId id="312" r:id="rId5"/>
    <p:sldId id="313" r:id="rId6"/>
    <p:sldId id="314" r:id="rId7"/>
    <p:sldId id="318" r:id="rId8"/>
    <p:sldId id="317" r:id="rId9"/>
    <p:sldId id="261" r:id="rId10"/>
    <p:sldId id="262" r:id="rId11"/>
    <p:sldId id="306" r:id="rId12"/>
    <p:sldId id="263" r:id="rId13"/>
    <p:sldId id="264" r:id="rId14"/>
    <p:sldId id="269" r:id="rId15"/>
    <p:sldId id="265" r:id="rId16"/>
    <p:sldId id="302" r:id="rId17"/>
    <p:sldId id="277" r:id="rId18"/>
    <p:sldId id="303" r:id="rId19"/>
    <p:sldId id="321" r:id="rId20"/>
    <p:sldId id="320" r:id="rId21"/>
    <p:sldId id="278" r:id="rId22"/>
    <p:sldId id="309" r:id="rId23"/>
    <p:sldId id="310" r:id="rId24"/>
    <p:sldId id="279" r:id="rId25"/>
    <p:sldId id="280" r:id="rId26"/>
    <p:sldId id="283" r:id="rId27"/>
    <p:sldId id="281" r:id="rId28"/>
    <p:sldId id="282" r:id="rId29"/>
    <p:sldId id="284" r:id="rId30"/>
    <p:sldId id="285" r:id="rId31"/>
    <p:sldId id="286" r:id="rId32"/>
    <p:sldId id="287" r:id="rId33"/>
    <p:sldId id="289" r:id="rId34"/>
    <p:sldId id="290" r:id="rId35"/>
    <p:sldId id="291" r:id="rId36"/>
    <p:sldId id="293" r:id="rId37"/>
    <p:sldId id="308" r:id="rId38"/>
    <p:sldId id="307" r:id="rId39"/>
    <p:sldId id="294" r:id="rId40"/>
    <p:sldId id="299" r:id="rId41"/>
    <p:sldId id="300" r:id="rId42"/>
    <p:sldId id="301"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istrator" initials="A" lastIdx="6" clrIdx="0"/>
  <p:cmAuthor id="1" name="LENHARDT Brad" initials="L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00" autoAdjust="0"/>
  </p:normalViewPr>
  <p:slideViewPr>
    <p:cSldViewPr>
      <p:cViewPr varScale="1">
        <p:scale>
          <a:sx n="75" d="100"/>
          <a:sy n="75" d="100"/>
        </p:scale>
        <p:origin x="-1752" y="-112"/>
      </p:cViewPr>
      <p:guideLst>
        <p:guide orient="horz" pos="2160"/>
        <p:guide pos="2880"/>
      </p:guideLst>
    </p:cSldViewPr>
  </p:slideViewPr>
  <p:notesTextViewPr>
    <p:cViewPr>
      <p:scale>
        <a:sx n="1" d="1"/>
        <a:sy n="1" d="1"/>
      </p:scale>
      <p:origin x="0" y="0"/>
    </p:cViewPr>
  </p:notesTextViewPr>
  <p:sorterViewPr>
    <p:cViewPr>
      <p:scale>
        <a:sx n="130" d="100"/>
        <a:sy n="130" d="100"/>
      </p:scale>
      <p:origin x="0" y="-717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commentAuthors" Target="commentAuthors.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7FD8F5-54DA-9E4F-9B34-5458AC94E7E0}" type="datetimeFigureOut">
              <a:rPr lang="en-US" smtClean="0"/>
              <a:t>11/7/17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09414-F966-6F49-98B2-97A070F02F3D}" type="slidenum">
              <a:rPr lang="en-US" smtClean="0"/>
              <a:t>‹#›</a:t>
            </a:fld>
            <a:endParaRPr lang="en-US"/>
          </a:p>
        </p:txBody>
      </p:sp>
    </p:spTree>
    <p:extLst>
      <p:ext uri="{BB962C8B-B14F-4D97-AF65-F5344CB8AC3E}">
        <p14:creationId xmlns:p14="http://schemas.microsoft.com/office/powerpoint/2010/main" val="136179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defRPr>
            </a:lvl1pPr>
          </a:lstStyle>
          <a:p>
            <a:pPr>
              <a:defRPr/>
            </a:pPr>
            <a:fld id="{E5C2516D-6783-41FB-B6EE-9D9FC38E33EE}" type="datetimeFigureOut">
              <a:rPr lang="en-US"/>
              <a:pPr>
                <a:defRPr/>
              </a:pPr>
              <a:t>11/7/17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5AB347C-DEF0-4B80-A9CE-996C5E528670}" type="slidenum">
              <a:rPr lang="en-US" altLang="en-US"/>
              <a:pPr/>
              <a:t>‹#›</a:t>
            </a:fld>
            <a:endParaRPr lang="en-US" altLang="en-US"/>
          </a:p>
        </p:txBody>
      </p:sp>
    </p:spTree>
    <p:extLst>
      <p:ext uri="{BB962C8B-B14F-4D97-AF65-F5344CB8AC3E}">
        <p14:creationId xmlns:p14="http://schemas.microsoft.com/office/powerpoint/2010/main" val="8885092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1</a:t>
            </a:fld>
            <a:endParaRPr lang="en-US"/>
          </a:p>
        </p:txBody>
      </p:sp>
    </p:spTree>
    <p:extLst>
      <p:ext uri="{BB962C8B-B14F-4D97-AF65-F5344CB8AC3E}">
        <p14:creationId xmlns:p14="http://schemas.microsoft.com/office/powerpoint/2010/main" val="339475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10</a:t>
            </a:fld>
            <a:endParaRPr lang="en-US"/>
          </a:p>
        </p:txBody>
      </p:sp>
    </p:spTree>
    <p:extLst>
      <p:ext uri="{BB962C8B-B14F-4D97-AF65-F5344CB8AC3E}">
        <p14:creationId xmlns:p14="http://schemas.microsoft.com/office/powerpoint/2010/main" val="2698004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38885" lvl="1" indent="-457200">
              <a:lnSpc>
                <a:spcPct val="100000"/>
              </a:lnSpc>
              <a:spcBef>
                <a:spcPts val="325"/>
              </a:spcBef>
              <a:buClr>
                <a:srgbClr val="619DD1"/>
              </a:buClr>
              <a:buSzPct val="54761"/>
              <a:buFont typeface="+mj-lt"/>
              <a:buAutoNum type="arabicPeriod"/>
              <a:tabLst>
                <a:tab pos="1055370" algn="l"/>
              </a:tabLst>
            </a:pPr>
            <a:r>
              <a:rPr lang="en-US" sz="2000" spc="-5" dirty="0" smtClean="0">
                <a:latin typeface="Calibri" panose="020F0502020204030204" pitchFamily="34" charset="0"/>
                <a:cs typeface="Tw Cen MT"/>
              </a:rPr>
              <a:t>In</a:t>
            </a:r>
            <a:r>
              <a:rPr lang="en-US" sz="2000" spc="-10" dirty="0" smtClean="0">
                <a:latin typeface="Calibri" panose="020F0502020204030204" pitchFamily="34" charset="0"/>
                <a:cs typeface="Tw Cen MT"/>
              </a:rPr>
              <a:t>t</a:t>
            </a:r>
            <a:r>
              <a:rPr lang="en-US" sz="2000" dirty="0" smtClean="0">
                <a:latin typeface="Calibri" panose="020F0502020204030204" pitchFamily="34" charset="0"/>
                <a:cs typeface="Tw Cen MT"/>
              </a:rPr>
              <a:t>ellec</a:t>
            </a:r>
            <a:r>
              <a:rPr lang="en-US" sz="2000" spc="-15" dirty="0" smtClean="0">
                <a:latin typeface="Calibri" panose="020F0502020204030204" pitchFamily="34" charset="0"/>
                <a:cs typeface="Tw Cen MT"/>
              </a:rPr>
              <a:t>t</a:t>
            </a:r>
            <a:r>
              <a:rPr lang="en-US" sz="2000" dirty="0" smtClean="0">
                <a:latin typeface="Calibri" panose="020F0502020204030204" pitchFamily="34" charset="0"/>
                <a:cs typeface="Tw Cen MT"/>
              </a:rPr>
              <a:t>ual</a:t>
            </a:r>
            <a:r>
              <a:rPr lang="en-US" sz="2000" spc="35" dirty="0" smtClean="0">
                <a:latin typeface="Calibri" panose="020F0502020204030204" pitchFamily="34" charset="0"/>
                <a:cs typeface="Tw Cen MT"/>
              </a:rPr>
              <a:t> </a:t>
            </a:r>
            <a:r>
              <a:rPr lang="en-US" sz="2000" dirty="0" smtClean="0">
                <a:latin typeface="Calibri" panose="020F0502020204030204" pitchFamily="34" charset="0"/>
                <a:cs typeface="Tw Cen MT"/>
              </a:rPr>
              <a:t>Di</a:t>
            </a:r>
            <a:r>
              <a:rPr lang="en-US" sz="2000" spc="-10" dirty="0" smtClean="0">
                <a:latin typeface="Calibri" panose="020F0502020204030204" pitchFamily="34" charset="0"/>
                <a:cs typeface="Tw Cen MT"/>
              </a:rPr>
              <a:t>s</a:t>
            </a:r>
            <a:r>
              <a:rPr lang="en-US" sz="2000" dirty="0" smtClean="0">
                <a:latin typeface="Calibri" panose="020F0502020204030204" pitchFamily="34" charset="0"/>
                <a:cs typeface="Tw Cen MT"/>
              </a:rPr>
              <a:t>ab</a:t>
            </a:r>
            <a:r>
              <a:rPr lang="en-US" sz="2000" spc="-5" dirty="0" smtClean="0">
                <a:latin typeface="Calibri" panose="020F0502020204030204" pitchFamily="34" charset="0"/>
                <a:cs typeface="Tw Cen MT"/>
              </a:rPr>
              <a:t>i</a:t>
            </a:r>
            <a:r>
              <a:rPr lang="en-US" sz="2000" spc="-10" dirty="0" smtClean="0">
                <a:latin typeface="Calibri" panose="020F0502020204030204" pitchFamily="34" charset="0"/>
                <a:cs typeface="Tw Cen MT"/>
              </a:rPr>
              <a:t>l</a:t>
            </a:r>
            <a:r>
              <a:rPr lang="en-US" sz="2000" spc="-5" dirty="0" smtClean="0">
                <a:latin typeface="Calibri" panose="020F0502020204030204" pitchFamily="34" charset="0"/>
                <a:cs typeface="Tw Cen MT"/>
              </a:rPr>
              <a:t>i</a:t>
            </a:r>
            <a:r>
              <a:rPr lang="en-US" sz="2000" spc="-15" dirty="0" smtClean="0">
                <a:latin typeface="Calibri" panose="020F0502020204030204" pitchFamily="34" charset="0"/>
                <a:cs typeface="Tw Cen MT"/>
              </a:rPr>
              <a:t>t</a:t>
            </a:r>
            <a:r>
              <a:rPr lang="en-US" sz="2000" dirty="0" smtClean="0">
                <a:latin typeface="Calibri" panose="020F0502020204030204" pitchFamily="34" charset="0"/>
                <a:cs typeface="Tw Cen MT"/>
              </a:rPr>
              <a:t>y</a:t>
            </a:r>
            <a:r>
              <a:rPr lang="en-US" sz="2000" spc="10" dirty="0" smtClean="0">
                <a:latin typeface="Calibri" panose="020F0502020204030204" pitchFamily="34" charset="0"/>
                <a:cs typeface="Tw Cen MT"/>
              </a:rPr>
              <a:t> </a:t>
            </a:r>
            <a:r>
              <a:rPr lang="en-US" sz="2000" dirty="0" smtClean="0">
                <a:latin typeface="Calibri" panose="020F0502020204030204" pitchFamily="34" charset="0"/>
                <a:cs typeface="Tw Cen MT"/>
              </a:rPr>
              <a:t>(30</a:t>
            </a:r>
            <a:r>
              <a:rPr lang="en-US" sz="2000" spc="20" dirty="0" smtClean="0">
                <a:latin typeface="Calibri" panose="020F0502020204030204" pitchFamily="34" charset="0"/>
                <a:cs typeface="Tw Cen MT"/>
              </a:rPr>
              <a:t> </a:t>
            </a:r>
            <a:r>
              <a:rPr lang="en-US" sz="2000" dirty="0" smtClean="0">
                <a:latin typeface="Calibri" panose="020F0502020204030204" pitchFamily="34" charset="0"/>
                <a:cs typeface="Tw Cen MT"/>
              </a:rPr>
              <a:t>-</a:t>
            </a:r>
            <a:r>
              <a:rPr lang="en-US" sz="2000" spc="-10" dirty="0" smtClean="0">
                <a:latin typeface="Calibri" panose="020F0502020204030204" pitchFamily="34" charset="0"/>
                <a:cs typeface="Tw Cen MT"/>
              </a:rPr>
              <a:t> </a:t>
            </a:r>
            <a:r>
              <a:rPr lang="en-US" sz="2000" dirty="0" smtClean="0">
                <a:latin typeface="Calibri" panose="020F0502020204030204" pitchFamily="34" charset="0"/>
                <a:cs typeface="Tw Cen MT"/>
              </a:rPr>
              <a:t>45%)</a:t>
            </a:r>
          </a:p>
          <a:p>
            <a:pPr marL="1238885" lvl="1" indent="-457200">
              <a:lnSpc>
                <a:spcPct val="100000"/>
              </a:lnSpc>
              <a:spcBef>
                <a:spcPts val="345"/>
              </a:spcBef>
              <a:buClr>
                <a:srgbClr val="619DD1"/>
              </a:buClr>
              <a:buSzPct val="54761"/>
              <a:buFont typeface="+mj-lt"/>
              <a:buAutoNum type="arabicPeriod"/>
              <a:tabLst>
                <a:tab pos="1055370" algn="l"/>
              </a:tabLst>
            </a:pPr>
            <a:r>
              <a:rPr lang="en-US" sz="2000" spc="-15" dirty="0" smtClean="0">
                <a:latin typeface="Calibri" panose="020F0502020204030204" pitchFamily="34" charset="0"/>
                <a:cs typeface="Tw Cen MT"/>
              </a:rPr>
              <a:t>A</a:t>
            </a:r>
            <a:r>
              <a:rPr lang="en-US" sz="2000" spc="-5" dirty="0" smtClean="0">
                <a:latin typeface="Calibri" panose="020F0502020204030204" pitchFamily="34" charset="0"/>
                <a:cs typeface="Tw Cen MT"/>
              </a:rPr>
              <a:t>u</a:t>
            </a:r>
            <a:r>
              <a:rPr lang="en-US" sz="2000" dirty="0" smtClean="0">
                <a:latin typeface="Calibri" panose="020F0502020204030204" pitchFamily="34" charset="0"/>
                <a:cs typeface="Tw Cen MT"/>
              </a:rPr>
              <a:t>t</a:t>
            </a:r>
            <a:r>
              <a:rPr lang="en-US" sz="2000" spc="-10" dirty="0" smtClean="0">
                <a:latin typeface="Calibri" panose="020F0502020204030204" pitchFamily="34" charset="0"/>
                <a:cs typeface="Tw Cen MT"/>
              </a:rPr>
              <a:t>i</a:t>
            </a:r>
            <a:r>
              <a:rPr lang="en-US" sz="2000" dirty="0" smtClean="0">
                <a:latin typeface="Calibri" panose="020F0502020204030204" pitchFamily="34" charset="0"/>
                <a:cs typeface="Tw Cen MT"/>
              </a:rPr>
              <a:t>sm</a:t>
            </a:r>
            <a:r>
              <a:rPr lang="en-US" sz="2000" spc="5" dirty="0" smtClean="0">
                <a:latin typeface="Calibri" panose="020F0502020204030204" pitchFamily="34" charset="0"/>
                <a:cs typeface="Tw Cen MT"/>
              </a:rPr>
              <a:t> </a:t>
            </a:r>
            <a:r>
              <a:rPr lang="en-US" sz="2000" spc="-15" dirty="0" smtClean="0">
                <a:latin typeface="Calibri" panose="020F0502020204030204" pitchFamily="34" charset="0"/>
                <a:cs typeface="Tw Cen MT"/>
              </a:rPr>
              <a:t>S</a:t>
            </a:r>
            <a:r>
              <a:rPr lang="en-US" sz="2000" spc="-10" dirty="0" smtClean="0">
                <a:latin typeface="Calibri" panose="020F0502020204030204" pitchFamily="34" charset="0"/>
                <a:cs typeface="Tw Cen MT"/>
              </a:rPr>
              <a:t>pect</a:t>
            </a:r>
            <a:r>
              <a:rPr lang="en-US" sz="2000" spc="15" dirty="0" smtClean="0">
                <a:latin typeface="Calibri" panose="020F0502020204030204" pitchFamily="34" charset="0"/>
                <a:cs typeface="Tw Cen MT"/>
              </a:rPr>
              <a:t>r</a:t>
            </a:r>
            <a:r>
              <a:rPr lang="en-US" sz="2000" spc="-15" dirty="0" smtClean="0">
                <a:latin typeface="Calibri" panose="020F0502020204030204" pitchFamily="34" charset="0"/>
                <a:cs typeface="Tw Cen MT"/>
              </a:rPr>
              <a:t>um</a:t>
            </a:r>
            <a:r>
              <a:rPr lang="en-US" sz="2000" spc="10" dirty="0" smtClean="0">
                <a:latin typeface="Calibri" panose="020F0502020204030204" pitchFamily="34" charset="0"/>
                <a:cs typeface="Tw Cen MT"/>
              </a:rPr>
              <a:t> </a:t>
            </a:r>
            <a:r>
              <a:rPr lang="en-US" sz="2000" dirty="0" smtClean="0">
                <a:latin typeface="Calibri" panose="020F0502020204030204" pitchFamily="34" charset="0"/>
                <a:cs typeface="Tw Cen MT"/>
              </a:rPr>
              <a:t>Disord</a:t>
            </a:r>
            <a:r>
              <a:rPr lang="en-US" sz="2000" spc="5" dirty="0" smtClean="0">
                <a:latin typeface="Calibri" panose="020F0502020204030204" pitchFamily="34" charset="0"/>
                <a:cs typeface="Tw Cen MT"/>
              </a:rPr>
              <a:t>e</a:t>
            </a:r>
            <a:r>
              <a:rPr lang="en-US" sz="2000" dirty="0" smtClean="0">
                <a:latin typeface="Calibri" panose="020F0502020204030204" pitchFamily="34" charset="0"/>
                <a:cs typeface="Tw Cen MT"/>
              </a:rPr>
              <a:t>r</a:t>
            </a:r>
            <a:r>
              <a:rPr lang="en-US" sz="2000" spc="-20" dirty="0" smtClean="0">
                <a:latin typeface="Calibri" panose="020F0502020204030204" pitchFamily="34" charset="0"/>
                <a:cs typeface="Tw Cen MT"/>
              </a:rPr>
              <a:t> </a:t>
            </a:r>
            <a:r>
              <a:rPr lang="en-US" sz="2000" spc="-10" dirty="0" smtClean="0">
                <a:latin typeface="Calibri" panose="020F0502020204030204" pitchFamily="34" charset="0"/>
                <a:cs typeface="Tw Cen MT"/>
              </a:rPr>
              <a:t>(28</a:t>
            </a:r>
            <a:r>
              <a:rPr lang="en-US" sz="2000" spc="25" dirty="0" smtClean="0">
                <a:latin typeface="Calibri" panose="020F0502020204030204" pitchFamily="34" charset="0"/>
                <a:cs typeface="Tw Cen MT"/>
              </a:rPr>
              <a:t> </a:t>
            </a:r>
            <a:r>
              <a:rPr lang="en-US" sz="2000" dirty="0" smtClean="0">
                <a:latin typeface="Calibri" panose="020F0502020204030204" pitchFamily="34" charset="0"/>
                <a:cs typeface="Tw Cen MT"/>
              </a:rPr>
              <a:t>–</a:t>
            </a:r>
            <a:r>
              <a:rPr lang="en-US" sz="2000" spc="-10" dirty="0" smtClean="0">
                <a:latin typeface="Calibri" panose="020F0502020204030204" pitchFamily="34" charset="0"/>
                <a:cs typeface="Tw Cen MT"/>
              </a:rPr>
              <a:t> </a:t>
            </a:r>
            <a:r>
              <a:rPr lang="en-US" sz="2000" spc="-15" dirty="0" smtClean="0">
                <a:latin typeface="Calibri" panose="020F0502020204030204" pitchFamily="34" charset="0"/>
                <a:cs typeface="Tw Cen MT"/>
              </a:rPr>
              <a:t>3</a:t>
            </a:r>
            <a:r>
              <a:rPr lang="en-US" sz="2000" spc="-10" dirty="0" smtClean="0">
                <a:latin typeface="Calibri" panose="020F0502020204030204" pitchFamily="34" charset="0"/>
                <a:cs typeface="Tw Cen MT"/>
              </a:rPr>
              <a:t>4</a:t>
            </a:r>
            <a:r>
              <a:rPr lang="en-US" sz="2000" dirty="0" smtClean="0">
                <a:latin typeface="Calibri" panose="020F0502020204030204" pitchFamily="34" charset="0"/>
                <a:cs typeface="Tw Cen MT"/>
              </a:rPr>
              <a:t>%)</a:t>
            </a:r>
          </a:p>
          <a:p>
            <a:pPr marL="1238885" lvl="1" indent="-457200">
              <a:lnSpc>
                <a:spcPct val="100000"/>
              </a:lnSpc>
              <a:spcBef>
                <a:spcPts val="345"/>
              </a:spcBef>
              <a:buClr>
                <a:srgbClr val="619DD1"/>
              </a:buClr>
              <a:buSzPct val="54761"/>
              <a:buFont typeface="+mj-lt"/>
              <a:buAutoNum type="arabicPeriod"/>
              <a:tabLst>
                <a:tab pos="1055370" algn="l"/>
              </a:tabLst>
            </a:pPr>
            <a:r>
              <a:rPr lang="en-US" sz="2000" spc="-10" dirty="0" smtClean="0">
                <a:latin typeface="Calibri" panose="020F0502020204030204" pitchFamily="34" charset="0"/>
                <a:cs typeface="Tw Cen MT"/>
              </a:rPr>
              <a:t>Other</a:t>
            </a:r>
            <a:r>
              <a:rPr lang="en-US" sz="2000" spc="5" dirty="0" smtClean="0">
                <a:latin typeface="Calibri" panose="020F0502020204030204" pitchFamily="34" charset="0"/>
                <a:cs typeface="Tw Cen MT"/>
              </a:rPr>
              <a:t> </a:t>
            </a:r>
            <a:r>
              <a:rPr lang="en-US" sz="2000" dirty="0" smtClean="0">
                <a:latin typeface="Calibri" panose="020F0502020204030204" pitchFamily="34" charset="0"/>
                <a:cs typeface="Tw Cen MT"/>
              </a:rPr>
              <a:t>H</a:t>
            </a:r>
            <a:r>
              <a:rPr lang="en-US" sz="2000" spc="5" dirty="0" smtClean="0">
                <a:latin typeface="Calibri" panose="020F0502020204030204" pitchFamily="34" charset="0"/>
                <a:cs typeface="Tw Cen MT"/>
              </a:rPr>
              <a:t>e</a:t>
            </a:r>
            <a:r>
              <a:rPr lang="en-US" sz="2000" spc="-10" dirty="0" smtClean="0">
                <a:latin typeface="Calibri" panose="020F0502020204030204" pitchFamily="34" charset="0"/>
                <a:cs typeface="Tw Cen MT"/>
              </a:rPr>
              <a:t>alth</a:t>
            </a:r>
            <a:r>
              <a:rPr lang="en-US" sz="2000" spc="-5" dirty="0" smtClean="0">
                <a:latin typeface="Calibri" panose="020F0502020204030204" pitchFamily="34" charset="0"/>
                <a:cs typeface="Tw Cen MT"/>
              </a:rPr>
              <a:t> </a:t>
            </a:r>
            <a:r>
              <a:rPr lang="en-US" sz="2000" spc="-10" dirty="0" smtClean="0">
                <a:latin typeface="Calibri" panose="020F0502020204030204" pitchFamily="34" charset="0"/>
                <a:cs typeface="Tw Cen MT"/>
              </a:rPr>
              <a:t>I</a:t>
            </a:r>
            <a:r>
              <a:rPr lang="en-US" sz="2000" spc="-15" dirty="0" smtClean="0">
                <a:latin typeface="Calibri" panose="020F0502020204030204" pitchFamily="34" charset="0"/>
                <a:cs typeface="Tw Cen MT"/>
              </a:rPr>
              <a:t>m</a:t>
            </a:r>
            <a:r>
              <a:rPr lang="en-US" sz="2000" spc="-10" dirty="0" smtClean="0">
                <a:latin typeface="Calibri" panose="020F0502020204030204" pitchFamily="34" charset="0"/>
                <a:cs typeface="Tw Cen MT"/>
              </a:rPr>
              <a:t>p</a:t>
            </a:r>
            <a:r>
              <a:rPr lang="en-US" sz="2000" dirty="0" smtClean="0">
                <a:latin typeface="Calibri" panose="020F0502020204030204" pitchFamily="34" charset="0"/>
                <a:cs typeface="Tw Cen MT"/>
              </a:rPr>
              <a:t>ai</a:t>
            </a:r>
            <a:r>
              <a:rPr lang="en-US" sz="2000" spc="30" dirty="0" smtClean="0">
                <a:latin typeface="Calibri" panose="020F0502020204030204" pitchFamily="34" charset="0"/>
                <a:cs typeface="Tw Cen MT"/>
              </a:rPr>
              <a:t>r</a:t>
            </a:r>
            <a:r>
              <a:rPr lang="en-US" sz="2000" spc="-15" dirty="0" smtClean="0">
                <a:latin typeface="Calibri" panose="020F0502020204030204" pitchFamily="34" charset="0"/>
                <a:cs typeface="Tw Cen MT"/>
              </a:rPr>
              <a:t>m</a:t>
            </a:r>
            <a:r>
              <a:rPr lang="en-US" sz="2000" spc="-10" dirty="0" smtClean="0">
                <a:latin typeface="Calibri" panose="020F0502020204030204" pitchFamily="34" charset="0"/>
                <a:cs typeface="Tw Cen MT"/>
              </a:rPr>
              <a:t>ent</a:t>
            </a:r>
            <a:r>
              <a:rPr lang="en-US" sz="2000" spc="15" dirty="0" smtClean="0">
                <a:latin typeface="Calibri" panose="020F0502020204030204" pitchFamily="34" charset="0"/>
                <a:cs typeface="Tw Cen MT"/>
              </a:rPr>
              <a:t> </a:t>
            </a:r>
            <a:r>
              <a:rPr lang="en-US" sz="2000" spc="-10" dirty="0" smtClean="0">
                <a:latin typeface="Calibri" panose="020F0502020204030204" pitchFamily="34" charset="0"/>
                <a:cs typeface="Tw Cen MT"/>
              </a:rPr>
              <a:t>(11</a:t>
            </a:r>
            <a:r>
              <a:rPr lang="en-US" sz="2000" spc="15" dirty="0" smtClean="0">
                <a:latin typeface="Calibri" panose="020F0502020204030204" pitchFamily="34" charset="0"/>
                <a:cs typeface="Tw Cen MT"/>
              </a:rPr>
              <a:t> </a:t>
            </a:r>
            <a:r>
              <a:rPr lang="en-US" sz="2000" dirty="0" smtClean="0">
                <a:latin typeface="Calibri" panose="020F0502020204030204" pitchFamily="34" charset="0"/>
                <a:cs typeface="Tw Cen MT"/>
              </a:rPr>
              <a:t>– </a:t>
            </a:r>
            <a:r>
              <a:rPr lang="en-US" sz="2000" spc="-15" dirty="0" smtClean="0">
                <a:latin typeface="Calibri" panose="020F0502020204030204" pitchFamily="34" charset="0"/>
                <a:cs typeface="Tw Cen MT"/>
              </a:rPr>
              <a:t>1</a:t>
            </a:r>
            <a:r>
              <a:rPr lang="en-US" sz="2000" spc="-10" dirty="0" smtClean="0">
                <a:latin typeface="Calibri" panose="020F0502020204030204" pitchFamily="34" charset="0"/>
                <a:cs typeface="Tw Cen MT"/>
              </a:rPr>
              <a:t>6</a:t>
            </a:r>
            <a:r>
              <a:rPr lang="en-US" sz="2000" dirty="0" smtClean="0">
                <a:latin typeface="Calibri" panose="020F0502020204030204" pitchFamily="34" charset="0"/>
                <a:cs typeface="Tw Cen MT"/>
              </a:rPr>
              <a:t>%)</a:t>
            </a:r>
          </a:p>
          <a:p>
            <a:pPr marL="1238885" lvl="1" indent="-457200">
              <a:lnSpc>
                <a:spcPct val="100000"/>
              </a:lnSpc>
              <a:spcBef>
                <a:spcPts val="345"/>
              </a:spcBef>
              <a:buClr>
                <a:srgbClr val="619DD1"/>
              </a:buClr>
              <a:buSzPct val="54761"/>
              <a:buFont typeface="+mj-lt"/>
              <a:buAutoNum type="arabicPeriod"/>
              <a:tabLst>
                <a:tab pos="1055370" algn="l"/>
              </a:tabLst>
            </a:pPr>
            <a:r>
              <a:rPr lang="en-US" sz="2000" dirty="0" smtClean="0">
                <a:latin typeface="Calibri" panose="020F0502020204030204" pitchFamily="34" charset="0"/>
                <a:cs typeface="Tw Cen MT"/>
              </a:rPr>
              <a:t>C</a:t>
            </a:r>
            <a:r>
              <a:rPr lang="en-US" sz="2000" spc="5" dirty="0" smtClean="0">
                <a:latin typeface="Calibri" panose="020F0502020204030204" pitchFamily="34" charset="0"/>
                <a:cs typeface="Tw Cen MT"/>
              </a:rPr>
              <a:t>o</a:t>
            </a:r>
            <a:r>
              <a:rPr lang="en-US" sz="2000" spc="-15" dirty="0" smtClean="0">
                <a:latin typeface="Calibri" panose="020F0502020204030204" pitchFamily="34" charset="0"/>
                <a:cs typeface="Tw Cen MT"/>
              </a:rPr>
              <a:t>m</a:t>
            </a:r>
            <a:r>
              <a:rPr lang="en-US" sz="2000" spc="25" dirty="0" smtClean="0">
                <a:latin typeface="Calibri" panose="020F0502020204030204" pitchFamily="34" charset="0"/>
                <a:cs typeface="Tw Cen MT"/>
              </a:rPr>
              <a:t>m</a:t>
            </a:r>
            <a:r>
              <a:rPr lang="en-US" sz="2000" spc="-10" dirty="0" smtClean="0">
                <a:latin typeface="Calibri" panose="020F0502020204030204" pitchFamily="34" charset="0"/>
                <a:cs typeface="Tw Cen MT"/>
              </a:rPr>
              <a:t>u</a:t>
            </a:r>
            <a:r>
              <a:rPr lang="en-US" sz="2000" spc="-5" dirty="0" smtClean="0">
                <a:latin typeface="Calibri" panose="020F0502020204030204" pitchFamily="34" charset="0"/>
                <a:cs typeface="Tw Cen MT"/>
              </a:rPr>
              <a:t>ni</a:t>
            </a:r>
            <a:r>
              <a:rPr lang="en-US" sz="2000" spc="-10" dirty="0" smtClean="0">
                <a:latin typeface="Calibri" panose="020F0502020204030204" pitchFamily="34" charset="0"/>
                <a:cs typeface="Tw Cen MT"/>
              </a:rPr>
              <a:t>cation</a:t>
            </a:r>
            <a:r>
              <a:rPr lang="en-US" sz="2000" spc="5" dirty="0" smtClean="0">
                <a:latin typeface="Calibri" panose="020F0502020204030204" pitchFamily="34" charset="0"/>
                <a:cs typeface="Tw Cen MT"/>
              </a:rPr>
              <a:t> </a:t>
            </a:r>
            <a:r>
              <a:rPr lang="en-US" sz="2000" dirty="0" smtClean="0">
                <a:latin typeface="Calibri" panose="020F0502020204030204" pitchFamily="34" charset="0"/>
                <a:cs typeface="Tw Cen MT"/>
              </a:rPr>
              <a:t>Disord</a:t>
            </a:r>
            <a:r>
              <a:rPr lang="en-US" sz="2000" spc="5" dirty="0" smtClean="0">
                <a:latin typeface="Calibri" panose="020F0502020204030204" pitchFamily="34" charset="0"/>
                <a:cs typeface="Tw Cen MT"/>
              </a:rPr>
              <a:t>e</a:t>
            </a:r>
            <a:r>
              <a:rPr lang="en-US" sz="2000" dirty="0" smtClean="0">
                <a:latin typeface="Calibri" panose="020F0502020204030204" pitchFamily="34" charset="0"/>
                <a:cs typeface="Tw Cen MT"/>
              </a:rPr>
              <a:t>r</a:t>
            </a:r>
            <a:r>
              <a:rPr lang="en-US" sz="2000" spc="-20" dirty="0" smtClean="0">
                <a:latin typeface="Calibri" panose="020F0502020204030204" pitchFamily="34" charset="0"/>
                <a:cs typeface="Tw Cen MT"/>
              </a:rPr>
              <a:t> </a:t>
            </a:r>
            <a:r>
              <a:rPr lang="en-US" sz="2000" spc="-10" dirty="0" smtClean="0">
                <a:latin typeface="Calibri" panose="020F0502020204030204" pitchFamily="34" charset="0"/>
                <a:cs typeface="Tw Cen MT"/>
              </a:rPr>
              <a:t>(3</a:t>
            </a:r>
            <a:r>
              <a:rPr lang="en-US" sz="2000" spc="20" dirty="0" smtClean="0">
                <a:latin typeface="Calibri" panose="020F0502020204030204" pitchFamily="34" charset="0"/>
                <a:cs typeface="Tw Cen MT"/>
              </a:rPr>
              <a:t> </a:t>
            </a:r>
            <a:r>
              <a:rPr lang="en-US" sz="2000" dirty="0" smtClean="0">
                <a:latin typeface="Calibri" panose="020F0502020204030204" pitchFamily="34" charset="0"/>
                <a:cs typeface="Tw Cen MT"/>
              </a:rPr>
              <a:t>–</a:t>
            </a:r>
            <a:r>
              <a:rPr lang="en-US" sz="2000" spc="-10" dirty="0" smtClean="0">
                <a:latin typeface="Calibri" panose="020F0502020204030204" pitchFamily="34" charset="0"/>
                <a:cs typeface="Tw Cen MT"/>
              </a:rPr>
              <a:t> </a:t>
            </a:r>
            <a:r>
              <a:rPr lang="en-US" sz="2000" spc="-15" dirty="0" smtClean="0">
                <a:latin typeface="Calibri" panose="020F0502020204030204" pitchFamily="34" charset="0"/>
                <a:cs typeface="Tw Cen MT"/>
              </a:rPr>
              <a:t>9</a:t>
            </a:r>
            <a:r>
              <a:rPr lang="en-US" sz="2000" dirty="0" smtClean="0">
                <a:latin typeface="Calibri" panose="020F0502020204030204" pitchFamily="34" charset="0"/>
                <a:cs typeface="Tw Cen MT"/>
              </a:rPr>
              <a:t>%)</a:t>
            </a:r>
          </a:p>
          <a:p>
            <a:pPr marL="1238885" lvl="1" indent="-457200">
              <a:lnSpc>
                <a:spcPct val="100000"/>
              </a:lnSpc>
              <a:spcBef>
                <a:spcPts val="350"/>
              </a:spcBef>
              <a:buClr>
                <a:srgbClr val="619DD1"/>
              </a:buClr>
              <a:buSzPct val="54761"/>
              <a:buFont typeface="+mj-lt"/>
              <a:buAutoNum type="arabicPeriod"/>
              <a:tabLst>
                <a:tab pos="1055370" algn="l"/>
              </a:tabLst>
            </a:pPr>
            <a:r>
              <a:rPr lang="en-US" sz="2000" spc="-15" dirty="0" smtClean="0">
                <a:latin typeface="Calibri" panose="020F0502020204030204" pitchFamily="34" charset="0"/>
                <a:cs typeface="Tw Cen MT"/>
              </a:rPr>
              <a:t>S</a:t>
            </a:r>
            <a:r>
              <a:rPr lang="en-US" sz="2000" spc="-10" dirty="0" smtClean="0">
                <a:latin typeface="Calibri" panose="020F0502020204030204" pitchFamily="34" charset="0"/>
                <a:cs typeface="Tw Cen MT"/>
              </a:rPr>
              <a:t>p</a:t>
            </a:r>
            <a:r>
              <a:rPr lang="en-US" sz="2000" dirty="0" smtClean="0">
                <a:latin typeface="Calibri" panose="020F0502020204030204" pitchFamily="34" charset="0"/>
                <a:cs typeface="Tw Cen MT"/>
              </a:rPr>
              <a:t>ecif</a:t>
            </a:r>
            <a:r>
              <a:rPr lang="en-US" sz="2000" spc="-15" dirty="0" smtClean="0">
                <a:latin typeface="Calibri" panose="020F0502020204030204" pitchFamily="34" charset="0"/>
                <a:cs typeface="Tw Cen MT"/>
              </a:rPr>
              <a:t>i</a:t>
            </a:r>
            <a:r>
              <a:rPr lang="en-US" sz="2000" spc="-10" dirty="0" smtClean="0">
                <a:latin typeface="Calibri" panose="020F0502020204030204" pitchFamily="34" charset="0"/>
                <a:cs typeface="Tw Cen MT"/>
              </a:rPr>
              <a:t>c</a:t>
            </a:r>
            <a:r>
              <a:rPr lang="en-US" sz="2000" spc="15" dirty="0" smtClean="0">
                <a:latin typeface="Calibri" panose="020F0502020204030204" pitchFamily="34" charset="0"/>
                <a:cs typeface="Tw Cen MT"/>
              </a:rPr>
              <a:t> </a:t>
            </a:r>
            <a:r>
              <a:rPr lang="en-US" sz="2000" spc="-10" dirty="0" smtClean="0">
                <a:latin typeface="Calibri" panose="020F0502020204030204" pitchFamily="34" charset="0"/>
                <a:cs typeface="Tw Cen MT"/>
              </a:rPr>
              <a:t>Lea</a:t>
            </a:r>
            <a:r>
              <a:rPr lang="en-US" sz="2000" spc="30" dirty="0" smtClean="0">
                <a:latin typeface="Calibri" panose="020F0502020204030204" pitchFamily="34" charset="0"/>
                <a:cs typeface="Tw Cen MT"/>
              </a:rPr>
              <a:t>r</a:t>
            </a:r>
            <a:r>
              <a:rPr lang="en-US" sz="2000" spc="-10" dirty="0" smtClean="0">
                <a:latin typeface="Calibri" panose="020F0502020204030204" pitchFamily="34" charset="0"/>
                <a:cs typeface="Tw Cen MT"/>
              </a:rPr>
              <a:t>ning</a:t>
            </a:r>
            <a:r>
              <a:rPr lang="en-US" sz="2000" spc="10" dirty="0" smtClean="0">
                <a:latin typeface="Calibri" panose="020F0502020204030204" pitchFamily="34" charset="0"/>
                <a:cs typeface="Tw Cen MT"/>
              </a:rPr>
              <a:t> </a:t>
            </a:r>
            <a:r>
              <a:rPr lang="en-US" sz="2000" dirty="0" smtClean="0">
                <a:latin typeface="Calibri" panose="020F0502020204030204" pitchFamily="34" charset="0"/>
                <a:cs typeface="Tw Cen MT"/>
              </a:rPr>
              <a:t>Disabili</a:t>
            </a:r>
            <a:r>
              <a:rPr lang="en-US" sz="2000" spc="-15" dirty="0" smtClean="0">
                <a:latin typeface="Calibri" panose="020F0502020204030204" pitchFamily="34" charset="0"/>
                <a:cs typeface="Tw Cen MT"/>
              </a:rPr>
              <a:t>t</a:t>
            </a:r>
            <a:r>
              <a:rPr lang="en-US" sz="2000" dirty="0" smtClean="0">
                <a:latin typeface="Calibri" panose="020F0502020204030204" pitchFamily="34" charset="0"/>
                <a:cs typeface="Tw Cen MT"/>
              </a:rPr>
              <a:t>y</a:t>
            </a:r>
            <a:r>
              <a:rPr lang="en-US" sz="2000" spc="25" dirty="0" smtClean="0">
                <a:latin typeface="Calibri" panose="020F0502020204030204" pitchFamily="34" charset="0"/>
                <a:cs typeface="Tw Cen MT"/>
              </a:rPr>
              <a:t> </a:t>
            </a:r>
            <a:r>
              <a:rPr lang="en-US" sz="2000" spc="-10" dirty="0" smtClean="0">
                <a:latin typeface="Calibri" panose="020F0502020204030204" pitchFamily="34" charset="0"/>
                <a:cs typeface="Tw Cen MT"/>
              </a:rPr>
              <a:t>(3</a:t>
            </a:r>
            <a:r>
              <a:rPr lang="en-US" sz="2000" spc="25" dirty="0" smtClean="0">
                <a:latin typeface="Calibri" panose="020F0502020204030204" pitchFamily="34" charset="0"/>
                <a:cs typeface="Tw Cen MT"/>
              </a:rPr>
              <a:t> </a:t>
            </a:r>
            <a:r>
              <a:rPr lang="en-US" sz="2000" dirty="0" smtClean="0">
                <a:latin typeface="Calibri" panose="020F0502020204030204" pitchFamily="34" charset="0"/>
                <a:cs typeface="Tw Cen MT"/>
              </a:rPr>
              <a:t>–</a:t>
            </a:r>
            <a:r>
              <a:rPr lang="en-US" sz="2000" spc="-10" dirty="0" smtClean="0">
                <a:latin typeface="Calibri" panose="020F0502020204030204" pitchFamily="34" charset="0"/>
                <a:cs typeface="Tw Cen MT"/>
              </a:rPr>
              <a:t> </a:t>
            </a:r>
            <a:r>
              <a:rPr lang="en-US" sz="2000" spc="-15" dirty="0" smtClean="0">
                <a:latin typeface="Calibri" panose="020F0502020204030204" pitchFamily="34" charset="0"/>
                <a:cs typeface="Tw Cen MT"/>
              </a:rPr>
              <a:t>6%</a:t>
            </a:r>
            <a:r>
              <a:rPr lang="en-US" sz="2000" spc="-10" dirty="0" smtClean="0">
                <a:latin typeface="Calibri" panose="020F0502020204030204" pitchFamily="34" charset="0"/>
                <a:cs typeface="Tw Cen MT"/>
              </a:rPr>
              <a:t>)</a:t>
            </a:r>
            <a:endParaRPr lang="en-US" sz="2000" dirty="0" smtClean="0">
              <a:latin typeface="Calibri" panose="020F0502020204030204" pitchFamily="34" charset="0"/>
              <a:cs typeface="Tw Cen MT"/>
            </a:endParaRPr>
          </a:p>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11</a:t>
            </a:fld>
            <a:endParaRPr lang="en-US"/>
          </a:p>
        </p:txBody>
      </p:sp>
    </p:spTree>
    <p:extLst>
      <p:ext uri="{BB962C8B-B14F-4D97-AF65-F5344CB8AC3E}">
        <p14:creationId xmlns:p14="http://schemas.microsoft.com/office/powerpoint/2010/main" val="53880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12</a:t>
            </a:fld>
            <a:endParaRPr lang="en-US"/>
          </a:p>
        </p:txBody>
      </p:sp>
    </p:spTree>
    <p:extLst>
      <p:ext uri="{BB962C8B-B14F-4D97-AF65-F5344CB8AC3E}">
        <p14:creationId xmlns:p14="http://schemas.microsoft.com/office/powerpoint/2010/main" val="422223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36295" indent="-342900">
              <a:lnSpc>
                <a:spcPts val="3310"/>
              </a:lnSpc>
              <a:spcBef>
                <a:spcPts val="345"/>
              </a:spcBef>
              <a:buClr>
                <a:srgbClr val="0070C0"/>
              </a:buClr>
              <a:buSzPct val="100000"/>
              <a:buFont typeface="Arial" panose="020B0604020202020204" pitchFamily="34" charset="0"/>
              <a:buChar char="•"/>
              <a:tabLst>
                <a:tab pos="814069" algn="l"/>
              </a:tabLst>
            </a:pPr>
            <a:r>
              <a:rPr lang="en-US" sz="1200" dirty="0" smtClean="0">
                <a:latin typeface="Calibri" panose="020F0502020204030204" pitchFamily="34" charset="0"/>
                <a:cs typeface="Tw Cen MT"/>
              </a:rPr>
              <a:t>Only stu</a:t>
            </a:r>
            <a:r>
              <a:rPr lang="en-US" sz="1200" spc="5" dirty="0" smtClean="0">
                <a:latin typeface="Calibri" panose="020F0502020204030204" pitchFamily="34" charset="0"/>
                <a:cs typeface="Tw Cen MT"/>
              </a:rPr>
              <a:t>d</a:t>
            </a:r>
            <a:r>
              <a:rPr lang="en-US" sz="1200" dirty="0" smtClean="0">
                <a:latin typeface="Calibri" panose="020F0502020204030204" pitchFamily="34" charset="0"/>
                <a:cs typeface="Tw Cen MT"/>
              </a:rPr>
              <a:t>ents</a:t>
            </a:r>
            <a:r>
              <a:rPr lang="en-US" sz="1200" spc="-30" dirty="0" smtClean="0">
                <a:latin typeface="Calibri" panose="020F0502020204030204" pitchFamily="34" charset="0"/>
                <a:cs typeface="Tw Cen MT"/>
              </a:rPr>
              <a:t> </a:t>
            </a:r>
            <a:r>
              <a:rPr lang="en-US" sz="1200" dirty="0" smtClean="0">
                <a:latin typeface="Calibri" panose="020F0502020204030204" pitchFamily="34" charset="0"/>
                <a:cs typeface="Tw Cen MT"/>
              </a:rPr>
              <a:t>with the most si</a:t>
            </a:r>
            <a:r>
              <a:rPr lang="en-US" sz="1200" spc="5" dirty="0" smtClean="0">
                <a:latin typeface="Calibri" panose="020F0502020204030204" pitchFamily="34" charset="0"/>
                <a:cs typeface="Tw Cen MT"/>
              </a:rPr>
              <a:t>g</a:t>
            </a:r>
            <a:r>
              <a:rPr lang="en-US" sz="1200" dirty="0" smtClean="0">
                <a:latin typeface="Calibri" panose="020F0502020204030204" pitchFamily="34" charset="0"/>
                <a:cs typeface="Tw Cen MT"/>
              </a:rPr>
              <a:t>nificant</a:t>
            </a:r>
            <a:r>
              <a:rPr lang="en-US" sz="1200" spc="-25" dirty="0" smtClean="0">
                <a:latin typeface="Calibri" panose="020F0502020204030204" pitchFamily="34" charset="0"/>
                <a:cs typeface="Tw Cen MT"/>
              </a:rPr>
              <a:t> </a:t>
            </a:r>
            <a:r>
              <a:rPr lang="en-US" sz="1200" dirty="0" smtClean="0">
                <a:latin typeface="Calibri" panose="020F0502020204030204" pitchFamily="34" charset="0"/>
                <a:cs typeface="Tw Cen MT"/>
              </a:rPr>
              <a:t>cogniti</a:t>
            </a:r>
            <a:r>
              <a:rPr lang="en-US" sz="1200" spc="-60" dirty="0" smtClean="0">
                <a:latin typeface="Calibri" panose="020F0502020204030204" pitchFamily="34" charset="0"/>
                <a:cs typeface="Tw Cen MT"/>
              </a:rPr>
              <a:t>v</a:t>
            </a:r>
            <a:r>
              <a:rPr lang="en-US" sz="1200" dirty="0" smtClean="0">
                <a:latin typeface="Calibri" panose="020F0502020204030204" pitchFamily="34" charset="0"/>
                <a:cs typeface="Tw Cen MT"/>
              </a:rPr>
              <a:t>e</a:t>
            </a:r>
            <a:r>
              <a:rPr lang="en-US" sz="1200" spc="-10" dirty="0" smtClean="0">
                <a:latin typeface="Calibri" panose="020F0502020204030204" pitchFamily="34" charset="0"/>
                <a:cs typeface="Tw Cen MT"/>
              </a:rPr>
              <a:t> </a:t>
            </a:r>
            <a:r>
              <a:rPr lang="en-US" sz="1200" dirty="0" smtClean="0">
                <a:latin typeface="Calibri" panose="020F0502020204030204" pitchFamily="34" charset="0"/>
                <a:cs typeface="Tw Cen MT"/>
              </a:rPr>
              <a:t>disa</a:t>
            </a:r>
            <a:r>
              <a:rPr lang="en-US" sz="1200" spc="5" dirty="0" smtClean="0">
                <a:latin typeface="Calibri" panose="020F0502020204030204" pitchFamily="34" charset="0"/>
                <a:cs typeface="Tw Cen MT"/>
              </a:rPr>
              <a:t>b</a:t>
            </a:r>
            <a:r>
              <a:rPr lang="en-US" sz="1200" spc="-5" dirty="0" smtClean="0">
                <a:latin typeface="Calibri" panose="020F0502020204030204" pitchFamily="34" charset="0"/>
                <a:cs typeface="Tw Cen MT"/>
              </a:rPr>
              <a:t>ilities</a:t>
            </a:r>
            <a:r>
              <a:rPr lang="en-US" sz="1200" dirty="0" smtClean="0">
                <a:latin typeface="Calibri" panose="020F0502020204030204" pitchFamily="34" charset="0"/>
                <a:cs typeface="Tw Cen MT"/>
              </a:rPr>
              <a:t> (SWSCD)</a:t>
            </a:r>
            <a:r>
              <a:rPr lang="en-US" sz="1200" spc="-25" dirty="0" smtClean="0">
                <a:latin typeface="Calibri" panose="020F0502020204030204" pitchFamily="34" charset="0"/>
                <a:cs typeface="Tw Cen MT"/>
              </a:rPr>
              <a:t> </a:t>
            </a:r>
            <a:r>
              <a:rPr lang="en-US" sz="1200" dirty="0" smtClean="0">
                <a:latin typeface="Calibri" panose="020F0502020204030204" pitchFamily="34" charset="0"/>
                <a:cs typeface="Tw Cen MT"/>
              </a:rPr>
              <a:t>are</a:t>
            </a:r>
            <a:r>
              <a:rPr lang="en-US" sz="1200" spc="-15" dirty="0" smtClean="0">
                <a:latin typeface="Calibri" panose="020F0502020204030204" pitchFamily="34" charset="0"/>
                <a:cs typeface="Tw Cen MT"/>
              </a:rPr>
              <a:t> </a:t>
            </a:r>
            <a:r>
              <a:rPr lang="en-US" sz="1200" dirty="0" smtClean="0">
                <a:latin typeface="Calibri" panose="020F0502020204030204" pitchFamily="34" charset="0"/>
                <a:cs typeface="Tw Cen MT"/>
              </a:rPr>
              <a:t>all</a:t>
            </a:r>
            <a:r>
              <a:rPr lang="en-US" sz="1200" spc="-85" dirty="0" smtClean="0">
                <a:latin typeface="Calibri" panose="020F0502020204030204" pitchFamily="34" charset="0"/>
                <a:cs typeface="Tw Cen MT"/>
              </a:rPr>
              <a:t>o</a:t>
            </a:r>
            <a:r>
              <a:rPr lang="en-US" sz="1200" spc="-70" dirty="0" smtClean="0">
                <a:latin typeface="Calibri" panose="020F0502020204030204" pitchFamily="34" charset="0"/>
                <a:cs typeface="Tw Cen MT"/>
              </a:rPr>
              <a:t>w</a:t>
            </a:r>
            <a:r>
              <a:rPr lang="en-US" sz="1200" dirty="0" smtClean="0">
                <a:latin typeface="Calibri" panose="020F0502020204030204" pitchFamily="34" charset="0"/>
                <a:cs typeface="Tw Cen MT"/>
              </a:rPr>
              <a:t>ed to</a:t>
            </a:r>
            <a:r>
              <a:rPr lang="en-US" sz="1200" spc="-15" dirty="0" smtClean="0">
                <a:latin typeface="Calibri" panose="020F0502020204030204" pitchFamily="34" charset="0"/>
                <a:cs typeface="Tw Cen MT"/>
              </a:rPr>
              <a:t> </a:t>
            </a:r>
            <a:r>
              <a:rPr lang="en-US" sz="1200" dirty="0" smtClean="0">
                <a:latin typeface="Calibri" panose="020F0502020204030204" pitchFamily="34" charset="0"/>
                <a:cs typeface="Tw Cen MT"/>
              </a:rPr>
              <a:t>ta</a:t>
            </a:r>
            <a:r>
              <a:rPr lang="en-US" sz="1200" spc="-55" dirty="0" smtClean="0">
                <a:latin typeface="Calibri" panose="020F0502020204030204" pitchFamily="34" charset="0"/>
                <a:cs typeface="Tw Cen MT"/>
              </a:rPr>
              <a:t>k</a:t>
            </a:r>
            <a:r>
              <a:rPr lang="en-US" sz="1200" dirty="0" smtClean="0">
                <a:latin typeface="Calibri" panose="020F0502020204030204" pitchFamily="34" charset="0"/>
                <a:cs typeface="Tw Cen MT"/>
              </a:rPr>
              <a:t>e</a:t>
            </a:r>
            <a:r>
              <a:rPr lang="en-US" sz="1200" spc="-10" dirty="0" smtClean="0">
                <a:latin typeface="Calibri" panose="020F0502020204030204" pitchFamily="34" charset="0"/>
                <a:cs typeface="Tw Cen MT"/>
              </a:rPr>
              <a:t> </a:t>
            </a:r>
            <a:r>
              <a:rPr lang="en-US" sz="1200" dirty="0" smtClean="0">
                <a:latin typeface="Calibri" panose="020F0502020204030204" pitchFamily="34" charset="0"/>
                <a:cs typeface="Tw Cen MT"/>
              </a:rPr>
              <a:t>the </a:t>
            </a:r>
            <a:r>
              <a:rPr lang="en-US" sz="1200" dirty="0" err="1" smtClean="0">
                <a:latin typeface="Calibri" panose="020F0502020204030204" pitchFamily="34" charset="0"/>
                <a:cs typeface="Tw Cen MT"/>
              </a:rPr>
              <a:t>ORExt</a:t>
            </a:r>
            <a:endParaRPr lang="en-US" sz="1200" dirty="0" smtClean="0">
              <a:latin typeface="Calibri" panose="020F0502020204030204" pitchFamily="34" charset="0"/>
              <a:cs typeface="Tw Cen MT"/>
            </a:endParaRPr>
          </a:p>
          <a:p>
            <a:pPr marL="836295" marR="133985" indent="-342900">
              <a:lnSpc>
                <a:spcPts val="3130"/>
              </a:lnSpc>
              <a:spcBef>
                <a:spcPts val="755"/>
              </a:spcBef>
              <a:buClr>
                <a:srgbClr val="0070C0"/>
              </a:buClr>
              <a:buSzPct val="100000"/>
              <a:buFont typeface="Arial" panose="020B0604020202020204" pitchFamily="34" charset="0"/>
              <a:buChar char="•"/>
              <a:tabLst>
                <a:tab pos="814069" algn="l"/>
              </a:tabLst>
            </a:pPr>
            <a:r>
              <a:rPr lang="en-US" sz="1200" spc="-5" dirty="0" smtClean="0">
                <a:latin typeface="Calibri" panose="020F0502020204030204" pitchFamily="34" charset="0"/>
                <a:cs typeface="Tw Cen MT"/>
              </a:rPr>
              <a:t>I</a:t>
            </a:r>
            <a:r>
              <a:rPr lang="en-US" sz="1200" dirty="0" smtClean="0">
                <a:latin typeface="Calibri" panose="020F0502020204030204" pitchFamily="34" charset="0"/>
                <a:cs typeface="Tw Cen MT"/>
              </a:rPr>
              <a:t>f</a:t>
            </a:r>
            <a:r>
              <a:rPr lang="en-US" sz="1200" spc="75" dirty="0" smtClean="0">
                <a:latin typeface="Calibri" panose="020F0502020204030204" pitchFamily="34" charset="0"/>
                <a:cs typeface="Tw Cen MT"/>
              </a:rPr>
              <a:t> </a:t>
            </a:r>
            <a:r>
              <a:rPr lang="en-US" sz="1200" dirty="0" smtClean="0">
                <a:latin typeface="Calibri" panose="020F0502020204030204" pitchFamily="34" charset="0"/>
                <a:cs typeface="Tw Cen MT"/>
              </a:rPr>
              <a:t>eligi</a:t>
            </a:r>
            <a:r>
              <a:rPr lang="en-US" sz="1200" spc="5" dirty="0" smtClean="0">
                <a:latin typeface="Calibri" panose="020F0502020204030204" pitchFamily="34" charset="0"/>
                <a:cs typeface="Tw Cen MT"/>
              </a:rPr>
              <a:t>b</a:t>
            </a:r>
            <a:r>
              <a:rPr lang="en-US" sz="1200" spc="-5" dirty="0" smtClean="0">
                <a:latin typeface="Calibri" panose="020F0502020204030204" pitchFamily="34" charset="0"/>
                <a:cs typeface="Tw Cen MT"/>
              </a:rPr>
              <a:t>l</a:t>
            </a:r>
            <a:r>
              <a:rPr lang="en-US" sz="1200" dirty="0" smtClean="0">
                <a:latin typeface="Calibri" panose="020F0502020204030204" pitchFamily="34" charset="0"/>
                <a:cs typeface="Tw Cen MT"/>
              </a:rPr>
              <a:t>e</a:t>
            </a:r>
            <a:r>
              <a:rPr lang="en-US" sz="1200" spc="-10" dirty="0" smtClean="0">
                <a:latin typeface="Calibri" panose="020F0502020204030204" pitchFamily="34" charset="0"/>
                <a:cs typeface="Tw Cen MT"/>
              </a:rPr>
              <a:t> </a:t>
            </a:r>
            <a:r>
              <a:rPr lang="en-US" sz="1200" spc="-60" dirty="0" smtClean="0">
                <a:latin typeface="Calibri" panose="020F0502020204030204" pitchFamily="34" charset="0"/>
                <a:cs typeface="Tw Cen MT"/>
              </a:rPr>
              <a:t>f</a:t>
            </a:r>
            <a:r>
              <a:rPr lang="en-US" sz="1200" dirty="0" smtClean="0">
                <a:latin typeface="Calibri" panose="020F0502020204030204" pitchFamily="34" charset="0"/>
                <a:cs typeface="Tw Cen MT"/>
              </a:rPr>
              <a:t>or</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the </a:t>
            </a:r>
            <a:r>
              <a:rPr lang="en-US" sz="1200" dirty="0" err="1" smtClean="0">
                <a:latin typeface="Calibri" panose="020F0502020204030204" pitchFamily="34" charset="0"/>
                <a:cs typeface="Tw Cen MT"/>
              </a:rPr>
              <a:t>ORExt</a:t>
            </a:r>
            <a:r>
              <a:rPr lang="en-US" sz="1200" dirty="0" smtClean="0">
                <a:latin typeface="Calibri" panose="020F0502020204030204" pitchFamily="34" charset="0"/>
                <a:cs typeface="Tw Cen MT"/>
              </a:rPr>
              <a:t>, the SWSCD</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will</a:t>
            </a:r>
            <a:r>
              <a:rPr lang="en-US" sz="1200" spc="-5" dirty="0" smtClean="0">
                <a:latin typeface="Calibri" panose="020F0502020204030204" pitchFamily="34" charset="0"/>
                <a:cs typeface="Tw Cen MT"/>
              </a:rPr>
              <a:t> </a:t>
            </a:r>
            <a:r>
              <a:rPr lang="en-US" sz="1200" dirty="0" smtClean="0">
                <a:latin typeface="Calibri" panose="020F0502020204030204" pitchFamily="34" charset="0"/>
                <a:cs typeface="Tw Cen MT"/>
              </a:rPr>
              <a:t>pa</a:t>
            </a:r>
            <a:r>
              <a:rPr lang="en-US" sz="1200" spc="65" dirty="0" smtClean="0">
                <a:latin typeface="Calibri" panose="020F0502020204030204" pitchFamily="34" charset="0"/>
                <a:cs typeface="Tw Cen MT"/>
              </a:rPr>
              <a:t>r</a:t>
            </a:r>
            <a:r>
              <a:rPr lang="en-US" sz="1200" dirty="0" smtClean="0">
                <a:latin typeface="Calibri" panose="020F0502020204030204" pitchFamily="34" charset="0"/>
                <a:cs typeface="Tw Cen MT"/>
              </a:rPr>
              <a:t>ticipate</a:t>
            </a:r>
            <a:r>
              <a:rPr lang="en-US" sz="1200" spc="-40" dirty="0" smtClean="0">
                <a:latin typeface="Calibri" panose="020F0502020204030204" pitchFamily="34" charset="0"/>
                <a:cs typeface="Tw Cen MT"/>
              </a:rPr>
              <a:t> </a:t>
            </a:r>
            <a:r>
              <a:rPr lang="en-US" sz="1200" spc="-5" dirty="0" smtClean="0">
                <a:latin typeface="Calibri" panose="020F0502020204030204" pitchFamily="34" charset="0"/>
                <a:cs typeface="Tw Cen MT"/>
              </a:rPr>
              <a:t>in </a:t>
            </a:r>
            <a:r>
              <a:rPr lang="en-US" sz="1200" u="heavy" dirty="0" smtClean="0">
                <a:latin typeface="Calibri" panose="020F0502020204030204" pitchFamily="34" charset="0"/>
                <a:cs typeface="Tw Cen MT"/>
              </a:rPr>
              <a:t>all</a:t>
            </a:r>
            <a:r>
              <a:rPr lang="en-US" sz="1200" spc="-10" dirty="0" smtClean="0">
                <a:latin typeface="Calibri" panose="020F0502020204030204" pitchFamily="34" charset="0"/>
                <a:cs typeface="Tw Cen MT"/>
              </a:rPr>
              <a:t> </a:t>
            </a:r>
            <a:r>
              <a:rPr lang="en-US" sz="1200" dirty="0" smtClean="0">
                <a:latin typeface="Calibri" panose="020F0502020204030204" pitchFamily="34" charset="0"/>
                <a:cs typeface="Tw Cen MT"/>
              </a:rPr>
              <a:t>content</a:t>
            </a:r>
            <a:r>
              <a:rPr lang="en-US" sz="1200" spc="-10" dirty="0" smtClean="0">
                <a:latin typeface="Calibri" panose="020F0502020204030204" pitchFamily="34" charset="0"/>
                <a:cs typeface="Tw Cen MT"/>
              </a:rPr>
              <a:t> </a:t>
            </a:r>
            <a:r>
              <a:rPr lang="en-US" sz="1200" dirty="0" smtClean="0">
                <a:latin typeface="Calibri" panose="020F0502020204030204" pitchFamily="34" charset="0"/>
                <a:cs typeface="Tw Cen MT"/>
              </a:rPr>
              <a:t>are</a:t>
            </a:r>
            <a:r>
              <a:rPr lang="en-US" sz="1200" spc="10" dirty="0" smtClean="0">
                <a:latin typeface="Calibri" panose="020F0502020204030204" pitchFamily="34" charset="0"/>
                <a:cs typeface="Tw Cen MT"/>
              </a:rPr>
              <a:t>a</a:t>
            </a:r>
            <a:r>
              <a:rPr lang="en-US" sz="1200" dirty="0" smtClean="0">
                <a:latin typeface="Calibri" panose="020F0502020204030204" pitchFamily="34" charset="0"/>
                <a:cs typeface="Tw Cen MT"/>
              </a:rPr>
              <a:t>s</a:t>
            </a:r>
            <a:r>
              <a:rPr lang="en-US" sz="1200" spc="-30" dirty="0" smtClean="0">
                <a:latin typeface="Calibri" panose="020F0502020204030204" pitchFamily="34" charset="0"/>
                <a:cs typeface="Tw Cen MT"/>
              </a:rPr>
              <a:t>; that is, </a:t>
            </a:r>
            <a:r>
              <a:rPr lang="en-US" sz="1200" dirty="0" smtClean="0">
                <a:latin typeface="Calibri" panose="020F0502020204030204" pitchFamily="34" charset="0"/>
                <a:cs typeface="Tw Cen MT"/>
              </a:rPr>
              <a:t>mixed participation is no longer an option.</a:t>
            </a:r>
          </a:p>
          <a:p>
            <a:pPr marL="836295" marR="133985" indent="-342900">
              <a:lnSpc>
                <a:spcPts val="3130"/>
              </a:lnSpc>
              <a:spcBef>
                <a:spcPts val="755"/>
              </a:spcBef>
              <a:buClr>
                <a:srgbClr val="0070C0"/>
              </a:buClr>
              <a:buSzPct val="100000"/>
              <a:buFont typeface="Arial" panose="020B0604020202020204" pitchFamily="34" charset="0"/>
              <a:buChar char="•"/>
              <a:tabLst>
                <a:tab pos="814069" algn="l"/>
              </a:tabLst>
            </a:pPr>
            <a:r>
              <a:rPr lang="en-US" sz="1200" dirty="0" smtClean="0">
                <a:latin typeface="Calibri" panose="020F0502020204030204" pitchFamily="34" charset="0"/>
                <a:cs typeface="Tw Cen MT"/>
              </a:rPr>
              <a:t>New ESSA 1% participation cap (cf. next slide)</a:t>
            </a:r>
          </a:p>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13</a:t>
            </a:fld>
            <a:endParaRPr lang="en-US"/>
          </a:p>
        </p:txBody>
      </p:sp>
    </p:spTree>
    <p:extLst>
      <p:ext uri="{BB962C8B-B14F-4D97-AF65-F5344CB8AC3E}">
        <p14:creationId xmlns:p14="http://schemas.microsoft.com/office/powerpoint/2010/main" val="1967774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14</a:t>
            </a:fld>
            <a:endParaRPr lang="en-US"/>
          </a:p>
        </p:txBody>
      </p:sp>
    </p:spTree>
    <p:extLst>
      <p:ext uri="{BB962C8B-B14F-4D97-AF65-F5344CB8AC3E}">
        <p14:creationId xmlns:p14="http://schemas.microsoft.com/office/powerpoint/2010/main" val="3873700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15</a:t>
            </a:fld>
            <a:endParaRPr lang="en-US"/>
          </a:p>
        </p:txBody>
      </p:sp>
    </p:spTree>
    <p:extLst>
      <p:ext uri="{BB962C8B-B14F-4D97-AF65-F5344CB8AC3E}">
        <p14:creationId xmlns:p14="http://schemas.microsoft.com/office/powerpoint/2010/main" val="3439994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libri" pitchFamily="34" charset="0"/>
                <a:cs typeface="Arial" charset="0"/>
              </a:defRPr>
            </a:lvl1pPr>
            <a:lvl2pPr marL="729057" indent="-280406" eaLnBrk="0" hangingPunct="0">
              <a:defRPr>
                <a:solidFill>
                  <a:schemeClr val="tx1"/>
                </a:solidFill>
                <a:latin typeface="Calibri" pitchFamily="34" charset="0"/>
                <a:cs typeface="Arial" charset="0"/>
              </a:defRPr>
            </a:lvl2pPr>
            <a:lvl3pPr marL="1121626" indent="-224325" eaLnBrk="0" hangingPunct="0">
              <a:defRPr>
                <a:solidFill>
                  <a:schemeClr val="tx1"/>
                </a:solidFill>
                <a:latin typeface="Calibri" pitchFamily="34" charset="0"/>
                <a:cs typeface="Arial" charset="0"/>
              </a:defRPr>
            </a:lvl3pPr>
            <a:lvl4pPr marL="1570276" indent="-224325" eaLnBrk="0" hangingPunct="0">
              <a:defRPr>
                <a:solidFill>
                  <a:schemeClr val="tx1"/>
                </a:solidFill>
                <a:latin typeface="Calibri" pitchFamily="34" charset="0"/>
                <a:cs typeface="Arial" charset="0"/>
              </a:defRPr>
            </a:lvl4pPr>
            <a:lvl5pPr marL="2018927" indent="-224325" eaLnBrk="0" hangingPunct="0">
              <a:defRPr>
                <a:solidFill>
                  <a:schemeClr val="tx1"/>
                </a:solidFill>
                <a:latin typeface="Calibri" pitchFamily="34" charset="0"/>
                <a:cs typeface="Arial" charset="0"/>
              </a:defRPr>
            </a:lvl5pPr>
            <a:lvl6pPr marL="2467577" indent="-224325" eaLnBrk="0" fontAlgn="base" hangingPunct="0">
              <a:spcBef>
                <a:spcPct val="0"/>
              </a:spcBef>
              <a:spcAft>
                <a:spcPct val="0"/>
              </a:spcAft>
              <a:defRPr>
                <a:solidFill>
                  <a:schemeClr val="tx1"/>
                </a:solidFill>
                <a:latin typeface="Calibri" pitchFamily="34" charset="0"/>
                <a:cs typeface="Arial" charset="0"/>
              </a:defRPr>
            </a:lvl6pPr>
            <a:lvl7pPr marL="2916227" indent="-224325" eaLnBrk="0" fontAlgn="base" hangingPunct="0">
              <a:spcBef>
                <a:spcPct val="0"/>
              </a:spcBef>
              <a:spcAft>
                <a:spcPct val="0"/>
              </a:spcAft>
              <a:defRPr>
                <a:solidFill>
                  <a:schemeClr val="tx1"/>
                </a:solidFill>
                <a:latin typeface="Calibri" pitchFamily="34" charset="0"/>
                <a:cs typeface="Arial" charset="0"/>
              </a:defRPr>
            </a:lvl7pPr>
            <a:lvl8pPr marL="3364878" indent="-224325" eaLnBrk="0" fontAlgn="base" hangingPunct="0">
              <a:spcBef>
                <a:spcPct val="0"/>
              </a:spcBef>
              <a:spcAft>
                <a:spcPct val="0"/>
              </a:spcAft>
              <a:defRPr>
                <a:solidFill>
                  <a:schemeClr val="tx1"/>
                </a:solidFill>
                <a:latin typeface="Calibri" pitchFamily="34" charset="0"/>
                <a:cs typeface="Arial" charset="0"/>
              </a:defRPr>
            </a:lvl8pPr>
            <a:lvl9pPr marL="3813528" indent="-224325" eaLnBrk="0" fontAlgn="base" hangingPunct="0">
              <a:spcBef>
                <a:spcPct val="0"/>
              </a:spcBef>
              <a:spcAft>
                <a:spcPct val="0"/>
              </a:spcAft>
              <a:defRPr>
                <a:solidFill>
                  <a:schemeClr val="tx1"/>
                </a:solidFill>
                <a:latin typeface="Calibri" pitchFamily="34" charset="0"/>
                <a:cs typeface="Arial" charset="0"/>
              </a:defRPr>
            </a:lvl9pPr>
          </a:lstStyle>
          <a:p>
            <a:pPr eaLnBrk="1" hangingPunct="1"/>
            <a:fld id="{ABB05FBF-693D-4EC0-B2C4-B1D926DC9635}" type="slidenum">
              <a:rPr lang="en-US" altLang="en-US" smtClean="0"/>
              <a:pPr eaLnBrk="1" hangingPunct="1"/>
              <a:t>16</a:t>
            </a:fld>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6575" marR="760095" indent="0">
              <a:lnSpc>
                <a:spcPts val="3130"/>
              </a:lnSpc>
              <a:spcBef>
                <a:spcPts val="755"/>
              </a:spcBef>
              <a:buClr>
                <a:srgbClr val="0070C0"/>
              </a:buClr>
              <a:buSzPct val="100000"/>
              <a:buFont typeface="Courier New" panose="02070309020205020404" pitchFamily="49" charset="0"/>
              <a:buNone/>
              <a:tabLst>
                <a:tab pos="857250" algn="l"/>
              </a:tabLst>
            </a:pPr>
            <a:r>
              <a:rPr lang="en-US" sz="1200" dirty="0" smtClean="0">
                <a:latin typeface="Calibri" panose="020F0502020204030204" pitchFamily="34" charset="0"/>
                <a:cs typeface="Tw Cen MT"/>
              </a:rPr>
              <a:t>* “H</a:t>
            </a:r>
            <a:r>
              <a:rPr lang="en-US" sz="1200" spc="-90" dirty="0" smtClean="0">
                <a:latin typeface="Calibri" panose="020F0502020204030204" pitchFamily="34" charset="0"/>
                <a:cs typeface="Tw Cen MT"/>
              </a:rPr>
              <a:t>o</a:t>
            </a:r>
            <a:r>
              <a:rPr lang="en-US" sz="1200" spc="-10" dirty="0" smtClean="0">
                <a:latin typeface="Calibri" panose="020F0502020204030204" pitchFamily="34" charset="0"/>
                <a:cs typeface="Tw Cen MT"/>
              </a:rPr>
              <a:t>w</a:t>
            </a:r>
            <a:r>
              <a:rPr lang="en-US" sz="1200" spc="5" dirty="0" smtClean="0">
                <a:latin typeface="Calibri" panose="020F0502020204030204" pitchFamily="34" charset="0"/>
                <a:cs typeface="Tw Cen MT"/>
              </a:rPr>
              <a:t>-</a:t>
            </a:r>
            <a:r>
              <a:rPr lang="en-US" sz="1200" dirty="0" smtClean="0">
                <a:latin typeface="Calibri" panose="020F0502020204030204" pitchFamily="34" charset="0"/>
                <a:cs typeface="Tw Cen MT"/>
              </a:rPr>
              <a:t>to”</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ins</a:t>
            </a:r>
            <a:r>
              <a:rPr lang="en-US" sz="1200" spc="5" dirty="0" smtClean="0">
                <a:latin typeface="Calibri" panose="020F0502020204030204" pitchFamily="34" charset="0"/>
                <a:cs typeface="Tw Cen MT"/>
              </a:rPr>
              <a:t>t</a:t>
            </a:r>
            <a:r>
              <a:rPr lang="en-US" sz="1200" spc="60" dirty="0" smtClean="0">
                <a:latin typeface="Calibri" panose="020F0502020204030204" pitchFamily="34" charset="0"/>
                <a:cs typeface="Tw Cen MT"/>
              </a:rPr>
              <a:t>r</a:t>
            </a:r>
            <a:r>
              <a:rPr lang="en-US" sz="1200" dirty="0" smtClean="0">
                <a:latin typeface="Calibri" panose="020F0502020204030204" pitchFamily="34" charset="0"/>
                <a:cs typeface="Tw Cen MT"/>
              </a:rPr>
              <a:t>uctions</a:t>
            </a:r>
            <a:r>
              <a:rPr lang="en-US" sz="1200" spc="-25" dirty="0" smtClean="0">
                <a:latin typeface="Calibri" panose="020F0502020204030204" pitchFamily="34" charset="0"/>
                <a:cs typeface="Tw Cen MT"/>
              </a:rPr>
              <a:t> </a:t>
            </a:r>
            <a:r>
              <a:rPr lang="en-US" sz="1200" spc="-60" dirty="0" smtClean="0">
                <a:latin typeface="Calibri" panose="020F0502020204030204" pitchFamily="34" charset="0"/>
                <a:cs typeface="Tw Cen MT"/>
              </a:rPr>
              <a:t>f</a:t>
            </a:r>
            <a:r>
              <a:rPr lang="en-US" sz="1200" dirty="0" smtClean="0">
                <a:latin typeface="Calibri" panose="020F0502020204030204" pitchFamily="34" charset="0"/>
                <a:cs typeface="Tw Cen MT"/>
              </a:rPr>
              <a:t>or</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g</a:t>
            </a:r>
            <a:r>
              <a:rPr lang="en-US" sz="1200" spc="-15" dirty="0" smtClean="0">
                <a:latin typeface="Calibri" panose="020F0502020204030204" pitchFamily="34" charset="0"/>
                <a:cs typeface="Tw Cen MT"/>
              </a:rPr>
              <a:t>r</a:t>
            </a:r>
            <a:r>
              <a:rPr lang="en-US" sz="1200" dirty="0" smtClean="0">
                <a:latin typeface="Calibri" panose="020F0502020204030204" pitchFamily="34" charset="0"/>
                <a:cs typeface="Tw Cen MT"/>
              </a:rPr>
              <a:t>a</a:t>
            </a:r>
            <a:r>
              <a:rPr lang="en-US" sz="1200" spc="5" dirty="0" smtClean="0">
                <a:latin typeface="Calibri" panose="020F0502020204030204" pitchFamily="34" charset="0"/>
                <a:cs typeface="Tw Cen MT"/>
              </a:rPr>
              <a:t>d</a:t>
            </a:r>
            <a:r>
              <a:rPr lang="en-US" sz="1200" spc="-15" dirty="0" smtClean="0">
                <a:latin typeface="Calibri" panose="020F0502020204030204" pitchFamily="34" charset="0"/>
                <a:cs typeface="Tw Cen MT"/>
              </a:rPr>
              <a:t>e</a:t>
            </a:r>
            <a:r>
              <a:rPr lang="en-US" sz="1200" dirty="0" smtClean="0">
                <a:latin typeface="Calibri" panose="020F0502020204030204" pitchFamily="34" charset="0"/>
                <a:cs typeface="Tw Cen MT"/>
              </a:rPr>
              <a:t>s</a:t>
            </a:r>
            <a:r>
              <a:rPr lang="en-US" sz="1200" spc="-40" dirty="0" smtClean="0">
                <a:latin typeface="Calibri" panose="020F0502020204030204" pitchFamily="34" charset="0"/>
                <a:cs typeface="Tw Cen MT"/>
              </a:rPr>
              <a:t> </a:t>
            </a:r>
            <a:r>
              <a:rPr lang="en-US" sz="1200" spc="20" dirty="0" smtClean="0">
                <a:latin typeface="Calibri" panose="020F0502020204030204" pitchFamily="34" charset="0"/>
                <a:cs typeface="Tw Cen MT"/>
              </a:rPr>
              <a:t>3</a:t>
            </a:r>
            <a:r>
              <a:rPr lang="en-US" sz="1200" spc="5" dirty="0" smtClean="0">
                <a:latin typeface="Calibri" panose="020F0502020204030204" pitchFamily="34" charset="0"/>
                <a:cs typeface="Tw Cen MT"/>
              </a:rPr>
              <a:t>-</a:t>
            </a:r>
            <a:r>
              <a:rPr lang="en-US" sz="1200" dirty="0" smtClean="0">
                <a:latin typeface="Calibri" panose="020F0502020204030204" pitchFamily="34" charset="0"/>
                <a:cs typeface="Tw Cen MT"/>
              </a:rPr>
              <a:t>8,</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HS (g</a:t>
            </a:r>
            <a:r>
              <a:rPr lang="en-US" sz="1200" spc="-15" dirty="0" smtClean="0">
                <a:latin typeface="Calibri" panose="020F0502020204030204" pitchFamily="34" charset="0"/>
                <a:cs typeface="Tw Cen MT"/>
              </a:rPr>
              <a:t>r</a:t>
            </a:r>
            <a:r>
              <a:rPr lang="en-US" sz="1200" dirty="0" smtClean="0">
                <a:latin typeface="Calibri" panose="020F0502020204030204" pitchFamily="34" charset="0"/>
                <a:cs typeface="Tw Cen MT"/>
              </a:rPr>
              <a:t>ade</a:t>
            </a:r>
            <a:r>
              <a:rPr lang="en-US" sz="1200" spc="-20" dirty="0" smtClean="0">
                <a:latin typeface="Calibri" panose="020F0502020204030204" pitchFamily="34" charset="0"/>
                <a:cs typeface="Tw Cen MT"/>
              </a:rPr>
              <a:t>s</a:t>
            </a:r>
            <a:r>
              <a:rPr lang="en-US" sz="1200" dirty="0" smtClean="0">
                <a:latin typeface="Calibri" panose="020F0502020204030204" pitchFamily="34" charset="0"/>
                <a:cs typeface="Tw Cen MT"/>
              </a:rPr>
              <a:t>11 </a:t>
            </a:r>
            <a:r>
              <a:rPr lang="en-US" sz="1200" spc="-15" dirty="0" smtClean="0">
                <a:latin typeface="Calibri" panose="020F0502020204030204" pitchFamily="34" charset="0"/>
                <a:cs typeface="Tw Cen MT"/>
              </a:rPr>
              <a:t>&amp; </a:t>
            </a:r>
            <a:r>
              <a:rPr lang="en-US" sz="1200" dirty="0" smtClean="0">
                <a:latin typeface="Calibri" panose="020F0502020204030204" pitchFamily="34" charset="0"/>
                <a:cs typeface="Tw Cen MT"/>
              </a:rPr>
              <a:t>12)</a:t>
            </a:r>
            <a:r>
              <a:rPr lang="en-US" sz="1200" spc="-35" dirty="0" smtClean="0">
                <a:latin typeface="Calibri" panose="020F0502020204030204" pitchFamily="34" charset="0"/>
                <a:cs typeface="Tw Cen MT"/>
              </a:rPr>
              <a:t> </a:t>
            </a:r>
            <a:r>
              <a:rPr lang="en-US" sz="1200" dirty="0" smtClean="0">
                <a:latin typeface="Calibri" panose="020F0502020204030204" pitchFamily="34" charset="0"/>
                <a:cs typeface="Tw Cen MT"/>
              </a:rPr>
              <a:t>are</a:t>
            </a:r>
            <a:r>
              <a:rPr lang="en-US" sz="1200" spc="-15" dirty="0" smtClean="0">
                <a:latin typeface="Calibri" panose="020F0502020204030204" pitchFamily="34" charset="0"/>
                <a:cs typeface="Tw Cen MT"/>
              </a:rPr>
              <a:t> </a:t>
            </a:r>
            <a:r>
              <a:rPr lang="en-US" sz="1200" spc="-5" dirty="0" smtClean="0">
                <a:latin typeface="Calibri" panose="020F0502020204030204" pitchFamily="34" charset="0"/>
                <a:cs typeface="Tw Cen MT"/>
              </a:rPr>
              <a:t>include</a:t>
            </a:r>
            <a:r>
              <a:rPr lang="en-US" sz="1200" dirty="0" smtClean="0">
                <a:latin typeface="Calibri" panose="020F0502020204030204" pitchFamily="34" charset="0"/>
                <a:cs typeface="Tw Cen MT"/>
              </a:rPr>
              <a:t>d</a:t>
            </a:r>
            <a:r>
              <a:rPr lang="en-US" sz="1200" spc="-15" dirty="0" smtClean="0">
                <a:latin typeface="Calibri" panose="020F0502020204030204" pitchFamily="34" charset="0"/>
                <a:cs typeface="Tw Cen MT"/>
              </a:rPr>
              <a:t> </a:t>
            </a:r>
            <a:r>
              <a:rPr lang="en-US" sz="1200" dirty="0" smtClean="0">
                <a:latin typeface="Calibri" panose="020F0502020204030204" pitchFamily="34" charset="0"/>
                <a:cs typeface="Tw Cen MT"/>
              </a:rPr>
              <a:t>on the ODE </a:t>
            </a:r>
            <a:r>
              <a:rPr lang="en-US" sz="1200" spc="-15" dirty="0" smtClean="0">
                <a:latin typeface="Calibri" panose="020F0502020204030204" pitchFamily="34" charset="0"/>
                <a:cs typeface="Tw Cen MT"/>
              </a:rPr>
              <a:t>D</a:t>
            </a:r>
            <a:r>
              <a:rPr lang="en-US" sz="1200" spc="-5" dirty="0" smtClean="0">
                <a:latin typeface="Calibri" panose="020F0502020204030204" pitchFamily="34" charset="0"/>
                <a:cs typeface="Tw Cen MT"/>
              </a:rPr>
              <a:t>ist</a:t>
            </a:r>
            <a:r>
              <a:rPr lang="en-US" sz="1200" spc="10" dirty="0" smtClean="0">
                <a:latin typeface="Calibri" panose="020F0502020204030204" pitchFamily="34" charset="0"/>
                <a:cs typeface="Tw Cen MT"/>
              </a:rPr>
              <a:t>r</a:t>
            </a:r>
            <a:r>
              <a:rPr lang="en-US" sz="1200" spc="-5" dirty="0" smtClean="0">
                <a:latin typeface="Calibri" panose="020F0502020204030204" pitchFamily="34" charset="0"/>
                <a:cs typeface="Tw Cen MT"/>
              </a:rPr>
              <a:t>ict </a:t>
            </a:r>
            <a:r>
              <a:rPr lang="en-US" sz="1200" dirty="0" smtClean="0">
                <a:latin typeface="Calibri" panose="020F0502020204030204" pitchFamily="34" charset="0"/>
                <a:cs typeface="Tw Cen MT"/>
              </a:rPr>
              <a:t>Secure</a:t>
            </a:r>
            <a:r>
              <a:rPr lang="en-US" sz="1200" spc="-20" dirty="0" smtClean="0">
                <a:latin typeface="Calibri" panose="020F0502020204030204" pitchFamily="34" charset="0"/>
                <a:cs typeface="Tw Cen MT"/>
              </a:rPr>
              <a:t> </a:t>
            </a:r>
            <a:r>
              <a:rPr lang="en-US" sz="1200" dirty="0" smtClean="0">
                <a:latin typeface="Calibri" panose="020F0502020204030204" pitchFamily="34" charset="0"/>
                <a:cs typeface="Tw Cen MT"/>
              </a:rPr>
              <a:t>Sit</a:t>
            </a:r>
            <a:r>
              <a:rPr lang="en-US" sz="1200" spc="-25" dirty="0" smtClean="0">
                <a:latin typeface="Calibri" panose="020F0502020204030204" pitchFamily="34" charset="0"/>
                <a:cs typeface="Tw Cen MT"/>
              </a:rPr>
              <a:t>e</a:t>
            </a:r>
            <a:r>
              <a:rPr lang="en-US" sz="1200" dirty="0" smtClean="0">
                <a:latin typeface="Calibri" panose="020F0502020204030204" pitchFamily="34" charset="0"/>
                <a:cs typeface="Tw Cen MT"/>
              </a:rPr>
              <a:t>.</a:t>
            </a:r>
          </a:p>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17</a:t>
            </a:fld>
            <a:endParaRPr lang="en-US"/>
          </a:p>
        </p:txBody>
      </p:sp>
    </p:spTree>
    <p:extLst>
      <p:ext uri="{BB962C8B-B14F-4D97-AF65-F5344CB8AC3E}">
        <p14:creationId xmlns:p14="http://schemas.microsoft.com/office/powerpoint/2010/main" val="83585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70C0"/>
              </a:buClr>
              <a:buFont typeface="Courier New" panose="02070309020205020404" pitchFamily="49" charset="0"/>
              <a:buChar char="o"/>
              <a:defRPr/>
            </a:pPr>
            <a:r>
              <a:rPr lang="en-US" altLang="en-US" sz="2200" dirty="0" smtClean="0">
                <a:latin typeface="Calibri" panose="020F0502020204030204" pitchFamily="34" charset="0"/>
              </a:rPr>
              <a:t>Training for QAs</a:t>
            </a:r>
          </a:p>
          <a:p>
            <a:pPr lvl="1">
              <a:buClr>
                <a:srgbClr val="0070C0"/>
              </a:buClr>
              <a:buFont typeface="Wingdings" panose="05000000000000000000" pitchFamily="2" charset="2"/>
              <a:buChar char="§"/>
              <a:defRPr/>
            </a:pPr>
            <a:r>
              <a:rPr lang="en-US" sz="2000" dirty="0" smtClean="0">
                <a:latin typeface="Calibri" panose="020F0502020204030204" pitchFamily="34" charset="0"/>
              </a:rPr>
              <a:t>Guidelines regarding the administration type </a:t>
            </a:r>
          </a:p>
          <a:p>
            <a:pPr lvl="2">
              <a:buClr>
                <a:srgbClr val="0070C0"/>
              </a:buClr>
              <a:buFont typeface="Wingdings" panose="05000000000000000000" pitchFamily="2" charset="2"/>
              <a:buChar char="ü"/>
              <a:defRPr/>
            </a:pPr>
            <a:r>
              <a:rPr lang="en-US" sz="1800" dirty="0" smtClean="0">
                <a:latin typeface="Calibri" panose="020F0502020204030204" pitchFamily="34" charset="0"/>
              </a:rPr>
              <a:t>For blind/visually impaired and/or deaf/hard of hearing, tablet administration is likely not appropriate.</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Access Requirements</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Complete training</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Pass proficiency test(s)</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Update Training &amp; Proficiency account with accurate information regarding your current district/school</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System Requirements (handout)</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Administration</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Scoring Writing</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Use of the PIN</a:t>
            </a:r>
            <a:endParaRPr lang="en-US" altLang="en-US" sz="2000" dirty="0" smtClean="0">
              <a:latin typeface="Calibri" panose="020F0502020204030204" pitchFamily="34" charset="0"/>
            </a:endParaRP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Data Entry</a:t>
            </a:r>
          </a:p>
          <a:p>
            <a:pPr>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Paper-pencil </a:t>
            </a:r>
            <a:r>
              <a:rPr lang="mr-IN" sz="2400" dirty="0" smtClean="0">
                <a:latin typeface="Calibri" panose="020F0502020204030204" pitchFamily="34" charset="0"/>
              </a:rPr>
              <a:t>–</a:t>
            </a:r>
            <a:r>
              <a:rPr lang="en-US" sz="2400" dirty="0" smtClean="0">
                <a:latin typeface="Calibri" panose="020F0502020204030204" pitchFamily="34" charset="0"/>
                <a:cs typeface="Calibri" panose="020F0502020204030204" pitchFamily="34" charset="0"/>
              </a:rPr>
              <a:t> use the ODE District Secure website to access tests and enter data for both the </a:t>
            </a:r>
            <a:r>
              <a:rPr lang="en-US" sz="2400" dirty="0" err="1" smtClean="0">
                <a:latin typeface="Calibri" panose="020F0502020204030204" pitchFamily="34" charset="0"/>
                <a:cs typeface="Calibri" panose="020F0502020204030204" pitchFamily="34" charset="0"/>
              </a:rPr>
              <a:t>ORExt</a:t>
            </a:r>
            <a:r>
              <a:rPr lang="en-US" sz="2400" dirty="0" smtClean="0">
                <a:latin typeface="Calibri" panose="020F0502020204030204" pitchFamily="34" charset="0"/>
                <a:cs typeface="Calibri" panose="020F0502020204030204" pitchFamily="34" charset="0"/>
              </a:rPr>
              <a:t> and the ORora</a:t>
            </a:r>
          </a:p>
          <a:p>
            <a:pPr>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Tablet </a:t>
            </a:r>
            <a:r>
              <a:rPr lang="mr-IN" sz="2400" dirty="0" smtClean="0">
                <a:latin typeface="Calibri" panose="020F0502020204030204" pitchFamily="34" charset="0"/>
              </a:rPr>
              <a:t>–</a:t>
            </a:r>
            <a:r>
              <a:rPr lang="en-US" sz="2400" dirty="0" smtClean="0">
                <a:latin typeface="Calibri" panose="020F0502020204030204" pitchFamily="34" charset="0"/>
                <a:cs typeface="Calibri" panose="020F0502020204030204" pitchFamily="34" charset="0"/>
              </a:rPr>
              <a:t> data is automatically entered as testing proceeds for the </a:t>
            </a:r>
            <a:r>
              <a:rPr lang="en-US" sz="2400" dirty="0" err="1" smtClean="0">
                <a:latin typeface="Calibri" panose="020F0502020204030204" pitchFamily="34" charset="0"/>
                <a:cs typeface="Calibri" panose="020F0502020204030204" pitchFamily="34" charset="0"/>
              </a:rPr>
              <a:t>ORExt</a:t>
            </a:r>
            <a:r>
              <a:rPr lang="en-US" sz="2400" dirty="0" smtClean="0">
                <a:latin typeface="Calibri" panose="020F0502020204030204" pitchFamily="34" charset="0"/>
                <a:cs typeface="Calibri" panose="020F0502020204030204" pitchFamily="34" charset="0"/>
              </a:rPr>
              <a:t>. The ORora is an option presented to the QA/QT automatically if testing is discontinued</a:t>
            </a:r>
          </a:p>
          <a:p>
            <a:pPr lvl="2">
              <a:buClr>
                <a:srgbClr val="0070C0"/>
              </a:buClr>
              <a:buFont typeface="Wingdings" panose="05000000000000000000" pitchFamily="2" charset="2"/>
              <a:buChar char="ü"/>
              <a:defRPr/>
            </a:pPr>
            <a:endParaRPr lang="en-US" altLang="en-US" sz="1600" dirty="0" smtClean="0">
              <a:latin typeface="Calibri" panose="020F0502020204030204" pitchFamily="34" charset="0"/>
            </a:endParaRP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Lessons Learned: Benefits and Pitfalls</a:t>
            </a:r>
          </a:p>
          <a:p>
            <a:pPr lvl="1">
              <a:spcBef>
                <a:spcPts val="0"/>
              </a:spcBef>
              <a:spcAft>
                <a:spcPts val="0"/>
              </a:spcAft>
            </a:pPr>
            <a:r>
              <a:rPr lang="en-US" dirty="0" smtClean="0">
                <a:latin typeface="Cambria"/>
                <a:ea typeface="MS Mincho"/>
                <a:cs typeface="Cambria"/>
              </a:rPr>
              <a:t>There </a:t>
            </a:r>
            <a:r>
              <a:rPr lang="en-US" dirty="0">
                <a:latin typeface="Cambria"/>
                <a:ea typeface="MS Mincho"/>
                <a:cs typeface="Cambria"/>
              </a:rPr>
              <a:t>are five primary benefits of offering the </a:t>
            </a:r>
            <a:r>
              <a:rPr lang="en-US" dirty="0" err="1">
                <a:latin typeface="Cambria"/>
                <a:ea typeface="MS Mincho"/>
                <a:cs typeface="Cambria"/>
              </a:rPr>
              <a:t>ORExt</a:t>
            </a:r>
            <a:r>
              <a:rPr lang="en-US" dirty="0">
                <a:latin typeface="Cambria"/>
                <a:ea typeface="MS Mincho"/>
                <a:cs typeface="Cambria"/>
              </a:rPr>
              <a:t> in a tablet version, according to Focus Group results from both Phases of the pilot tablet administration studies. They fall into three general domains (increased standardization, increased student engagement, and saved time):</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test administration was more standardized, as all students receive the items in the same manner (it is not subject to inter-individual differences related to QAs).</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tablet administration increases student engagement. Students were described as paying a higher level of attention and being more motivated to participate in the assessment. </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Because of the level of student engagement, test administration took less time compared to the pencil/paper administration.</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Teachers did not have to record student data, which saved teachers valuable instructional and/or work time.</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tablet administration saved paper, as it does not require any printing or management of test materials. This also saved valuable teacher time.</a:t>
            </a:r>
            <a:endParaRPr lang="en-US" dirty="0">
              <a:ea typeface="Times New Roman"/>
              <a:cs typeface="Times New Roman"/>
            </a:endParaRPr>
          </a:p>
          <a:p>
            <a:pPr lvl="1">
              <a:defRPr/>
            </a:pPr>
            <a:endParaRPr lang="en-US" alt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573" eaLnBrk="0" hangingPunct="0">
              <a:spcBef>
                <a:spcPct val="30000"/>
              </a:spcBef>
              <a:defRPr sz="1200">
                <a:solidFill>
                  <a:schemeClr val="tx1"/>
                </a:solidFill>
                <a:latin typeface="Calibri" pitchFamily="34" charset="0"/>
              </a:defRPr>
            </a:lvl1pPr>
            <a:lvl2pPr marL="741519" indent="-285080" defTabSz="931573" eaLnBrk="0" hangingPunct="0">
              <a:spcBef>
                <a:spcPct val="30000"/>
              </a:spcBef>
              <a:defRPr sz="1200">
                <a:solidFill>
                  <a:schemeClr val="tx1"/>
                </a:solidFill>
                <a:latin typeface="Calibri" pitchFamily="34" charset="0"/>
              </a:defRPr>
            </a:lvl2pPr>
            <a:lvl3pPr marL="1141878" indent="-227441" defTabSz="931573" eaLnBrk="0" hangingPunct="0">
              <a:spcBef>
                <a:spcPct val="30000"/>
              </a:spcBef>
              <a:defRPr sz="1200">
                <a:solidFill>
                  <a:schemeClr val="tx1"/>
                </a:solidFill>
                <a:latin typeface="Calibri" pitchFamily="34" charset="0"/>
              </a:defRPr>
            </a:lvl3pPr>
            <a:lvl4pPr marL="1599875" indent="-227441" defTabSz="931573" eaLnBrk="0" hangingPunct="0">
              <a:spcBef>
                <a:spcPct val="30000"/>
              </a:spcBef>
              <a:defRPr sz="1200">
                <a:solidFill>
                  <a:schemeClr val="tx1"/>
                </a:solidFill>
                <a:latin typeface="Calibri" pitchFamily="34" charset="0"/>
              </a:defRPr>
            </a:lvl4pPr>
            <a:lvl5pPr marL="2056314" indent="-227441" defTabSz="931573" eaLnBrk="0" hangingPunct="0">
              <a:spcBef>
                <a:spcPct val="30000"/>
              </a:spcBef>
              <a:defRPr sz="1200">
                <a:solidFill>
                  <a:schemeClr val="tx1"/>
                </a:solidFill>
                <a:latin typeface="Calibri" pitchFamily="34" charset="0"/>
              </a:defRPr>
            </a:lvl5pPr>
            <a:lvl6pPr marL="2504965" indent="-227441" defTabSz="931573" eaLnBrk="0" fontAlgn="base" hangingPunct="0">
              <a:spcBef>
                <a:spcPct val="30000"/>
              </a:spcBef>
              <a:spcAft>
                <a:spcPct val="0"/>
              </a:spcAft>
              <a:defRPr sz="1200">
                <a:solidFill>
                  <a:schemeClr val="tx1"/>
                </a:solidFill>
                <a:latin typeface="Calibri" pitchFamily="34" charset="0"/>
              </a:defRPr>
            </a:lvl6pPr>
            <a:lvl7pPr marL="2953615" indent="-227441" defTabSz="931573" eaLnBrk="0" fontAlgn="base" hangingPunct="0">
              <a:spcBef>
                <a:spcPct val="30000"/>
              </a:spcBef>
              <a:spcAft>
                <a:spcPct val="0"/>
              </a:spcAft>
              <a:defRPr sz="1200">
                <a:solidFill>
                  <a:schemeClr val="tx1"/>
                </a:solidFill>
                <a:latin typeface="Calibri" pitchFamily="34" charset="0"/>
              </a:defRPr>
            </a:lvl7pPr>
            <a:lvl8pPr marL="3402265" indent="-227441" defTabSz="931573" eaLnBrk="0" fontAlgn="base" hangingPunct="0">
              <a:spcBef>
                <a:spcPct val="30000"/>
              </a:spcBef>
              <a:spcAft>
                <a:spcPct val="0"/>
              </a:spcAft>
              <a:defRPr sz="1200">
                <a:solidFill>
                  <a:schemeClr val="tx1"/>
                </a:solidFill>
                <a:latin typeface="Calibri" pitchFamily="34" charset="0"/>
              </a:defRPr>
            </a:lvl8pPr>
            <a:lvl9pPr marL="3850916" indent="-227441" defTabSz="931573"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5F97569-7B18-47A1-8EB0-7067B209A3C3}" type="slidenum">
              <a:rPr lang="en-US" altLang="en-US" smtClean="0">
                <a:latin typeface="Times New Roman" pitchFamily="18" charset="0"/>
                <a:ea typeface="MS PGothic" pitchFamily="34" charset="-128"/>
              </a:rPr>
              <a:pPr eaLnBrk="1" hangingPunct="1">
                <a:spcBef>
                  <a:spcPct val="0"/>
                </a:spcBef>
              </a:pPr>
              <a:t>18</a:t>
            </a:fld>
            <a:endParaRPr lang="en-US" altLang="en-US" smtClean="0">
              <a:latin typeface="Times New Roman" pitchFamily="18" charset="0"/>
              <a:ea typeface="MS PGothic"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70C0"/>
              </a:buClr>
              <a:buFont typeface="Courier New" panose="02070309020205020404" pitchFamily="49" charset="0"/>
              <a:buChar char="o"/>
              <a:defRPr/>
            </a:pPr>
            <a:r>
              <a:rPr lang="en-US" altLang="en-US" sz="2200" dirty="0" smtClean="0">
                <a:latin typeface="Calibri" panose="020F0502020204030204" pitchFamily="34" charset="0"/>
              </a:rPr>
              <a:t>Training for QAs</a:t>
            </a:r>
          </a:p>
          <a:p>
            <a:pPr lvl="1">
              <a:buClr>
                <a:srgbClr val="0070C0"/>
              </a:buClr>
              <a:buFont typeface="Wingdings" panose="05000000000000000000" pitchFamily="2" charset="2"/>
              <a:buChar char="§"/>
              <a:defRPr/>
            </a:pPr>
            <a:r>
              <a:rPr lang="en-US" sz="2000" dirty="0" smtClean="0">
                <a:latin typeface="Calibri" panose="020F0502020204030204" pitchFamily="34" charset="0"/>
              </a:rPr>
              <a:t>Guidelines regarding the administration type </a:t>
            </a:r>
          </a:p>
          <a:p>
            <a:pPr lvl="2">
              <a:buClr>
                <a:srgbClr val="0070C0"/>
              </a:buClr>
              <a:buFont typeface="Wingdings" panose="05000000000000000000" pitchFamily="2" charset="2"/>
              <a:buChar char="ü"/>
              <a:defRPr/>
            </a:pPr>
            <a:r>
              <a:rPr lang="en-US" sz="1800" dirty="0" smtClean="0">
                <a:latin typeface="Calibri" panose="020F0502020204030204" pitchFamily="34" charset="0"/>
              </a:rPr>
              <a:t>For blind/visually impaired and/or deaf/hard of hearing, tablet administration is likely not appropriate.</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Access Requirements</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Complete training</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Pass proficiency test(s)</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Update Training &amp; Proficiency account with accurate information regarding your current district/school</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System Requirements (handout)</a:t>
            </a: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Administration</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Scoring Writing</a:t>
            </a:r>
          </a:p>
          <a:p>
            <a:pPr lvl="2">
              <a:buClr>
                <a:srgbClr val="0070C0"/>
              </a:buClr>
              <a:buFont typeface="Wingdings" panose="05000000000000000000" pitchFamily="2" charset="2"/>
              <a:buChar char="ü"/>
              <a:defRPr/>
            </a:pPr>
            <a:r>
              <a:rPr lang="en-US" altLang="en-US" sz="1800" dirty="0" smtClean="0">
                <a:latin typeface="Calibri" panose="020F0502020204030204" pitchFamily="34" charset="0"/>
              </a:rPr>
              <a:t>Use of the PIN</a:t>
            </a:r>
            <a:endParaRPr lang="en-US" altLang="en-US" sz="2000" dirty="0" smtClean="0">
              <a:latin typeface="Calibri" panose="020F0502020204030204" pitchFamily="34" charset="0"/>
            </a:endParaRP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Data Entry</a:t>
            </a:r>
          </a:p>
          <a:p>
            <a:pPr>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Paper-pencil </a:t>
            </a:r>
            <a:r>
              <a:rPr lang="mr-IN" sz="2400" dirty="0" smtClean="0">
                <a:latin typeface="Calibri" panose="020F0502020204030204" pitchFamily="34" charset="0"/>
              </a:rPr>
              <a:t>–</a:t>
            </a:r>
            <a:r>
              <a:rPr lang="en-US" sz="2400" dirty="0" smtClean="0">
                <a:latin typeface="Calibri" panose="020F0502020204030204" pitchFamily="34" charset="0"/>
                <a:cs typeface="Calibri" panose="020F0502020204030204" pitchFamily="34" charset="0"/>
              </a:rPr>
              <a:t> use the ODE District Secure website to access tests and enter data for both the </a:t>
            </a:r>
            <a:r>
              <a:rPr lang="en-US" sz="2400" dirty="0" err="1" smtClean="0">
                <a:latin typeface="Calibri" panose="020F0502020204030204" pitchFamily="34" charset="0"/>
                <a:cs typeface="Calibri" panose="020F0502020204030204" pitchFamily="34" charset="0"/>
              </a:rPr>
              <a:t>ORExt</a:t>
            </a:r>
            <a:r>
              <a:rPr lang="en-US" sz="2400" dirty="0" smtClean="0">
                <a:latin typeface="Calibri" panose="020F0502020204030204" pitchFamily="34" charset="0"/>
                <a:cs typeface="Calibri" panose="020F0502020204030204" pitchFamily="34" charset="0"/>
              </a:rPr>
              <a:t> and the ORora</a:t>
            </a:r>
          </a:p>
          <a:p>
            <a:pPr>
              <a:buFont typeface="Courier New" panose="02070309020205020404" pitchFamily="49" charset="0"/>
              <a:buChar char="o"/>
            </a:pPr>
            <a:r>
              <a:rPr lang="en-US" sz="2400" dirty="0" smtClean="0">
                <a:latin typeface="Calibri" panose="020F0502020204030204" pitchFamily="34" charset="0"/>
                <a:cs typeface="Calibri" panose="020F0502020204030204" pitchFamily="34" charset="0"/>
              </a:rPr>
              <a:t>Tablet </a:t>
            </a:r>
            <a:r>
              <a:rPr lang="mr-IN" sz="2400" dirty="0" smtClean="0">
                <a:latin typeface="Calibri" panose="020F0502020204030204" pitchFamily="34" charset="0"/>
              </a:rPr>
              <a:t>–</a:t>
            </a:r>
            <a:r>
              <a:rPr lang="en-US" sz="2400" dirty="0" smtClean="0">
                <a:latin typeface="Calibri" panose="020F0502020204030204" pitchFamily="34" charset="0"/>
                <a:cs typeface="Calibri" panose="020F0502020204030204" pitchFamily="34" charset="0"/>
              </a:rPr>
              <a:t> data is automatically entered as testing proceeds for the </a:t>
            </a:r>
            <a:r>
              <a:rPr lang="en-US" sz="2400" dirty="0" err="1" smtClean="0">
                <a:latin typeface="Calibri" panose="020F0502020204030204" pitchFamily="34" charset="0"/>
                <a:cs typeface="Calibri" panose="020F0502020204030204" pitchFamily="34" charset="0"/>
              </a:rPr>
              <a:t>ORExt</a:t>
            </a:r>
            <a:r>
              <a:rPr lang="en-US" sz="2400" dirty="0" smtClean="0">
                <a:latin typeface="Calibri" panose="020F0502020204030204" pitchFamily="34" charset="0"/>
                <a:cs typeface="Calibri" panose="020F0502020204030204" pitchFamily="34" charset="0"/>
              </a:rPr>
              <a:t>. The ORora is an option presented to the QA/QT automatically if testing is discontinued</a:t>
            </a:r>
          </a:p>
          <a:p>
            <a:pPr lvl="2">
              <a:buClr>
                <a:srgbClr val="0070C0"/>
              </a:buClr>
              <a:buFont typeface="Wingdings" panose="05000000000000000000" pitchFamily="2" charset="2"/>
              <a:buChar char="ü"/>
              <a:defRPr/>
            </a:pPr>
            <a:endParaRPr lang="en-US" altLang="en-US" sz="1600" dirty="0" smtClean="0">
              <a:latin typeface="Calibri" panose="020F0502020204030204" pitchFamily="34" charset="0"/>
            </a:endParaRPr>
          </a:p>
          <a:p>
            <a:pPr lvl="1">
              <a:buClr>
                <a:srgbClr val="0070C0"/>
              </a:buClr>
              <a:buFont typeface="Wingdings" panose="05000000000000000000" pitchFamily="2" charset="2"/>
              <a:buChar char="§"/>
              <a:defRPr/>
            </a:pPr>
            <a:r>
              <a:rPr lang="en-US" altLang="en-US" sz="2000" dirty="0" smtClean="0">
                <a:latin typeface="Calibri" panose="020F0502020204030204" pitchFamily="34" charset="0"/>
              </a:rPr>
              <a:t>Lessons Learned: Benefits and Pitfalls</a:t>
            </a:r>
          </a:p>
          <a:p>
            <a:pPr lvl="1">
              <a:spcBef>
                <a:spcPts val="0"/>
              </a:spcBef>
              <a:spcAft>
                <a:spcPts val="0"/>
              </a:spcAft>
            </a:pPr>
            <a:r>
              <a:rPr lang="en-US" dirty="0" smtClean="0">
                <a:latin typeface="Cambria"/>
                <a:ea typeface="MS Mincho"/>
                <a:cs typeface="Cambria"/>
              </a:rPr>
              <a:t>There </a:t>
            </a:r>
            <a:r>
              <a:rPr lang="en-US" dirty="0">
                <a:latin typeface="Cambria"/>
                <a:ea typeface="MS Mincho"/>
                <a:cs typeface="Cambria"/>
              </a:rPr>
              <a:t>are five primary benefits of offering the </a:t>
            </a:r>
            <a:r>
              <a:rPr lang="en-US" dirty="0" err="1">
                <a:latin typeface="Cambria"/>
                <a:ea typeface="MS Mincho"/>
                <a:cs typeface="Cambria"/>
              </a:rPr>
              <a:t>ORExt</a:t>
            </a:r>
            <a:r>
              <a:rPr lang="en-US" dirty="0">
                <a:latin typeface="Cambria"/>
                <a:ea typeface="MS Mincho"/>
                <a:cs typeface="Cambria"/>
              </a:rPr>
              <a:t> in a tablet version, according to Focus Group results from both Phases of the pilot tablet administration studies. They fall into three general domains (increased standardization, increased student engagement, and saved time):</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test administration was more standardized, as all students receive the items in the same manner (it is not subject to inter-individual differences related to QAs).</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tablet administration increases student engagement. Students were described as paying a higher level of attention and being more motivated to participate in the assessment. </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Because of the level of student engagement, test administration took less time compared to the pencil/paper administration.</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Teachers did not have to record student data, which saved teachers valuable instructional and/or work time.</a:t>
            </a:r>
            <a:endParaRPr lang="en-US" dirty="0">
              <a:ea typeface="Times New Roman"/>
              <a:cs typeface="Times New Roman"/>
            </a:endParaRPr>
          </a:p>
          <a:p>
            <a:pPr marL="793688" lvl="1" indent="-336488">
              <a:spcBef>
                <a:spcPts val="0"/>
              </a:spcBef>
              <a:spcAft>
                <a:spcPts val="0"/>
              </a:spcAft>
              <a:buFont typeface="+mj-lt"/>
              <a:buAutoNum type="arabicParenR"/>
            </a:pPr>
            <a:r>
              <a:rPr lang="en-US" dirty="0">
                <a:latin typeface="Cambria"/>
                <a:ea typeface="MS Mincho"/>
                <a:cs typeface="Cambria"/>
              </a:rPr>
              <a:t>The tablet administration saved paper, as it does not require any printing or management of test materials. This also saved valuable teacher time.</a:t>
            </a:r>
            <a:endParaRPr lang="en-US" dirty="0">
              <a:ea typeface="Times New Roman"/>
              <a:cs typeface="Times New Roman"/>
            </a:endParaRPr>
          </a:p>
          <a:p>
            <a:pPr lvl="1">
              <a:defRPr/>
            </a:pPr>
            <a:endParaRPr lang="en-US" altLang="en-US" dirty="0"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573" eaLnBrk="0" hangingPunct="0">
              <a:spcBef>
                <a:spcPct val="30000"/>
              </a:spcBef>
              <a:defRPr sz="1200">
                <a:solidFill>
                  <a:schemeClr val="tx1"/>
                </a:solidFill>
                <a:latin typeface="Calibri" pitchFamily="34" charset="0"/>
              </a:defRPr>
            </a:lvl1pPr>
            <a:lvl2pPr marL="741519" indent="-285080" defTabSz="931573" eaLnBrk="0" hangingPunct="0">
              <a:spcBef>
                <a:spcPct val="30000"/>
              </a:spcBef>
              <a:defRPr sz="1200">
                <a:solidFill>
                  <a:schemeClr val="tx1"/>
                </a:solidFill>
                <a:latin typeface="Calibri" pitchFamily="34" charset="0"/>
              </a:defRPr>
            </a:lvl2pPr>
            <a:lvl3pPr marL="1141878" indent="-227441" defTabSz="931573" eaLnBrk="0" hangingPunct="0">
              <a:spcBef>
                <a:spcPct val="30000"/>
              </a:spcBef>
              <a:defRPr sz="1200">
                <a:solidFill>
                  <a:schemeClr val="tx1"/>
                </a:solidFill>
                <a:latin typeface="Calibri" pitchFamily="34" charset="0"/>
              </a:defRPr>
            </a:lvl3pPr>
            <a:lvl4pPr marL="1599875" indent="-227441" defTabSz="931573" eaLnBrk="0" hangingPunct="0">
              <a:spcBef>
                <a:spcPct val="30000"/>
              </a:spcBef>
              <a:defRPr sz="1200">
                <a:solidFill>
                  <a:schemeClr val="tx1"/>
                </a:solidFill>
                <a:latin typeface="Calibri" pitchFamily="34" charset="0"/>
              </a:defRPr>
            </a:lvl4pPr>
            <a:lvl5pPr marL="2056314" indent="-227441" defTabSz="931573" eaLnBrk="0" hangingPunct="0">
              <a:spcBef>
                <a:spcPct val="30000"/>
              </a:spcBef>
              <a:defRPr sz="1200">
                <a:solidFill>
                  <a:schemeClr val="tx1"/>
                </a:solidFill>
                <a:latin typeface="Calibri" pitchFamily="34" charset="0"/>
              </a:defRPr>
            </a:lvl5pPr>
            <a:lvl6pPr marL="2504965" indent="-227441" defTabSz="931573" eaLnBrk="0" fontAlgn="base" hangingPunct="0">
              <a:spcBef>
                <a:spcPct val="30000"/>
              </a:spcBef>
              <a:spcAft>
                <a:spcPct val="0"/>
              </a:spcAft>
              <a:defRPr sz="1200">
                <a:solidFill>
                  <a:schemeClr val="tx1"/>
                </a:solidFill>
                <a:latin typeface="Calibri" pitchFamily="34" charset="0"/>
              </a:defRPr>
            </a:lvl6pPr>
            <a:lvl7pPr marL="2953615" indent="-227441" defTabSz="931573" eaLnBrk="0" fontAlgn="base" hangingPunct="0">
              <a:spcBef>
                <a:spcPct val="30000"/>
              </a:spcBef>
              <a:spcAft>
                <a:spcPct val="0"/>
              </a:spcAft>
              <a:defRPr sz="1200">
                <a:solidFill>
                  <a:schemeClr val="tx1"/>
                </a:solidFill>
                <a:latin typeface="Calibri" pitchFamily="34" charset="0"/>
              </a:defRPr>
            </a:lvl7pPr>
            <a:lvl8pPr marL="3402265" indent="-227441" defTabSz="931573" eaLnBrk="0" fontAlgn="base" hangingPunct="0">
              <a:spcBef>
                <a:spcPct val="30000"/>
              </a:spcBef>
              <a:spcAft>
                <a:spcPct val="0"/>
              </a:spcAft>
              <a:defRPr sz="1200">
                <a:solidFill>
                  <a:schemeClr val="tx1"/>
                </a:solidFill>
                <a:latin typeface="Calibri" pitchFamily="34" charset="0"/>
              </a:defRPr>
            </a:lvl8pPr>
            <a:lvl9pPr marL="3850916" indent="-227441" defTabSz="931573"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A5F97569-7B18-47A1-8EB0-7067B209A3C3}" type="slidenum">
              <a:rPr lang="en-US" altLang="en-US" smtClean="0">
                <a:latin typeface="Times New Roman" pitchFamily="18" charset="0"/>
                <a:ea typeface="MS PGothic" pitchFamily="34" charset="-128"/>
              </a:rPr>
              <a:pPr eaLnBrk="1" hangingPunct="1">
                <a:spcBef>
                  <a:spcPct val="0"/>
                </a:spcBef>
              </a:pPr>
              <a:t>19</a:t>
            </a:fld>
            <a:endParaRPr lang="en-US" altLang="en-US" smtClean="0">
              <a:latin typeface="Times New Roman" pitchFamily="18" charset="0"/>
              <a:ea typeface="MS PGothic" pitchFamily="34" charset="-128"/>
            </a:endParaRPr>
          </a:p>
        </p:txBody>
      </p:sp>
    </p:spTree>
    <p:extLst>
      <p:ext uri="{BB962C8B-B14F-4D97-AF65-F5344CB8AC3E}">
        <p14:creationId xmlns:p14="http://schemas.microsoft.com/office/powerpoint/2010/main" val="2731537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a:t>
            </a:fld>
            <a:endParaRPr lang="en-US"/>
          </a:p>
        </p:txBody>
      </p:sp>
    </p:spTree>
    <p:extLst>
      <p:ext uri="{BB962C8B-B14F-4D97-AF65-F5344CB8AC3E}">
        <p14:creationId xmlns:p14="http://schemas.microsoft.com/office/powerpoint/2010/main" val="18593354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20</a:t>
            </a:fld>
            <a:endParaRPr lang="en-US"/>
          </a:p>
        </p:txBody>
      </p:sp>
    </p:spTree>
    <p:extLst>
      <p:ext uri="{BB962C8B-B14F-4D97-AF65-F5344CB8AC3E}">
        <p14:creationId xmlns:p14="http://schemas.microsoft.com/office/powerpoint/2010/main" val="4086925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21</a:t>
            </a:fld>
            <a:endParaRPr lang="en-US"/>
          </a:p>
        </p:txBody>
      </p:sp>
    </p:spTree>
    <p:extLst>
      <p:ext uri="{BB962C8B-B14F-4D97-AF65-F5344CB8AC3E}">
        <p14:creationId xmlns:p14="http://schemas.microsoft.com/office/powerpoint/2010/main" val="2761015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22</a:t>
            </a:fld>
            <a:endParaRPr lang="en-US"/>
          </a:p>
        </p:txBody>
      </p:sp>
    </p:spTree>
    <p:extLst>
      <p:ext uri="{BB962C8B-B14F-4D97-AF65-F5344CB8AC3E}">
        <p14:creationId xmlns:p14="http://schemas.microsoft.com/office/powerpoint/2010/main" val="2256791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23</a:t>
            </a:fld>
            <a:endParaRPr lang="en-US"/>
          </a:p>
        </p:txBody>
      </p:sp>
    </p:spTree>
    <p:extLst>
      <p:ext uri="{BB962C8B-B14F-4D97-AF65-F5344CB8AC3E}">
        <p14:creationId xmlns:p14="http://schemas.microsoft.com/office/powerpoint/2010/main" val="932001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latin typeface="Tw Cen MT"/>
                <a:cs typeface="Tw Cen MT"/>
              </a:rPr>
              <a:t>A</a:t>
            </a:r>
            <a:r>
              <a:rPr lang="en-US" sz="1200" spc="-75" dirty="0" smtClean="0">
                <a:latin typeface="Tw Cen MT"/>
                <a:cs typeface="Tw Cen MT"/>
              </a:rPr>
              <a:t>n</a:t>
            </a:r>
            <a:r>
              <a:rPr lang="en-US" sz="1200" dirty="0" smtClean="0">
                <a:latin typeface="Tw Cen MT"/>
                <a:cs typeface="Tw Cen MT"/>
              </a:rPr>
              <a:t>y </a:t>
            </a:r>
            <a:r>
              <a:rPr lang="en-US" sz="1200" spc="-50" dirty="0" smtClean="0">
                <a:latin typeface="Tw Cen MT"/>
                <a:cs typeface="Tw Cen MT"/>
              </a:rPr>
              <a:t>g</a:t>
            </a:r>
            <a:r>
              <a:rPr lang="en-US" sz="1200" dirty="0" smtClean="0">
                <a:latin typeface="Tw Cen MT"/>
                <a:cs typeface="Tw Cen MT"/>
              </a:rPr>
              <a:t>ene</a:t>
            </a:r>
            <a:r>
              <a:rPr lang="en-US" sz="1200" spc="-30" dirty="0" smtClean="0">
                <a:latin typeface="Tw Cen MT"/>
                <a:cs typeface="Tw Cen MT"/>
              </a:rPr>
              <a:t>r</a:t>
            </a:r>
            <a:r>
              <a:rPr lang="en-US" sz="1200" dirty="0" smtClean="0">
                <a:latin typeface="Tw Cen MT"/>
                <a:cs typeface="Tw Cen MT"/>
              </a:rPr>
              <a:t>al assessment</a:t>
            </a:r>
            <a:r>
              <a:rPr lang="en-US" sz="1200" spc="-20" dirty="0" smtClean="0">
                <a:latin typeface="Tw Cen MT"/>
                <a:cs typeface="Tw Cen MT"/>
              </a:rPr>
              <a:t> </a:t>
            </a:r>
            <a:r>
              <a:rPr lang="en-US" sz="1200" dirty="0" smtClean="0">
                <a:latin typeface="Tw Cen MT"/>
                <a:cs typeface="Tw Cen MT"/>
              </a:rPr>
              <a:t>submission</a:t>
            </a:r>
            <a:r>
              <a:rPr lang="en-US" sz="1200" spc="-15" dirty="0" smtClean="0">
                <a:latin typeface="Tw Cen MT"/>
                <a:cs typeface="Tw Cen MT"/>
              </a:rPr>
              <a:t> </a:t>
            </a:r>
            <a:r>
              <a:rPr lang="en-US" sz="1200" spc="-5" dirty="0" smtClean="0">
                <a:latin typeface="Tw Cen MT"/>
                <a:cs typeface="Tw Cen MT"/>
              </a:rPr>
              <a:t>i</a:t>
            </a:r>
            <a:r>
              <a:rPr lang="en-US" sz="1200" dirty="0" smtClean="0">
                <a:latin typeface="Tw Cen MT"/>
                <a:cs typeface="Tw Cen MT"/>
              </a:rPr>
              <a:t>s considered</a:t>
            </a:r>
            <a:r>
              <a:rPr lang="en-US" sz="1200" spc="-20" dirty="0" smtClean="0">
                <a:latin typeface="Tw Cen MT"/>
                <a:cs typeface="Tw Cen MT"/>
              </a:rPr>
              <a:t> </a:t>
            </a:r>
            <a:r>
              <a:rPr lang="en-US" sz="1200" dirty="0" smtClean="0">
                <a:latin typeface="Tw Cen MT"/>
                <a:cs typeface="Tw Cen MT"/>
              </a:rPr>
              <a:t>the highest score and</a:t>
            </a:r>
            <a:r>
              <a:rPr lang="en-US" sz="1200" spc="5" dirty="0" smtClean="0">
                <a:latin typeface="Tw Cen MT"/>
                <a:cs typeface="Tw Cen MT"/>
              </a:rPr>
              <a:t> </a:t>
            </a:r>
            <a:r>
              <a:rPr lang="en-US" sz="1200" dirty="0" smtClean="0">
                <a:latin typeface="Tw Cen MT"/>
                <a:cs typeface="Tw Cen MT"/>
              </a:rPr>
              <a:t>will</a:t>
            </a:r>
            <a:r>
              <a:rPr lang="en-US" sz="1200" spc="-15" dirty="0" smtClean="0">
                <a:latin typeface="Tw Cen MT"/>
                <a:cs typeface="Tw Cen MT"/>
              </a:rPr>
              <a:t> </a:t>
            </a:r>
            <a:r>
              <a:rPr lang="en-US" sz="1200" dirty="0" smtClean="0">
                <a:latin typeface="Tw Cen MT"/>
                <a:cs typeface="Tw Cen MT"/>
              </a:rPr>
              <a:t>o</a:t>
            </a:r>
            <a:r>
              <a:rPr lang="en-US" sz="1200" spc="-50" dirty="0" smtClean="0">
                <a:latin typeface="Tw Cen MT"/>
                <a:cs typeface="Tw Cen MT"/>
              </a:rPr>
              <a:t>v</a:t>
            </a:r>
            <a:r>
              <a:rPr lang="en-US" sz="1200" dirty="0" smtClean="0">
                <a:latin typeface="Tw Cen MT"/>
                <a:cs typeface="Tw Cen MT"/>
              </a:rPr>
              <a:t>erride</a:t>
            </a:r>
            <a:r>
              <a:rPr lang="en-US" sz="1200" spc="-15" dirty="0" smtClean="0">
                <a:latin typeface="Tw Cen MT"/>
                <a:cs typeface="Tw Cen MT"/>
              </a:rPr>
              <a:t> </a:t>
            </a:r>
            <a:r>
              <a:rPr lang="en-US" sz="1200" dirty="0" smtClean="0">
                <a:latin typeface="Tw Cen MT"/>
                <a:cs typeface="Tw Cen MT"/>
              </a:rPr>
              <a:t>an</a:t>
            </a:r>
            <a:r>
              <a:rPr lang="en-US" sz="1200" spc="5" dirty="0" smtClean="0">
                <a:latin typeface="Tw Cen MT"/>
                <a:cs typeface="Tw Cen MT"/>
              </a:rPr>
              <a:t> </a:t>
            </a:r>
            <a:r>
              <a:rPr lang="en-US" sz="1200" dirty="0" err="1" smtClean="0">
                <a:latin typeface="Tw Cen MT"/>
                <a:cs typeface="Tw Cen MT"/>
              </a:rPr>
              <a:t>ORExt</a:t>
            </a:r>
            <a:r>
              <a:rPr lang="en-US" sz="1200" dirty="0" smtClean="0">
                <a:latin typeface="Tw Cen MT"/>
                <a:cs typeface="Tw Cen MT"/>
              </a:rPr>
              <a:t> submission</a:t>
            </a:r>
            <a:r>
              <a:rPr lang="en-US" sz="1200" spc="-20" dirty="0" smtClean="0">
                <a:latin typeface="Tw Cen MT"/>
                <a:cs typeface="Tw Cen MT"/>
              </a:rPr>
              <a:t> </a:t>
            </a:r>
            <a:r>
              <a:rPr lang="en-US" sz="1200" spc="-50" dirty="0" smtClean="0">
                <a:latin typeface="Tw Cen MT"/>
                <a:cs typeface="Tw Cen MT"/>
              </a:rPr>
              <a:t>f</a:t>
            </a:r>
            <a:r>
              <a:rPr lang="en-US" sz="1200" dirty="0" smtClean="0">
                <a:latin typeface="Tw Cen MT"/>
                <a:cs typeface="Tw Cen MT"/>
              </a:rPr>
              <a:t>or the purposes</a:t>
            </a:r>
            <a:r>
              <a:rPr lang="en-US" sz="1200" spc="-20" dirty="0" smtClean="0">
                <a:latin typeface="Tw Cen MT"/>
                <a:cs typeface="Tw Cen MT"/>
              </a:rPr>
              <a:t> </a:t>
            </a:r>
            <a:r>
              <a:rPr lang="en-US" sz="1200" dirty="0" smtClean="0">
                <a:latin typeface="Tw Cen MT"/>
                <a:cs typeface="Tw Cen MT"/>
              </a:rPr>
              <a:t>of</a:t>
            </a:r>
            <a:r>
              <a:rPr lang="en-US" sz="1200" spc="70" dirty="0" smtClean="0">
                <a:latin typeface="Tw Cen MT"/>
                <a:cs typeface="Tw Cen MT"/>
              </a:rPr>
              <a:t> </a:t>
            </a:r>
            <a:r>
              <a:rPr lang="en-US" sz="1200" dirty="0" smtClean="0">
                <a:latin typeface="Tw Cen MT"/>
                <a:cs typeface="Tw Cen MT"/>
              </a:rPr>
              <a:t>AM</a:t>
            </a:r>
            <a:r>
              <a:rPr lang="en-US" sz="1200" spc="-100" dirty="0" smtClean="0">
                <a:latin typeface="Tw Cen MT"/>
                <a:cs typeface="Tw Cen MT"/>
              </a:rPr>
              <a:t>O</a:t>
            </a:r>
            <a:r>
              <a:rPr lang="en-US" sz="1200" dirty="0" smtClean="0">
                <a:latin typeface="Tw Cen MT"/>
                <a:cs typeface="Tw Cen MT"/>
              </a:rPr>
              <a:t>.</a:t>
            </a:r>
          </a:p>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24</a:t>
            </a:fld>
            <a:endParaRPr lang="en-US"/>
          </a:p>
        </p:txBody>
      </p:sp>
    </p:spTree>
    <p:extLst>
      <p:ext uri="{BB962C8B-B14F-4D97-AF65-F5344CB8AC3E}">
        <p14:creationId xmlns:p14="http://schemas.microsoft.com/office/powerpoint/2010/main" val="25919229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25</a:t>
            </a:fld>
            <a:endParaRPr lang="en-US"/>
          </a:p>
        </p:txBody>
      </p:sp>
    </p:spTree>
    <p:extLst>
      <p:ext uri="{BB962C8B-B14F-4D97-AF65-F5344CB8AC3E}">
        <p14:creationId xmlns:p14="http://schemas.microsoft.com/office/powerpoint/2010/main" val="4135794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26</a:t>
            </a:fld>
            <a:endParaRPr lang="en-US"/>
          </a:p>
        </p:txBody>
      </p:sp>
    </p:spTree>
    <p:extLst>
      <p:ext uri="{BB962C8B-B14F-4D97-AF65-F5344CB8AC3E}">
        <p14:creationId xmlns:p14="http://schemas.microsoft.com/office/powerpoint/2010/main" val="3525258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27</a:t>
            </a:fld>
            <a:endParaRPr lang="en-US"/>
          </a:p>
        </p:txBody>
      </p:sp>
    </p:spTree>
    <p:extLst>
      <p:ext uri="{BB962C8B-B14F-4D97-AF65-F5344CB8AC3E}">
        <p14:creationId xmlns:p14="http://schemas.microsoft.com/office/powerpoint/2010/main" val="3749133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28</a:t>
            </a:fld>
            <a:endParaRPr lang="en-US"/>
          </a:p>
        </p:txBody>
      </p:sp>
    </p:spTree>
    <p:extLst>
      <p:ext uri="{BB962C8B-B14F-4D97-AF65-F5344CB8AC3E}">
        <p14:creationId xmlns:p14="http://schemas.microsoft.com/office/powerpoint/2010/main" val="581710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29</a:t>
            </a:fld>
            <a:endParaRPr lang="en-US"/>
          </a:p>
        </p:txBody>
      </p:sp>
    </p:spTree>
    <p:extLst>
      <p:ext uri="{BB962C8B-B14F-4D97-AF65-F5344CB8AC3E}">
        <p14:creationId xmlns:p14="http://schemas.microsoft.com/office/powerpoint/2010/main" val="1456399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a:t>
            </a:fld>
            <a:endParaRPr lang="en-US"/>
          </a:p>
        </p:txBody>
      </p:sp>
    </p:spTree>
    <p:extLst>
      <p:ext uri="{BB962C8B-B14F-4D97-AF65-F5344CB8AC3E}">
        <p14:creationId xmlns:p14="http://schemas.microsoft.com/office/powerpoint/2010/main" val="2190589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30</a:t>
            </a:fld>
            <a:endParaRPr lang="en-US"/>
          </a:p>
        </p:txBody>
      </p:sp>
    </p:spTree>
    <p:extLst>
      <p:ext uri="{BB962C8B-B14F-4D97-AF65-F5344CB8AC3E}">
        <p14:creationId xmlns:p14="http://schemas.microsoft.com/office/powerpoint/2010/main" val="3811360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31</a:t>
            </a:fld>
            <a:endParaRPr lang="en-US"/>
          </a:p>
        </p:txBody>
      </p:sp>
    </p:spTree>
    <p:extLst>
      <p:ext uri="{BB962C8B-B14F-4D97-AF65-F5344CB8AC3E}">
        <p14:creationId xmlns:p14="http://schemas.microsoft.com/office/powerpoint/2010/main" val="39310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32</a:t>
            </a:fld>
            <a:endParaRPr lang="en-US"/>
          </a:p>
        </p:txBody>
      </p:sp>
    </p:spTree>
    <p:extLst>
      <p:ext uri="{BB962C8B-B14F-4D97-AF65-F5344CB8AC3E}">
        <p14:creationId xmlns:p14="http://schemas.microsoft.com/office/powerpoint/2010/main" val="1888535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33</a:t>
            </a:fld>
            <a:endParaRPr lang="en-US"/>
          </a:p>
        </p:txBody>
      </p:sp>
    </p:spTree>
    <p:extLst>
      <p:ext uri="{BB962C8B-B14F-4D97-AF65-F5344CB8AC3E}">
        <p14:creationId xmlns:p14="http://schemas.microsoft.com/office/powerpoint/2010/main" val="3540090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34</a:t>
            </a:fld>
            <a:endParaRPr lang="en-US"/>
          </a:p>
        </p:txBody>
      </p:sp>
    </p:spTree>
    <p:extLst>
      <p:ext uri="{BB962C8B-B14F-4D97-AF65-F5344CB8AC3E}">
        <p14:creationId xmlns:p14="http://schemas.microsoft.com/office/powerpoint/2010/main" val="3279026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35</a:t>
            </a:fld>
            <a:endParaRPr lang="en-US"/>
          </a:p>
        </p:txBody>
      </p:sp>
    </p:spTree>
    <p:extLst>
      <p:ext uri="{BB962C8B-B14F-4D97-AF65-F5344CB8AC3E}">
        <p14:creationId xmlns:p14="http://schemas.microsoft.com/office/powerpoint/2010/main" val="1283190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36</a:t>
            </a:fld>
            <a:endParaRPr lang="en-US"/>
          </a:p>
        </p:txBody>
      </p:sp>
    </p:spTree>
    <p:extLst>
      <p:ext uri="{BB962C8B-B14F-4D97-AF65-F5344CB8AC3E}">
        <p14:creationId xmlns:p14="http://schemas.microsoft.com/office/powerpoint/2010/main" val="1753427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Clr>
                <a:srgbClr val="0070C0"/>
              </a:buClr>
              <a:buFont typeface="Arial" panose="020B0604020202020204" pitchFamily="34" charset="0"/>
              <a:buChar char="•"/>
              <a:defRPr/>
            </a:pPr>
            <a:r>
              <a:rPr lang="en-US" sz="1200" dirty="0" smtClean="0">
                <a:latin typeface="Calibri" panose="020F0502020204030204" pitchFamily="34" charset="0"/>
              </a:rPr>
              <a:t>ESSA changed 1% cap to be based on the participation rate rather than the proficient rate. </a:t>
            </a:r>
          </a:p>
          <a:p>
            <a:pPr marL="171450" indent="-171450">
              <a:buClr>
                <a:srgbClr val="0070C0"/>
              </a:buClr>
              <a:buFont typeface="Arial" panose="020B0604020202020204" pitchFamily="34" charset="0"/>
              <a:buChar char="•"/>
              <a:defRPr/>
            </a:pPr>
            <a:r>
              <a:rPr lang="en-US" sz="1200" dirty="0" smtClean="0">
                <a:latin typeface="Calibri" panose="020F0502020204030204" pitchFamily="34" charset="0"/>
              </a:rPr>
              <a:t>ESSA placed the 1% cap on the state participation rate for each content area, based on the total number of all students in the state assessed in the content area. </a:t>
            </a:r>
          </a:p>
          <a:p>
            <a:pPr marL="171450" indent="-171450">
              <a:buClr>
                <a:srgbClr val="0070C0"/>
              </a:buClr>
              <a:buFont typeface="Arial" panose="020B0604020202020204" pitchFamily="34" charset="0"/>
              <a:buChar char="•"/>
              <a:defRPr/>
            </a:pPr>
            <a:r>
              <a:rPr lang="en-US" altLang="en-US" sz="1200" kern="0" dirty="0" smtClean="0">
                <a:latin typeface="Calibri" panose="020F0502020204030204" pitchFamily="34" charset="0"/>
              </a:rPr>
              <a:t>States cannot place a cap on participation rates of districts.</a:t>
            </a:r>
          </a:p>
          <a:p>
            <a:pPr marL="168244" indent="-168244" defTabSz="897301">
              <a:buFont typeface="Arial" panose="020B0604020202020204" pitchFamily="34" charset="0"/>
              <a:buChar char="•"/>
              <a:defRPr/>
            </a:pPr>
            <a:r>
              <a:rPr lang="en-US" altLang="en-US" kern="0" dirty="0" smtClean="0">
                <a:solidFill>
                  <a:srgbClr val="000000"/>
                </a:solidFill>
                <a:latin typeface="Calibri" pitchFamily="34" charset="0"/>
                <a:cs typeface="Arial" charset="0"/>
              </a:rPr>
              <a:t>State </a:t>
            </a:r>
            <a:r>
              <a:rPr lang="en-US" altLang="en-US" kern="0" dirty="0">
                <a:solidFill>
                  <a:srgbClr val="000000"/>
                </a:solidFill>
                <a:latin typeface="Calibri" pitchFamily="34" charset="0"/>
                <a:cs typeface="Arial" charset="0"/>
              </a:rPr>
              <a:t>must make LEA data publicly available (as long as no Personally Identifiable Information is shown</a:t>
            </a:r>
            <a:r>
              <a:rPr lang="en-US" altLang="en-US" kern="0" dirty="0" smtClean="0">
                <a:solidFill>
                  <a:srgbClr val="000000"/>
                </a:solidFill>
                <a:latin typeface="Calibri" pitchFamily="34" charset="0"/>
                <a:cs typeface="Arial" charset="0"/>
              </a:rPr>
              <a:t>).</a:t>
            </a:r>
          </a:p>
          <a:p>
            <a:pPr marL="171450" indent="-171450">
              <a:buClr>
                <a:srgbClr val="0070C0"/>
              </a:buClr>
              <a:buFont typeface="Arial" panose="020B0604020202020204" pitchFamily="34" charset="0"/>
              <a:buChar char="•"/>
              <a:defRPr/>
            </a:pPr>
            <a:r>
              <a:rPr lang="en-US" altLang="en-US" sz="1200" kern="0" dirty="0" smtClean="0">
                <a:solidFill>
                  <a:srgbClr val="000000"/>
                </a:solidFill>
                <a:latin typeface="Calibri" panose="020F0502020204030204" pitchFamily="34" charset="0"/>
                <a:cs typeface="Arial" charset="0"/>
              </a:rPr>
              <a:t>LEAs projected to exceed the 1% participation cap must submit information to the SEA justifying the need to exceed the cap and the state must provide oversight of district.</a:t>
            </a:r>
          </a:p>
          <a:p>
            <a:pPr marL="171450" indent="-171450">
              <a:buClr>
                <a:srgbClr val="0070C0"/>
              </a:buClr>
              <a:buFont typeface="Arial" panose="020B0604020202020204" pitchFamily="34" charset="0"/>
              <a:buChar char="•"/>
              <a:defRPr/>
            </a:pPr>
            <a:r>
              <a:rPr lang="en-US" sz="1200" dirty="0" smtClean="0">
                <a:latin typeface="Calibri" panose="020F0502020204030204" pitchFamily="34" charset="0"/>
              </a:rPr>
              <a:t>Parents of students being considered for participation in the alternate assessment (as part of the IEP process) must be clearly informed about the nature of the assessment and potential affect on diploma options:</a:t>
            </a:r>
          </a:p>
          <a:p>
            <a:pPr marL="785138" lvl="1" indent="-336488" defTabSz="897301" eaLnBrk="1" hangingPunct="1">
              <a:spcBef>
                <a:spcPct val="0"/>
              </a:spcBef>
              <a:buFont typeface="Arial" panose="020B0604020202020204" pitchFamily="34" charset="0"/>
              <a:buChar char="•"/>
              <a:defRPr/>
            </a:pPr>
            <a:r>
              <a:rPr lang="en-US" sz="1200" dirty="0" smtClean="0">
                <a:solidFill>
                  <a:srgbClr val="000000"/>
                </a:solidFill>
                <a:latin typeface="Calibri" pitchFamily="34" charset="0"/>
                <a:cs typeface="Arial" charset="0"/>
              </a:rPr>
              <a:t>That their child’s academic achievement will be measured based on alternate achievement standards.</a:t>
            </a:r>
          </a:p>
          <a:p>
            <a:pPr marL="785138" lvl="1" indent="-336488" defTabSz="897301" eaLnBrk="1" hangingPunct="1">
              <a:spcBef>
                <a:spcPct val="0"/>
              </a:spcBef>
              <a:buFont typeface="Arial" panose="020B0604020202020204" pitchFamily="34" charset="0"/>
              <a:buChar char="•"/>
              <a:defRPr/>
            </a:pPr>
            <a:r>
              <a:rPr lang="en-US" sz="1200" dirty="0" smtClean="0">
                <a:solidFill>
                  <a:srgbClr val="000000"/>
                </a:solidFill>
                <a:latin typeface="Calibri" pitchFamily="34" charset="0"/>
                <a:cs typeface="Arial" charset="0"/>
              </a:rPr>
              <a:t>How participation in the alternate assessment may delay or otherwise affect completing requirements for a regular high school diploma.</a:t>
            </a:r>
            <a:endParaRPr lang="en-US" altLang="en-US" kern="0" dirty="0">
              <a:solidFill>
                <a:srgbClr val="000000"/>
              </a:solidFill>
              <a:latin typeface="Calibri" pitchFamily="34" charset="0"/>
              <a:cs typeface="Arial" charset="0"/>
            </a:endParaRPr>
          </a:p>
          <a:p>
            <a:endParaRPr lang="en-US" altLang="en-US" dirty="0"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931573" eaLnBrk="0" hangingPunct="0">
              <a:spcBef>
                <a:spcPct val="30000"/>
              </a:spcBef>
              <a:defRPr sz="1200">
                <a:solidFill>
                  <a:schemeClr val="tx1"/>
                </a:solidFill>
                <a:latin typeface="Calibri" pitchFamily="34" charset="0"/>
              </a:defRPr>
            </a:lvl1pPr>
            <a:lvl2pPr marL="741519" indent="-285080" defTabSz="931573" eaLnBrk="0" hangingPunct="0">
              <a:spcBef>
                <a:spcPct val="30000"/>
              </a:spcBef>
              <a:defRPr sz="1200">
                <a:solidFill>
                  <a:schemeClr val="tx1"/>
                </a:solidFill>
                <a:latin typeface="Calibri" pitchFamily="34" charset="0"/>
              </a:defRPr>
            </a:lvl2pPr>
            <a:lvl3pPr marL="1141878" indent="-227441" defTabSz="931573" eaLnBrk="0" hangingPunct="0">
              <a:spcBef>
                <a:spcPct val="30000"/>
              </a:spcBef>
              <a:defRPr sz="1200">
                <a:solidFill>
                  <a:schemeClr val="tx1"/>
                </a:solidFill>
                <a:latin typeface="Calibri" pitchFamily="34" charset="0"/>
              </a:defRPr>
            </a:lvl3pPr>
            <a:lvl4pPr marL="1599875" indent="-227441" defTabSz="931573" eaLnBrk="0" hangingPunct="0">
              <a:spcBef>
                <a:spcPct val="30000"/>
              </a:spcBef>
              <a:defRPr sz="1200">
                <a:solidFill>
                  <a:schemeClr val="tx1"/>
                </a:solidFill>
                <a:latin typeface="Calibri" pitchFamily="34" charset="0"/>
              </a:defRPr>
            </a:lvl4pPr>
            <a:lvl5pPr marL="2056314" indent="-227441" defTabSz="931573" eaLnBrk="0" hangingPunct="0">
              <a:spcBef>
                <a:spcPct val="30000"/>
              </a:spcBef>
              <a:defRPr sz="1200">
                <a:solidFill>
                  <a:schemeClr val="tx1"/>
                </a:solidFill>
                <a:latin typeface="Calibri" pitchFamily="34" charset="0"/>
              </a:defRPr>
            </a:lvl5pPr>
            <a:lvl6pPr marL="2504965" indent="-227441" defTabSz="931573" eaLnBrk="0" fontAlgn="base" hangingPunct="0">
              <a:spcBef>
                <a:spcPct val="30000"/>
              </a:spcBef>
              <a:spcAft>
                <a:spcPct val="0"/>
              </a:spcAft>
              <a:defRPr sz="1200">
                <a:solidFill>
                  <a:schemeClr val="tx1"/>
                </a:solidFill>
                <a:latin typeface="Calibri" pitchFamily="34" charset="0"/>
              </a:defRPr>
            </a:lvl6pPr>
            <a:lvl7pPr marL="2953615" indent="-227441" defTabSz="931573" eaLnBrk="0" fontAlgn="base" hangingPunct="0">
              <a:spcBef>
                <a:spcPct val="30000"/>
              </a:spcBef>
              <a:spcAft>
                <a:spcPct val="0"/>
              </a:spcAft>
              <a:defRPr sz="1200">
                <a:solidFill>
                  <a:schemeClr val="tx1"/>
                </a:solidFill>
                <a:latin typeface="Calibri" pitchFamily="34" charset="0"/>
              </a:defRPr>
            </a:lvl7pPr>
            <a:lvl8pPr marL="3402265" indent="-227441" defTabSz="931573" eaLnBrk="0" fontAlgn="base" hangingPunct="0">
              <a:spcBef>
                <a:spcPct val="30000"/>
              </a:spcBef>
              <a:spcAft>
                <a:spcPct val="0"/>
              </a:spcAft>
              <a:defRPr sz="1200">
                <a:solidFill>
                  <a:schemeClr val="tx1"/>
                </a:solidFill>
                <a:latin typeface="Calibri" pitchFamily="34" charset="0"/>
              </a:defRPr>
            </a:lvl8pPr>
            <a:lvl9pPr marL="3850916" indent="-227441" defTabSz="931573" eaLnBrk="0" fontAlgn="base" hangingPunct="0">
              <a:spcBef>
                <a:spcPct val="30000"/>
              </a:spcBef>
              <a:spcAft>
                <a:spcPct val="0"/>
              </a:spcAft>
              <a:defRPr sz="1200">
                <a:solidFill>
                  <a:schemeClr val="tx1"/>
                </a:solidFill>
                <a:latin typeface="Calibri" pitchFamily="34" charset="0"/>
              </a:defRPr>
            </a:lvl9pPr>
          </a:lstStyle>
          <a:p>
            <a:pPr eaLnBrk="1" hangingPunct="1">
              <a:spcBef>
                <a:spcPct val="0"/>
              </a:spcBef>
            </a:pPr>
            <a:fld id="{0E34F639-F771-4ACA-BEA9-CDFCAF0BF474}" type="slidenum">
              <a:rPr lang="en-US" altLang="en-US" smtClean="0">
                <a:latin typeface="Times New Roman" pitchFamily="18" charset="0"/>
                <a:ea typeface="MS PGothic" pitchFamily="34" charset="-128"/>
              </a:rPr>
              <a:pPr eaLnBrk="1" hangingPunct="1">
                <a:spcBef>
                  <a:spcPct val="0"/>
                </a:spcBef>
              </a:pPr>
              <a:t>37</a:t>
            </a:fld>
            <a:endParaRPr lang="en-US" altLang="en-US" smtClean="0">
              <a:latin typeface="Times New Roman" pitchFamily="18" charset="0"/>
              <a:ea typeface="MS PGothic"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38</a:t>
            </a:fld>
            <a:endParaRPr lang="en-US"/>
          </a:p>
        </p:txBody>
      </p:sp>
    </p:spTree>
    <p:extLst>
      <p:ext uri="{BB962C8B-B14F-4D97-AF65-F5344CB8AC3E}">
        <p14:creationId xmlns:p14="http://schemas.microsoft.com/office/powerpoint/2010/main" val="199620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39</a:t>
            </a:fld>
            <a:endParaRPr lang="en-US"/>
          </a:p>
        </p:txBody>
      </p:sp>
    </p:spTree>
    <p:extLst>
      <p:ext uri="{BB962C8B-B14F-4D97-AF65-F5344CB8AC3E}">
        <p14:creationId xmlns:p14="http://schemas.microsoft.com/office/powerpoint/2010/main" val="408696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90613" indent="-342900">
              <a:lnSpc>
                <a:spcPct val="100000"/>
              </a:lnSpc>
              <a:spcBef>
                <a:spcPts val="120"/>
              </a:spcBef>
              <a:buClr>
                <a:srgbClr val="0070C0"/>
              </a:buClr>
              <a:buFont typeface="Courier New" panose="02070309020205020404" pitchFamily="49" charset="0"/>
              <a:buChar char="o"/>
              <a:tabLst>
                <a:tab pos="3310254" algn="l"/>
              </a:tabLst>
            </a:pPr>
            <a:r>
              <a:rPr lang="en-US" spc="-155" dirty="0" smtClean="0">
                <a:solidFill>
                  <a:srgbClr val="619DD1"/>
                </a:solidFill>
                <a:latin typeface="Calibri" panose="020F0502020204030204" pitchFamily="34" charset="0"/>
                <a:cs typeface="Times New Roman"/>
              </a:rPr>
              <a:t> </a:t>
            </a:r>
            <a:r>
              <a:rPr lang="en-US" dirty="0" smtClean="0">
                <a:latin typeface="Calibri" panose="020F0502020204030204" pitchFamily="34" charset="0"/>
                <a:cs typeface="Tw Cen MT"/>
              </a:rPr>
              <a:t>N</a:t>
            </a:r>
            <a:r>
              <a:rPr lang="en-US" spc="-10" dirty="0" smtClean="0">
                <a:latin typeface="Calibri" panose="020F0502020204030204" pitchFamily="34" charset="0"/>
                <a:cs typeface="Tw Cen MT"/>
              </a:rPr>
              <a:t>u</a:t>
            </a:r>
            <a:r>
              <a:rPr lang="en-US" dirty="0" smtClean="0">
                <a:latin typeface="Calibri" panose="020F0502020204030204" pitchFamily="34" charset="0"/>
                <a:cs typeface="Tw Cen MT"/>
              </a:rPr>
              <a:t>m</a:t>
            </a:r>
            <a:r>
              <a:rPr lang="en-US" spc="-10" dirty="0" smtClean="0">
                <a:latin typeface="Calibri" panose="020F0502020204030204" pitchFamily="34" charset="0"/>
                <a:cs typeface="Tw Cen MT"/>
              </a:rPr>
              <a:t>b</a:t>
            </a:r>
            <a:r>
              <a:rPr lang="en-US" dirty="0" smtClean="0">
                <a:latin typeface="Calibri" panose="020F0502020204030204" pitchFamily="34" charset="0"/>
                <a:cs typeface="Tw Cen MT"/>
              </a:rPr>
              <a:t>er</a:t>
            </a:r>
            <a:r>
              <a:rPr lang="en-US" spc="-5" dirty="0" smtClean="0">
                <a:latin typeface="Calibri" panose="020F0502020204030204" pitchFamily="34" charset="0"/>
                <a:cs typeface="Tw Cen MT"/>
              </a:rPr>
              <a:t> </a:t>
            </a:r>
            <a:r>
              <a:rPr lang="en-US" dirty="0" smtClean="0">
                <a:latin typeface="Calibri" panose="020F0502020204030204" pitchFamily="34" charset="0"/>
                <a:cs typeface="Tw Cen MT"/>
              </a:rPr>
              <a:t>of</a:t>
            </a:r>
            <a:r>
              <a:rPr lang="en-US" spc="40" dirty="0" smtClean="0">
                <a:latin typeface="Calibri" panose="020F0502020204030204" pitchFamily="34" charset="0"/>
                <a:cs typeface="Tw Cen MT"/>
              </a:rPr>
              <a:t> </a:t>
            </a:r>
            <a:r>
              <a:rPr lang="en-US" spc="-25" dirty="0" smtClean="0">
                <a:latin typeface="Calibri" panose="020F0502020204030204" pitchFamily="34" charset="0"/>
                <a:cs typeface="Tw Cen MT"/>
              </a:rPr>
              <a:t>Q</a:t>
            </a:r>
            <a:r>
              <a:rPr lang="en-US" spc="-100" dirty="0" smtClean="0">
                <a:latin typeface="Calibri" panose="020F0502020204030204" pitchFamily="34" charset="0"/>
                <a:cs typeface="Tw Cen MT"/>
              </a:rPr>
              <a:t>T</a:t>
            </a:r>
            <a:r>
              <a:rPr lang="en-US" dirty="0" smtClean="0">
                <a:latin typeface="Calibri" panose="020F0502020204030204" pitchFamily="34" charset="0"/>
                <a:cs typeface="Tw Cen MT"/>
              </a:rPr>
              <a:t>s:</a:t>
            </a:r>
            <a:r>
              <a:rPr lang="en-US" spc="-20" dirty="0" smtClean="0">
                <a:latin typeface="Calibri" panose="020F0502020204030204" pitchFamily="34" charset="0"/>
                <a:cs typeface="Tw Cen MT"/>
              </a:rPr>
              <a:t>  </a:t>
            </a:r>
            <a:r>
              <a:rPr lang="en-US" dirty="0" smtClean="0">
                <a:latin typeface="Calibri" panose="020F0502020204030204" pitchFamily="34" charset="0"/>
                <a:cs typeface="Tw Cen MT"/>
              </a:rPr>
              <a:t>137</a:t>
            </a:r>
          </a:p>
          <a:p>
            <a:pPr marL="1090930" indent="-342900">
              <a:lnSpc>
                <a:spcPct val="100000"/>
              </a:lnSpc>
              <a:spcBef>
                <a:spcPts val="120"/>
              </a:spcBef>
              <a:buClr>
                <a:srgbClr val="0070C0"/>
              </a:buClr>
              <a:buFont typeface="Courier New" panose="02070309020205020404" pitchFamily="49" charset="0"/>
              <a:buChar char="o"/>
            </a:pPr>
            <a:r>
              <a:rPr lang="en-US" spc="-155" dirty="0" smtClean="0">
                <a:solidFill>
                  <a:srgbClr val="619DD1"/>
                </a:solidFill>
                <a:latin typeface="Calibri" panose="020F0502020204030204" pitchFamily="34" charset="0"/>
                <a:cs typeface="Times New Roman"/>
              </a:rPr>
              <a:t> </a:t>
            </a:r>
            <a:r>
              <a:rPr lang="en-US" dirty="0" smtClean="0">
                <a:latin typeface="Calibri" panose="020F0502020204030204" pitchFamily="34" charset="0"/>
                <a:cs typeface="Tw Cen MT"/>
              </a:rPr>
              <a:t>N</a:t>
            </a:r>
            <a:r>
              <a:rPr lang="en-US" spc="-10" dirty="0" smtClean="0">
                <a:latin typeface="Calibri" panose="020F0502020204030204" pitchFamily="34" charset="0"/>
                <a:cs typeface="Tw Cen MT"/>
              </a:rPr>
              <a:t>u</a:t>
            </a:r>
            <a:r>
              <a:rPr lang="en-US" dirty="0" smtClean="0">
                <a:latin typeface="Calibri" panose="020F0502020204030204" pitchFamily="34" charset="0"/>
                <a:cs typeface="Tw Cen MT"/>
              </a:rPr>
              <a:t>m</a:t>
            </a:r>
            <a:r>
              <a:rPr lang="en-US" spc="-10" dirty="0" smtClean="0">
                <a:latin typeface="Calibri" panose="020F0502020204030204" pitchFamily="34" charset="0"/>
                <a:cs typeface="Tw Cen MT"/>
              </a:rPr>
              <a:t>b</a:t>
            </a:r>
            <a:r>
              <a:rPr lang="en-US" dirty="0" smtClean="0">
                <a:latin typeface="Calibri" panose="020F0502020204030204" pitchFamily="34" charset="0"/>
                <a:cs typeface="Tw Cen MT"/>
              </a:rPr>
              <a:t>er</a:t>
            </a:r>
            <a:r>
              <a:rPr lang="en-US" spc="-5" dirty="0" smtClean="0">
                <a:latin typeface="Calibri" panose="020F0502020204030204" pitchFamily="34" charset="0"/>
                <a:cs typeface="Tw Cen MT"/>
              </a:rPr>
              <a:t> </a:t>
            </a:r>
            <a:r>
              <a:rPr lang="en-US" dirty="0" smtClean="0">
                <a:latin typeface="Calibri" panose="020F0502020204030204" pitchFamily="34" charset="0"/>
                <a:cs typeface="Tw Cen MT"/>
              </a:rPr>
              <a:t>of</a:t>
            </a:r>
            <a:r>
              <a:rPr lang="en-US" spc="40" dirty="0" smtClean="0">
                <a:latin typeface="Calibri" panose="020F0502020204030204" pitchFamily="34" charset="0"/>
                <a:cs typeface="Tw Cen MT"/>
              </a:rPr>
              <a:t> </a:t>
            </a:r>
            <a:r>
              <a:rPr lang="en-US" dirty="0" smtClean="0">
                <a:latin typeface="Calibri" panose="020F0502020204030204" pitchFamily="34" charset="0"/>
                <a:cs typeface="Tw Cen MT"/>
              </a:rPr>
              <a:t>QA</a:t>
            </a:r>
            <a:r>
              <a:rPr lang="en-US" spc="5" dirty="0" smtClean="0">
                <a:latin typeface="Calibri" panose="020F0502020204030204" pitchFamily="34" charset="0"/>
                <a:cs typeface="Tw Cen MT"/>
              </a:rPr>
              <a:t>s</a:t>
            </a:r>
            <a:r>
              <a:rPr lang="en-US" dirty="0" smtClean="0">
                <a:latin typeface="Calibri" panose="020F0502020204030204" pitchFamily="34" charset="0"/>
                <a:cs typeface="Tw Cen MT"/>
              </a:rPr>
              <a:t>:</a:t>
            </a:r>
            <a:r>
              <a:rPr lang="en-US" spc="-20" dirty="0" smtClean="0">
                <a:latin typeface="Calibri" panose="020F0502020204030204" pitchFamily="34" charset="0"/>
                <a:cs typeface="Tw Cen MT"/>
              </a:rPr>
              <a:t> </a:t>
            </a:r>
            <a:r>
              <a:rPr lang="en-US" dirty="0" smtClean="0">
                <a:latin typeface="Calibri" panose="020F0502020204030204" pitchFamily="34" charset="0"/>
                <a:cs typeface="Tw Cen MT"/>
              </a:rPr>
              <a:t>1030</a:t>
            </a:r>
          </a:p>
          <a:p>
            <a:pPr marL="1090930" lvl="1" indent="-342900">
              <a:lnSpc>
                <a:spcPct val="100000"/>
              </a:lnSpc>
              <a:spcBef>
                <a:spcPts val="120"/>
              </a:spcBef>
              <a:buClr>
                <a:srgbClr val="0070C0"/>
              </a:buClr>
              <a:buSzPct val="100000"/>
              <a:buFont typeface="Courier New" panose="02070309020205020404" pitchFamily="49" charset="0"/>
              <a:buChar char="o"/>
              <a:tabLst>
                <a:tab pos="1021715" algn="l"/>
              </a:tabLst>
            </a:pPr>
            <a:r>
              <a:rPr lang="en-US" spc="-10" dirty="0" smtClean="0">
                <a:latin typeface="Calibri" panose="020F0502020204030204" pitchFamily="34" charset="0"/>
                <a:cs typeface="Tw Cen MT"/>
              </a:rPr>
              <a:t>N</a:t>
            </a:r>
            <a:r>
              <a:rPr lang="en-US" dirty="0" smtClean="0">
                <a:latin typeface="Calibri" panose="020F0502020204030204" pitchFamily="34" charset="0"/>
                <a:cs typeface="Tw Cen MT"/>
              </a:rPr>
              <a:t>u</a:t>
            </a:r>
            <a:r>
              <a:rPr lang="en-US" spc="-10" dirty="0" smtClean="0">
                <a:latin typeface="Calibri" panose="020F0502020204030204" pitchFamily="34" charset="0"/>
                <a:cs typeface="Tw Cen MT"/>
              </a:rPr>
              <a:t>m</a:t>
            </a:r>
            <a:r>
              <a:rPr lang="en-US" dirty="0" smtClean="0">
                <a:latin typeface="Calibri" panose="020F0502020204030204" pitchFamily="34" charset="0"/>
                <a:cs typeface="Tw Cen MT"/>
              </a:rPr>
              <a:t>ber</a:t>
            </a:r>
            <a:r>
              <a:rPr lang="en-US" spc="-10" dirty="0" smtClean="0">
                <a:latin typeface="Calibri" panose="020F0502020204030204" pitchFamily="34" charset="0"/>
                <a:cs typeface="Tw Cen MT"/>
              </a:rPr>
              <a:t> </a:t>
            </a:r>
            <a:r>
              <a:rPr lang="en-US" dirty="0" smtClean="0">
                <a:latin typeface="Calibri" panose="020F0502020204030204" pitchFamily="34" charset="0"/>
                <a:cs typeface="Tw Cen MT"/>
              </a:rPr>
              <a:t>of</a:t>
            </a:r>
            <a:r>
              <a:rPr lang="en-US" spc="40" dirty="0" smtClean="0">
                <a:latin typeface="Calibri" panose="020F0502020204030204" pitchFamily="34" charset="0"/>
                <a:cs typeface="Tw Cen MT"/>
              </a:rPr>
              <a:t> </a:t>
            </a:r>
            <a:r>
              <a:rPr lang="en-US" dirty="0" smtClean="0">
                <a:latin typeface="Calibri" panose="020F0502020204030204" pitchFamily="34" charset="0"/>
                <a:cs typeface="Tw Cen MT"/>
              </a:rPr>
              <a:t>stu</a:t>
            </a:r>
            <a:r>
              <a:rPr lang="en-US" spc="-10" dirty="0" smtClean="0">
                <a:latin typeface="Calibri" panose="020F0502020204030204" pitchFamily="34" charset="0"/>
                <a:cs typeface="Tw Cen MT"/>
              </a:rPr>
              <a:t>d</a:t>
            </a:r>
            <a:r>
              <a:rPr lang="en-US" dirty="0" smtClean="0">
                <a:latin typeface="Calibri" panose="020F0502020204030204" pitchFamily="34" charset="0"/>
                <a:cs typeface="Tw Cen MT"/>
              </a:rPr>
              <a:t>ents</a:t>
            </a:r>
            <a:r>
              <a:rPr lang="en-US" spc="-35" dirty="0" smtClean="0">
                <a:latin typeface="Calibri" panose="020F0502020204030204" pitchFamily="34" charset="0"/>
                <a:cs typeface="Tw Cen MT"/>
              </a:rPr>
              <a:t> </a:t>
            </a:r>
            <a:r>
              <a:rPr lang="en-US" dirty="0" smtClean="0">
                <a:latin typeface="Calibri" panose="020F0502020204030204" pitchFamily="34" charset="0"/>
                <a:cs typeface="Tw Cen MT"/>
              </a:rPr>
              <a:t>ass</a:t>
            </a:r>
            <a:r>
              <a:rPr lang="en-US" spc="5" dirty="0" smtClean="0">
                <a:latin typeface="Calibri" panose="020F0502020204030204" pitchFamily="34" charset="0"/>
                <a:cs typeface="Tw Cen MT"/>
              </a:rPr>
              <a:t>e</a:t>
            </a:r>
            <a:r>
              <a:rPr lang="en-US" dirty="0" smtClean="0">
                <a:latin typeface="Calibri" panose="020F0502020204030204" pitchFamily="34" charset="0"/>
                <a:cs typeface="Tw Cen MT"/>
              </a:rPr>
              <a:t>ss</a:t>
            </a:r>
            <a:r>
              <a:rPr lang="en-US" spc="-15" dirty="0" smtClean="0">
                <a:latin typeface="Calibri" panose="020F0502020204030204" pitchFamily="34" charset="0"/>
                <a:cs typeface="Tw Cen MT"/>
              </a:rPr>
              <a:t>e</a:t>
            </a:r>
            <a:r>
              <a:rPr lang="en-US" dirty="0" smtClean="0">
                <a:latin typeface="Calibri" panose="020F0502020204030204" pitchFamily="34" charset="0"/>
                <a:cs typeface="Tw Cen MT"/>
              </a:rPr>
              <a:t>d:</a:t>
            </a:r>
            <a:r>
              <a:rPr lang="en-US" spc="-50" dirty="0" smtClean="0">
                <a:latin typeface="Calibri" panose="020F0502020204030204" pitchFamily="34" charset="0"/>
                <a:cs typeface="Tw Cen MT"/>
              </a:rPr>
              <a:t> </a:t>
            </a:r>
            <a:r>
              <a:rPr lang="en-US" dirty="0" smtClean="0">
                <a:latin typeface="Calibri" panose="020F0502020204030204" pitchFamily="34" charset="0"/>
                <a:cs typeface="Tw Cen MT"/>
              </a:rPr>
              <a:t>~4,000</a:t>
            </a:r>
          </a:p>
          <a:p>
            <a:pPr marL="1033780" indent="-285750">
              <a:lnSpc>
                <a:spcPct val="100000"/>
              </a:lnSpc>
              <a:spcBef>
                <a:spcPts val="120"/>
              </a:spcBef>
              <a:buClr>
                <a:srgbClr val="0070C0"/>
              </a:buClr>
              <a:buFont typeface="Arial" panose="020B0604020202020204" pitchFamily="34" charset="0"/>
              <a:buChar char="•"/>
            </a:pPr>
            <a:r>
              <a:rPr lang="en-US" sz="2000" dirty="0" smtClean="0">
                <a:latin typeface="Calibri" panose="020F0502020204030204" pitchFamily="34" charset="0"/>
                <a:cs typeface="Tw Cen MT"/>
              </a:rPr>
              <a:t>2017-18: Per a review of district claims trends and recent budget constraints, sub grant allocations to districts and ESDs in support of assessing students with disabilities were reduced from last year’s.</a:t>
            </a:r>
          </a:p>
          <a:p>
            <a:pPr marL="1033780" indent="-285750">
              <a:lnSpc>
                <a:spcPct val="100000"/>
              </a:lnSpc>
              <a:spcBef>
                <a:spcPts val="120"/>
              </a:spcBef>
              <a:buClr>
                <a:srgbClr val="0070C0"/>
              </a:buClr>
              <a:buFont typeface="Arial" panose="020B0604020202020204" pitchFamily="34" charset="0"/>
              <a:buChar char="•"/>
            </a:pPr>
            <a:endParaRPr lang="en-US" sz="2000" dirty="0" smtClean="0">
              <a:latin typeface="Calibri" panose="020F0502020204030204" pitchFamily="34" charset="0"/>
              <a:cs typeface="Tw Cen MT"/>
            </a:endParaRPr>
          </a:p>
        </p:txBody>
      </p:sp>
      <p:sp>
        <p:nvSpPr>
          <p:cNvPr id="4" name="Slide Number Placeholder 3"/>
          <p:cNvSpPr>
            <a:spLocks noGrp="1"/>
          </p:cNvSpPr>
          <p:nvPr>
            <p:ph type="sldNum" sz="quarter" idx="10"/>
          </p:nvPr>
        </p:nvSpPr>
        <p:spPr/>
        <p:txBody>
          <a:bodyPr/>
          <a:lstStyle/>
          <a:p>
            <a:fld id="{254ED500-8501-4D67-98B5-B1BB2A9A8CBD}" type="slidenum">
              <a:rPr lang="en-US" smtClean="0"/>
              <a:t>4</a:t>
            </a:fld>
            <a:endParaRPr lang="en-US"/>
          </a:p>
        </p:txBody>
      </p:sp>
    </p:spTree>
    <p:extLst>
      <p:ext uri="{BB962C8B-B14F-4D97-AF65-F5344CB8AC3E}">
        <p14:creationId xmlns:p14="http://schemas.microsoft.com/office/powerpoint/2010/main" val="3327119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40</a:t>
            </a:fld>
            <a:endParaRPr lang="en-US"/>
          </a:p>
        </p:txBody>
      </p:sp>
    </p:spTree>
    <p:extLst>
      <p:ext uri="{BB962C8B-B14F-4D97-AF65-F5344CB8AC3E}">
        <p14:creationId xmlns:p14="http://schemas.microsoft.com/office/powerpoint/2010/main" val="17936914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41</a:t>
            </a:fld>
            <a:endParaRPr lang="en-US"/>
          </a:p>
        </p:txBody>
      </p:sp>
    </p:spTree>
    <p:extLst>
      <p:ext uri="{BB962C8B-B14F-4D97-AF65-F5344CB8AC3E}">
        <p14:creationId xmlns:p14="http://schemas.microsoft.com/office/powerpoint/2010/main" val="3890245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42</a:t>
            </a:fld>
            <a:endParaRPr lang="en-US"/>
          </a:p>
        </p:txBody>
      </p:sp>
    </p:spTree>
    <p:extLst>
      <p:ext uri="{BB962C8B-B14F-4D97-AF65-F5344CB8AC3E}">
        <p14:creationId xmlns:p14="http://schemas.microsoft.com/office/powerpoint/2010/main" val="1822707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5</a:t>
            </a:fld>
            <a:endParaRPr lang="en-US"/>
          </a:p>
        </p:txBody>
      </p:sp>
    </p:spTree>
    <p:extLst>
      <p:ext uri="{BB962C8B-B14F-4D97-AF65-F5344CB8AC3E}">
        <p14:creationId xmlns:p14="http://schemas.microsoft.com/office/powerpoint/2010/main" val="2851771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6</a:t>
            </a:fld>
            <a:endParaRPr lang="en-US"/>
          </a:p>
        </p:txBody>
      </p:sp>
    </p:spTree>
    <p:extLst>
      <p:ext uri="{BB962C8B-B14F-4D97-AF65-F5344CB8AC3E}">
        <p14:creationId xmlns:p14="http://schemas.microsoft.com/office/powerpoint/2010/main" val="183227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7</a:t>
            </a:fld>
            <a:endParaRPr lang="en-US"/>
          </a:p>
        </p:txBody>
      </p:sp>
    </p:spTree>
    <p:extLst>
      <p:ext uri="{BB962C8B-B14F-4D97-AF65-F5344CB8AC3E}">
        <p14:creationId xmlns:p14="http://schemas.microsoft.com/office/powerpoint/2010/main" val="159489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Sections 1.0 - 4.0 and 11.0 of the Test Administration Manual. These sections provide information about test administration roles, student confidentiality, test security, accessibility supports, the test schedule, and information specific to the </a:t>
            </a:r>
            <a:r>
              <a:rPr lang="en-US" dirty="0" err="1" smtClean="0"/>
              <a:t>ORExt</a:t>
            </a:r>
            <a:r>
              <a:rPr lang="en-US" dirty="0" smtClean="0"/>
              <a:t>.</a:t>
            </a:r>
          </a:p>
          <a:p>
            <a:endParaRPr lang="en-US" dirty="0"/>
          </a:p>
        </p:txBody>
      </p:sp>
      <p:sp>
        <p:nvSpPr>
          <p:cNvPr id="4" name="Slide Number Placeholder 3"/>
          <p:cNvSpPr>
            <a:spLocks noGrp="1"/>
          </p:cNvSpPr>
          <p:nvPr>
            <p:ph type="sldNum" sz="quarter" idx="10"/>
          </p:nvPr>
        </p:nvSpPr>
        <p:spPr/>
        <p:txBody>
          <a:bodyPr/>
          <a:lstStyle/>
          <a:p>
            <a:fld id="{254ED500-8501-4D67-98B5-B1BB2A9A8CBD}" type="slidenum">
              <a:rPr lang="en-US" smtClean="0"/>
              <a:t>8</a:t>
            </a:fld>
            <a:endParaRPr lang="en-US"/>
          </a:p>
        </p:txBody>
      </p:sp>
    </p:spTree>
    <p:extLst>
      <p:ext uri="{BB962C8B-B14F-4D97-AF65-F5344CB8AC3E}">
        <p14:creationId xmlns:p14="http://schemas.microsoft.com/office/powerpoint/2010/main" val="253629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4ED500-8501-4D67-98B5-B1BB2A9A8CBD}" type="slidenum">
              <a:rPr lang="en-US" smtClean="0"/>
              <a:t>9</a:t>
            </a:fld>
            <a:endParaRPr lang="en-US"/>
          </a:p>
        </p:txBody>
      </p:sp>
    </p:spTree>
    <p:extLst>
      <p:ext uri="{BB962C8B-B14F-4D97-AF65-F5344CB8AC3E}">
        <p14:creationId xmlns:p14="http://schemas.microsoft.com/office/powerpoint/2010/main" val="126023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6213" y="609600"/>
            <a:ext cx="37115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772400" cy="1470025"/>
          </a:xfrm>
        </p:spPr>
        <p:txBody>
          <a:bodyPr/>
          <a:lstStyle>
            <a:lvl1pPr>
              <a:defRPr sz="40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000">
                <a:latin typeface="Arial" panose="020B0604020202020204" pitchFamily="34" charset="0"/>
                <a:cs typeface="Arial" panose="020B0604020202020204"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104471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4000">
                <a:latin typeface="Bookman Old Style" panose="02050604050505020204" pitchFamily="18"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marL="2057400" indent="-228600">
              <a:buFont typeface="Arial" panose="020B0604020202020204" pitchFamily="34" charset="0"/>
              <a:buChar char="•"/>
              <a:defRPr>
                <a:latin typeface="Bookman Old Style" panose="0205060405050502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a:xfrm>
            <a:off x="6096000" y="6245225"/>
            <a:ext cx="2133600" cy="476250"/>
          </a:xfrm>
        </p:spPr>
        <p:txBody>
          <a:bodyPr/>
          <a:lstStyle>
            <a:lvl1pPr>
              <a:defRPr/>
            </a:lvl1pPr>
          </a:lstStyle>
          <a:p>
            <a:fld id="{2B2388A4-B4BF-48B4-83EC-8E8A4FFCDBE8}" type="slidenum">
              <a:rPr lang="en-US" altLang="en-US"/>
              <a:pPr/>
              <a:t>‹#›</a:t>
            </a:fld>
            <a:endParaRPr lang="en-US" altLang="en-US"/>
          </a:p>
        </p:txBody>
      </p:sp>
    </p:spTree>
    <p:extLst>
      <p:ext uri="{BB962C8B-B14F-4D97-AF65-F5344CB8AC3E}">
        <p14:creationId xmlns:p14="http://schemas.microsoft.com/office/powerpoint/2010/main" val="288345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7010400" y="274638"/>
            <a:ext cx="2057400" cy="5851525"/>
          </a:xfrm>
        </p:spPr>
        <p:txBody>
          <a:bodyPr vert="eaVert"/>
          <a:lstStyle>
            <a:lvl1pPr>
              <a:defRPr sz="4000">
                <a:latin typeface="Bookman Old Style" panose="02050604050505020204" pitchFamily="18"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274638"/>
            <a:ext cx="6019800" cy="5578705"/>
          </a:xfrm>
        </p:spPr>
        <p:txBody>
          <a:bodyPr vert="eaVert"/>
          <a:lstStyle>
            <a:lvl1pPr>
              <a:defRPr>
                <a:latin typeface="Bookman Old Style" panose="02050604050505020204" pitchFamily="18" charset="0"/>
              </a:defRPr>
            </a:lvl1pPr>
            <a:lvl2pPr>
              <a:defRPr>
                <a:latin typeface="Bookman Old Style" panose="02050604050505020204" pitchFamily="18" charset="0"/>
              </a:defRPr>
            </a:lvl2pPr>
            <a:lvl3pPr>
              <a:defRPr>
                <a:latin typeface="Bookman Old Style" panose="02050604050505020204" pitchFamily="18" charset="0"/>
              </a:defRPr>
            </a:lvl3pPr>
            <a:lvl4pPr>
              <a:defRPr>
                <a:latin typeface="Bookman Old Style" panose="02050604050505020204" pitchFamily="18" charset="0"/>
              </a:defRPr>
            </a:lvl4pPr>
            <a:lvl5pPr marL="2057400" indent="-228600">
              <a:buFont typeface="Arial" panose="020B0604020202020204" pitchFamily="34" charset="0"/>
              <a:buChar char="•"/>
              <a:defRPr>
                <a:latin typeface="Bookman Old Style" panose="02050604050505020204"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Slide Number Placeholder 5"/>
          <p:cNvSpPr>
            <a:spLocks noGrp="1"/>
          </p:cNvSpPr>
          <p:nvPr>
            <p:ph type="sldNum" sz="quarter" idx="11"/>
          </p:nvPr>
        </p:nvSpPr>
        <p:spPr>
          <a:xfrm>
            <a:off x="6096000" y="6245225"/>
            <a:ext cx="2133600" cy="476250"/>
          </a:xfrm>
        </p:spPr>
        <p:txBody>
          <a:bodyPr/>
          <a:lstStyle>
            <a:lvl1pPr>
              <a:defRPr/>
            </a:lvl1pPr>
          </a:lstStyle>
          <a:p>
            <a:fld id="{BF89031A-FB2B-4853-A586-6761237029F1}" type="slidenum">
              <a:rPr lang="en-US" altLang="en-US"/>
              <a:pPr/>
              <a:t>‹#›</a:t>
            </a:fld>
            <a:endParaRPr lang="en-US" altLang="en-US"/>
          </a:p>
        </p:txBody>
      </p:sp>
    </p:spTree>
    <p:extLst>
      <p:ext uri="{BB962C8B-B14F-4D97-AF65-F5344CB8AC3E}">
        <p14:creationId xmlns:p14="http://schemas.microsoft.com/office/powerpoint/2010/main" val="272201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40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838200" y="1600201"/>
            <a:ext cx="8229600" cy="426719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2057400" indent="-22860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endParaRPr lang="en-US" altLang="en-US"/>
          </a:p>
        </p:txBody>
      </p:sp>
      <p:sp>
        <p:nvSpPr>
          <p:cNvPr id="6" name="Slide Number Placeholder 5"/>
          <p:cNvSpPr>
            <a:spLocks noGrp="1"/>
          </p:cNvSpPr>
          <p:nvPr>
            <p:ph type="sldNum" sz="quarter" idx="11"/>
          </p:nvPr>
        </p:nvSpPr>
        <p:spPr>
          <a:xfrm>
            <a:off x="6096000" y="6245225"/>
            <a:ext cx="2133600" cy="476250"/>
          </a:xfrm>
        </p:spPr>
        <p:txBody>
          <a:bodyPr/>
          <a:lstStyle>
            <a:lvl1pPr>
              <a:defRPr/>
            </a:lvl1pPr>
          </a:lstStyle>
          <a:p>
            <a:fld id="{316F672B-6F7E-44F2-8C45-8A8581499401}" type="slidenum">
              <a:rPr lang="en-US" altLang="en-US"/>
              <a:pPr/>
              <a:t>‹#›</a:t>
            </a:fld>
            <a:endParaRPr lang="en-US" altLang="en-US"/>
          </a:p>
        </p:txBody>
      </p:sp>
    </p:spTree>
    <p:extLst>
      <p:ext uri="{BB962C8B-B14F-4D97-AF65-F5344CB8AC3E}">
        <p14:creationId xmlns:p14="http://schemas.microsoft.com/office/powerpoint/2010/main" val="538218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16213" y="609600"/>
            <a:ext cx="3711575"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0" cap="a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atin typeface="Arial" panose="020B0604020202020204" pitchFamily="34" charset="0"/>
                <a:cs typeface="Arial" panose="020B0604020202020204"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7274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600200"/>
            <a:ext cx="4038600" cy="4253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00200"/>
            <a:ext cx="4038600" cy="425314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1"/>
          </p:nvPr>
        </p:nvSpPr>
        <p:spPr>
          <a:xfrm>
            <a:off x="6096000" y="6245225"/>
            <a:ext cx="2133600" cy="476250"/>
          </a:xfrm>
        </p:spPr>
        <p:txBody>
          <a:bodyPr/>
          <a:lstStyle>
            <a:lvl1pPr>
              <a:defRPr/>
            </a:lvl1pPr>
          </a:lstStyle>
          <a:p>
            <a:fld id="{12545CA9-CA43-441D-B734-71FE189C31F3}" type="slidenum">
              <a:rPr lang="en-US" altLang="en-US"/>
              <a:pPr/>
              <a:t>‹#›</a:t>
            </a:fld>
            <a:endParaRPr lang="en-US" altLang="en-US"/>
          </a:p>
        </p:txBody>
      </p:sp>
    </p:spTree>
    <p:extLst>
      <p:ext uri="{BB962C8B-B14F-4D97-AF65-F5344CB8AC3E}">
        <p14:creationId xmlns:p14="http://schemas.microsoft.com/office/powerpoint/2010/main" val="145307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sz="40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0" u="sng">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768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0" u="sng">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768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endParaRPr lang="en-US" altLang="en-US"/>
          </a:p>
        </p:txBody>
      </p:sp>
      <p:sp>
        <p:nvSpPr>
          <p:cNvPr id="9" name="Slide Number Placeholder 8"/>
          <p:cNvSpPr>
            <a:spLocks noGrp="1"/>
          </p:cNvSpPr>
          <p:nvPr>
            <p:ph type="sldNum" sz="quarter" idx="11"/>
          </p:nvPr>
        </p:nvSpPr>
        <p:spPr>
          <a:xfrm>
            <a:off x="6096000" y="6245225"/>
            <a:ext cx="2133600" cy="476250"/>
          </a:xfrm>
        </p:spPr>
        <p:txBody>
          <a:bodyPr/>
          <a:lstStyle>
            <a:lvl1pPr>
              <a:defRPr/>
            </a:lvl1pPr>
          </a:lstStyle>
          <a:p>
            <a:fld id="{8259EB38-ACEF-401A-A1B6-BDAD81F38AC2}" type="slidenum">
              <a:rPr lang="en-US" altLang="en-US"/>
              <a:pPr/>
              <a:t>‹#›</a:t>
            </a:fld>
            <a:endParaRPr lang="en-US" altLang="en-US"/>
          </a:p>
        </p:txBody>
      </p:sp>
    </p:spTree>
    <p:extLst>
      <p:ext uri="{BB962C8B-B14F-4D97-AF65-F5344CB8AC3E}">
        <p14:creationId xmlns:p14="http://schemas.microsoft.com/office/powerpoint/2010/main" val="38137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sz="4000">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endParaRPr lang="en-US" altLang="en-US"/>
          </a:p>
        </p:txBody>
      </p:sp>
      <p:sp>
        <p:nvSpPr>
          <p:cNvPr id="5" name="Slide Number Placeholder 4"/>
          <p:cNvSpPr>
            <a:spLocks noGrp="1"/>
          </p:cNvSpPr>
          <p:nvPr>
            <p:ph type="sldNum" sz="quarter" idx="11"/>
          </p:nvPr>
        </p:nvSpPr>
        <p:spPr>
          <a:xfrm>
            <a:off x="6096000" y="6245225"/>
            <a:ext cx="2133600" cy="476250"/>
          </a:xfrm>
        </p:spPr>
        <p:txBody>
          <a:bodyPr/>
          <a:lstStyle>
            <a:lvl1pPr>
              <a:defRPr/>
            </a:lvl1pPr>
          </a:lstStyle>
          <a:p>
            <a:fld id="{FDB71944-7EB8-4111-8F29-F33A994778CB}" type="slidenum">
              <a:rPr lang="en-US" altLang="en-US"/>
              <a:pPr/>
              <a:t>‹#›</a:t>
            </a:fld>
            <a:endParaRPr lang="en-US" altLang="en-US"/>
          </a:p>
        </p:txBody>
      </p:sp>
    </p:spTree>
    <p:extLst>
      <p:ext uri="{BB962C8B-B14F-4D97-AF65-F5344CB8AC3E}">
        <p14:creationId xmlns:p14="http://schemas.microsoft.com/office/powerpoint/2010/main" val="3940610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1"/>
          <p:cNvSpPr>
            <a:spLocks noGrp="1"/>
          </p:cNvSpPr>
          <p:nvPr>
            <p:ph type="dt" sz="half" idx="10"/>
          </p:nvPr>
        </p:nvSpPr>
        <p:spPr/>
        <p:txBody>
          <a:bodyPr/>
          <a:lstStyle>
            <a:lvl1pPr>
              <a:defRPr/>
            </a:lvl1pPr>
          </a:lstStyle>
          <a:p>
            <a:pPr>
              <a:defRPr/>
            </a:pPr>
            <a:endParaRPr lang="en-US" altLang="en-US"/>
          </a:p>
        </p:txBody>
      </p:sp>
      <p:sp>
        <p:nvSpPr>
          <p:cNvPr id="4" name="Slide Number Placeholder 3"/>
          <p:cNvSpPr>
            <a:spLocks noGrp="1"/>
          </p:cNvSpPr>
          <p:nvPr>
            <p:ph type="sldNum" sz="quarter" idx="11"/>
          </p:nvPr>
        </p:nvSpPr>
        <p:spPr>
          <a:xfrm>
            <a:off x="6096000" y="6245225"/>
            <a:ext cx="2133600" cy="476250"/>
          </a:xfrm>
        </p:spPr>
        <p:txBody>
          <a:bodyPr/>
          <a:lstStyle>
            <a:lvl1pPr>
              <a:defRPr/>
            </a:lvl1pPr>
          </a:lstStyle>
          <a:p>
            <a:fld id="{14A66F93-0932-448D-A5DD-90FFFBB27ADA}" type="slidenum">
              <a:rPr lang="en-US" altLang="en-US"/>
              <a:pPr/>
              <a:t>‹#›</a:t>
            </a:fld>
            <a:endParaRPr lang="en-US" altLang="en-US"/>
          </a:p>
        </p:txBody>
      </p:sp>
    </p:spTree>
    <p:extLst>
      <p:ext uri="{BB962C8B-B14F-4D97-AF65-F5344CB8AC3E}">
        <p14:creationId xmlns:p14="http://schemas.microsoft.com/office/powerpoint/2010/main" val="36993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ctr">
              <a:defRPr sz="2000" b="1">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580293"/>
          </a:xfrm>
        </p:spPr>
        <p:txBody>
          <a:bodyPr/>
          <a:lstStyle>
            <a:lvl1pPr>
              <a:defRPr sz="320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000">
                <a:latin typeface="Arial" panose="020B0604020202020204" pitchFamily="34" charset="0"/>
                <a:cs typeface="Arial" panose="020B0604020202020204" pitchFamily="34" charset="0"/>
              </a:defRPr>
            </a:lvl4pPr>
            <a:lvl5pPr marL="2057400" indent="-228600">
              <a:buFont typeface="Arial" panose="020B0604020202020204" pitchFamily="34" charset="0"/>
              <a:buChar char="•"/>
              <a:defRPr sz="20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472407"/>
          </a:xfrm>
        </p:spPr>
        <p:txBody>
          <a:bodyPr/>
          <a:lstStyle>
            <a:lvl1pPr marL="0" indent="0">
              <a:buNone/>
              <a:defRPr sz="1400">
                <a:latin typeface="Arial" panose="020B0604020202020204" pitchFamily="34" charset="0"/>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a:defRPr/>
            </a:pPr>
            <a:endParaRPr lang="en-US" altLang="en-US"/>
          </a:p>
        </p:txBody>
      </p:sp>
      <p:sp>
        <p:nvSpPr>
          <p:cNvPr id="7" name="Slide Number Placeholder 6"/>
          <p:cNvSpPr>
            <a:spLocks noGrp="1"/>
          </p:cNvSpPr>
          <p:nvPr>
            <p:ph type="sldNum" sz="quarter" idx="11"/>
          </p:nvPr>
        </p:nvSpPr>
        <p:spPr>
          <a:xfrm>
            <a:off x="6096000" y="6245225"/>
            <a:ext cx="2133600" cy="476250"/>
          </a:xfrm>
        </p:spPr>
        <p:txBody>
          <a:bodyPr/>
          <a:lstStyle>
            <a:lvl1pPr>
              <a:defRPr/>
            </a:lvl1pPr>
          </a:lstStyle>
          <a:p>
            <a:fld id="{B9E5150D-AB07-41DA-93DC-7676DDEDF7BE}" type="slidenum">
              <a:rPr lang="en-US" altLang="en-US"/>
              <a:pPr/>
              <a:t>‹#›</a:t>
            </a:fld>
            <a:endParaRPr lang="en-US" altLang="en-US"/>
          </a:p>
        </p:txBody>
      </p:sp>
    </p:spTree>
    <p:extLst>
      <p:ext uri="{BB962C8B-B14F-4D97-AF65-F5344CB8AC3E}">
        <p14:creationId xmlns:p14="http://schemas.microsoft.com/office/powerpoint/2010/main" val="338091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5" descr="I:\aOutsideOffice\Jenni Knaus ODE\Publishing Development ODE\1170823_ODE_HLogo TAG_2016-FINAL-RGB from Illustratorr.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05200" y="5853113"/>
            <a:ext cx="1905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ctr">
              <a:defRPr sz="2000" b="0" u="sng">
                <a:latin typeface="Bookman Old Style" panose="02050604050505020204" pitchFamily="18"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Bookman Old Style" panose="020506040505050202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486005"/>
          </a:xfrm>
        </p:spPr>
        <p:txBody>
          <a:bodyPr/>
          <a:lstStyle>
            <a:lvl1pPr marL="0" indent="0" algn="ctr">
              <a:buNone/>
              <a:defRPr sz="1400">
                <a:latin typeface="Bookman Old Style" panose="0205060405050502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Slide Number Placeholder 6"/>
          <p:cNvSpPr>
            <a:spLocks noGrp="1"/>
          </p:cNvSpPr>
          <p:nvPr>
            <p:ph type="sldNum" sz="quarter" idx="11"/>
          </p:nvPr>
        </p:nvSpPr>
        <p:spPr>
          <a:xfrm>
            <a:off x="6096000" y="6245225"/>
            <a:ext cx="2133600" cy="476250"/>
          </a:xfrm>
        </p:spPr>
        <p:txBody>
          <a:bodyPr/>
          <a:lstStyle>
            <a:lvl1pPr>
              <a:defRPr/>
            </a:lvl1pPr>
          </a:lstStyle>
          <a:p>
            <a:fld id="{7E14088E-A566-49F8-84A3-22C91CA638DC}" type="slidenum">
              <a:rPr lang="en-US" altLang="en-US"/>
              <a:pPr/>
              <a:t>‹#›</a:t>
            </a:fld>
            <a:endParaRPr lang="en-US" altLang="en-US"/>
          </a:p>
        </p:txBody>
      </p:sp>
    </p:spTree>
    <p:extLst>
      <p:ext uri="{BB962C8B-B14F-4D97-AF65-F5344CB8AC3E}">
        <p14:creationId xmlns:p14="http://schemas.microsoft.com/office/powerpoint/2010/main" val="16068762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838200" y="1600200"/>
            <a:ext cx="8229600" cy="431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638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cs typeface="Arial" panose="020B0604020202020204" pitchFamily="34" charset="0"/>
              </a:defRPr>
            </a:lvl1pPr>
          </a:lstStyle>
          <a:p>
            <a:pPr>
              <a:defRPr/>
            </a:pPr>
            <a:endParaRPr lang="en-US" altLang="en-US"/>
          </a:p>
        </p:txBody>
      </p:sp>
      <p:sp>
        <p:nvSpPr>
          <p:cNvPr id="16390" name="Rectangle 6"/>
          <p:cNvSpPr>
            <a:spLocks noGrp="1" noChangeArrowheads="1"/>
          </p:cNvSpPr>
          <p:nvPr>
            <p:ph type="sldNum" sz="quarter" idx="4"/>
          </p:nvPr>
        </p:nvSpPr>
        <p:spPr bwMode="auto">
          <a:xfrm>
            <a:off x="63246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cs typeface="Arial" charset="0"/>
              </a:defRPr>
            </a:lvl1pPr>
          </a:lstStyle>
          <a:p>
            <a:fld id="{E3A1FDCE-179B-4740-9A12-D4B57D56829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hyperlink" Target="http://www.oregon.gov/ode/educator-resources/assessment/AltAssessment/Pages/default.aspx" TargetMode="External"/><Relationship Id="rId4" Type="http://schemas.openxmlformats.org/officeDocument/2006/relationships/hyperlink" Target="https://or.k12test.com/"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oregon.gov/ode/educator-resources/assessment/Pages/Assessment-Administration.aspx%23mai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oregon.gov/ode/educator-resources/assessment/Documents/testingschedule.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or.k12test.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or.k12test.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oregon.gov/ode/educator-resources/assessment/AltAssessment/Pages/default.aspx"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hyperlink" Target="https://www2.ed.gov/documents/essa-act-of-1965.pdf" TargetMode="External"/><Relationship Id="rId4" Type="http://schemas.openxmlformats.org/officeDocument/2006/relationships/hyperlink" Target="https://www.gpo.gov/fdsys/pkg/FR-2016-12-08/pdf/2016-29128.pdf" TargetMode="External"/><Relationship Id="rId5" Type="http://schemas.openxmlformats.org/officeDocument/2006/relationships/hyperlink" Target="https://nceo.umn.edu/docs/OnlinePubs/NCEOBrief12OnePercentCap.pdf" TargetMode="External"/><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www.brtprojects.org/publications/training-modules"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oregon.gov/ode/educator-resources/assessment/AltAssessment/Pages/default.aspx" TargetMode="External"/><Relationship Id="rId4" Type="http://schemas.openxmlformats.org/officeDocument/2006/relationships/hyperlink" Target="https://or.k12test.com/" TargetMode="External"/><Relationship Id="rId5" Type="http://schemas.openxmlformats.org/officeDocument/2006/relationships/hyperlink" Target="https://district.ode.state.or.us/" TargetMode="External"/><Relationship Id="rId6" Type="http://schemas.openxmlformats.org/officeDocument/2006/relationships/hyperlink" Target="http://lms.brtprojects.org/" TargetMode="External"/><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hyperlink" Target="mailto:Brad.Lenhardt@state.or.us" TargetMode="External"/><Relationship Id="rId4" Type="http://schemas.openxmlformats.org/officeDocument/2006/relationships/hyperlink" Target="http://www.oregon.gov/ode/educator-resources/assessment/Documents/esdpartners.pdf" TargetMode="External"/><Relationship Id="rId5"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hyperlink" Target="mailto:dfarley@uoregon.edu" TargetMode="External"/><Relationship Id="rId4" Type="http://schemas.openxmlformats.org/officeDocument/2006/relationships/hyperlink" Target="mailto:orextended@k12test.com" TargetMode="External"/><Relationship Id="rId5" Type="http://schemas.openxmlformats.org/officeDocument/2006/relationships/image" Target="../media/image11.jpg"/><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5800" y="2198914"/>
            <a:ext cx="8153400" cy="1261884"/>
          </a:xfrm>
          <a:prstGeom prst="rect">
            <a:avLst/>
          </a:prstGeom>
        </p:spPr>
        <p:txBody>
          <a:bodyPr vert="horz" wrap="square" lIns="0" tIns="0" rIns="0" bIns="0" rtlCol="0">
            <a:spAutoFit/>
          </a:bodyPr>
          <a:lstStyle/>
          <a:p>
            <a:pPr algn="ctr"/>
            <a:r>
              <a:rPr lang="en-US" sz="4100" dirty="0">
                <a:latin typeface="Calibri" panose="020F0502020204030204" pitchFamily="34" charset="0"/>
                <a:cs typeface="Tw Cen MT"/>
              </a:rPr>
              <a:t>Oregon Extended</a:t>
            </a:r>
            <a:r>
              <a:rPr lang="en-US" sz="4100" spc="-25" dirty="0">
                <a:latin typeface="Calibri" panose="020F0502020204030204" pitchFamily="34" charset="0"/>
                <a:cs typeface="Tw Cen MT"/>
              </a:rPr>
              <a:t> </a:t>
            </a:r>
            <a:r>
              <a:rPr lang="en-US" sz="4100" dirty="0">
                <a:latin typeface="Calibri" panose="020F0502020204030204" pitchFamily="34" charset="0"/>
                <a:cs typeface="Tw Cen MT"/>
              </a:rPr>
              <a:t>Assessment (ORExt):</a:t>
            </a:r>
          </a:p>
          <a:p>
            <a:pPr algn="ctr">
              <a:lnSpc>
                <a:spcPct val="100000"/>
              </a:lnSpc>
            </a:pPr>
            <a:r>
              <a:rPr lang="en-US" sz="4100" dirty="0">
                <a:latin typeface="Calibri" panose="020F0502020204030204" pitchFamily="34" charset="0"/>
                <a:cs typeface="Tw Cen MT"/>
              </a:rPr>
              <a:t>Quali</a:t>
            </a:r>
            <a:r>
              <a:rPr lang="en-US" sz="4100" spc="5" dirty="0">
                <a:latin typeface="Calibri" panose="020F0502020204030204" pitchFamily="34" charset="0"/>
                <a:cs typeface="Tw Cen MT"/>
              </a:rPr>
              <a:t>f</a:t>
            </a:r>
            <a:r>
              <a:rPr lang="en-US" sz="4100" spc="-5" dirty="0">
                <a:latin typeface="Calibri" panose="020F0502020204030204" pitchFamily="34" charset="0"/>
                <a:cs typeface="Tw Cen MT"/>
              </a:rPr>
              <a:t>ie</a:t>
            </a:r>
            <a:r>
              <a:rPr lang="en-US" sz="4100" dirty="0">
                <a:latin typeface="Calibri" panose="020F0502020204030204" pitchFamily="34" charset="0"/>
                <a:cs typeface="Tw Cen MT"/>
              </a:rPr>
              <a:t>d</a:t>
            </a:r>
            <a:r>
              <a:rPr lang="en-US" sz="4100" spc="-20" dirty="0">
                <a:latin typeface="Calibri" panose="020F0502020204030204" pitchFamily="34" charset="0"/>
                <a:cs typeface="Tw Cen MT"/>
              </a:rPr>
              <a:t> </a:t>
            </a:r>
            <a:r>
              <a:rPr lang="en-US" sz="4100" spc="-204" dirty="0" smtClean="0">
                <a:latin typeface="Calibri" panose="020F0502020204030204" pitchFamily="34" charset="0"/>
                <a:cs typeface="Tw Cen MT"/>
              </a:rPr>
              <a:t>Trainer</a:t>
            </a:r>
            <a:r>
              <a:rPr lang="en-US" sz="4100" spc="-30" dirty="0" smtClean="0">
                <a:latin typeface="Calibri" panose="020F0502020204030204" pitchFamily="34" charset="0"/>
                <a:cs typeface="Tw Cen MT"/>
              </a:rPr>
              <a:t> </a:t>
            </a:r>
            <a:r>
              <a:rPr lang="en-US" sz="4100" spc="-204" dirty="0">
                <a:latin typeface="Calibri" panose="020F0502020204030204" pitchFamily="34" charset="0"/>
                <a:cs typeface="Tw Cen MT"/>
              </a:rPr>
              <a:t>T</a:t>
            </a:r>
            <a:r>
              <a:rPr lang="en-US" sz="4100" spc="-35" dirty="0">
                <a:latin typeface="Calibri" panose="020F0502020204030204" pitchFamily="34" charset="0"/>
                <a:cs typeface="Tw Cen MT"/>
              </a:rPr>
              <a:t>r</a:t>
            </a:r>
            <a:r>
              <a:rPr lang="en-US" sz="4100" dirty="0">
                <a:latin typeface="Calibri" panose="020F0502020204030204" pitchFamily="34" charset="0"/>
                <a:cs typeface="Tw Cen MT"/>
              </a:rPr>
              <a:t>aining</a:t>
            </a:r>
          </a:p>
        </p:txBody>
      </p:sp>
      <p:sp>
        <p:nvSpPr>
          <p:cNvPr id="6" name="object 6"/>
          <p:cNvSpPr/>
          <p:nvPr/>
        </p:nvSpPr>
        <p:spPr>
          <a:xfrm>
            <a:off x="2656735" y="3581400"/>
            <a:ext cx="4408318" cy="2935351"/>
          </a:xfrm>
          <a:prstGeom prst="rect">
            <a:avLst/>
          </a:prstGeom>
          <a:blipFill>
            <a:blip r:embed="rId3" cstate="print"/>
            <a:stretch>
              <a:fillRect/>
            </a:stretch>
          </a:blipFill>
        </p:spPr>
        <p:txBody>
          <a:bodyPr wrap="square" lIns="0" tIns="0" rIns="0" bIns="0" rtlCol="0">
            <a:spAutoFit/>
          </a:bodyPr>
          <a:lstStyle/>
          <a:p>
            <a:endParaRPr/>
          </a:p>
        </p:txBody>
      </p:sp>
    </p:spTree>
    <p:extLst>
      <p:ext uri="{BB962C8B-B14F-4D97-AF65-F5344CB8AC3E}">
        <p14:creationId xmlns:p14="http://schemas.microsoft.com/office/powerpoint/2010/main" val="1076989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533400"/>
            <a:ext cx="8763000" cy="865878"/>
          </a:xfrm>
          <a:prstGeom prst="rect">
            <a:avLst/>
          </a:prstGeom>
        </p:spPr>
        <p:txBody>
          <a:bodyPr vert="horz" wrap="square" lIns="0" tIns="247904" rIns="0" bIns="0" rtlCol="0">
            <a:spAutoFit/>
          </a:bodyPr>
          <a:lstStyle/>
          <a:p>
            <a:pPr marL="1709420" algn="l">
              <a:lnSpc>
                <a:spcPct val="100000"/>
              </a:lnSpc>
            </a:pPr>
            <a:r>
              <a:rPr lang="en-US" dirty="0" err="1" smtClean="0">
                <a:solidFill>
                  <a:schemeClr val="tx1"/>
                </a:solidFill>
                <a:latin typeface="Calibri" panose="020F0502020204030204" pitchFamily="34" charset="0"/>
              </a:rPr>
              <a:t>ORExt</a:t>
            </a:r>
            <a:r>
              <a:rPr lang="en-US" dirty="0" smtClean="0">
                <a:solidFill>
                  <a:schemeClr val="tx1"/>
                </a:solidFill>
                <a:latin typeface="Calibri" panose="020F0502020204030204" pitchFamily="34" charset="0"/>
              </a:rPr>
              <a:t>: USED AA-AAAS Allowance</a:t>
            </a:r>
            <a:endParaRPr dirty="0">
              <a:solidFill>
                <a:schemeClr val="tx1"/>
              </a:solidFill>
              <a:latin typeface="Calibri" panose="020F0502020204030204" pitchFamily="34" charset="0"/>
            </a:endParaRPr>
          </a:p>
        </p:txBody>
      </p:sp>
      <p:sp>
        <p:nvSpPr>
          <p:cNvPr id="3" name="object 3"/>
          <p:cNvSpPr txBox="1"/>
          <p:nvPr/>
        </p:nvSpPr>
        <p:spPr>
          <a:xfrm>
            <a:off x="685800" y="1279905"/>
            <a:ext cx="8305799" cy="2354491"/>
          </a:xfrm>
          <a:prstGeom prst="rect">
            <a:avLst/>
          </a:prstGeom>
        </p:spPr>
        <p:txBody>
          <a:bodyPr vert="horz" wrap="square" lIns="0" tIns="0" rIns="0" bIns="0" rtlCol="0">
            <a:spAutoFit/>
          </a:bodyPr>
          <a:lstStyle/>
          <a:p>
            <a:pPr marL="355600" indent="-342900">
              <a:lnSpc>
                <a:spcPct val="100000"/>
              </a:lnSpc>
              <a:buFont typeface="Arial" panose="020B0604020202020204" pitchFamily="34" charset="0"/>
              <a:buChar char="•"/>
            </a:pPr>
            <a:endParaRPr sz="2400" dirty="0">
              <a:latin typeface="Calibri" panose="020F0502020204030204" pitchFamily="34" charset="0"/>
              <a:cs typeface="Arial"/>
            </a:endParaRPr>
          </a:p>
          <a:p>
            <a:pPr marL="680720" marR="131445" indent="-342900">
              <a:lnSpc>
                <a:spcPts val="2270"/>
              </a:lnSpc>
              <a:spcBef>
                <a:spcPts val="725"/>
              </a:spcBef>
              <a:buClr>
                <a:srgbClr val="0070C0"/>
              </a:buClr>
              <a:buSzPct val="100000"/>
              <a:buFont typeface="Courier New" panose="02070309020205020404" pitchFamily="49" charset="0"/>
              <a:buChar char="o"/>
              <a:tabLst>
                <a:tab pos="658495" algn="l"/>
              </a:tabLst>
            </a:pPr>
            <a:r>
              <a:rPr lang="en-US" sz="2400" dirty="0" smtClean="0">
                <a:latin typeface="Calibri" panose="020F0502020204030204" pitchFamily="34" charset="0"/>
                <a:cs typeface="Tw Cen MT"/>
              </a:rPr>
              <a:t>Per USED, an a</a:t>
            </a:r>
            <a:r>
              <a:rPr sz="2400" dirty="0" smtClean="0">
                <a:latin typeface="Calibri" panose="020F0502020204030204" pitchFamily="34" charset="0"/>
                <a:cs typeface="Tw Cen MT"/>
              </a:rPr>
              <a:t>ll</a:t>
            </a:r>
            <a:r>
              <a:rPr sz="2400" spc="-60" dirty="0" smtClean="0">
                <a:latin typeface="Calibri" panose="020F0502020204030204" pitchFamily="34" charset="0"/>
                <a:cs typeface="Tw Cen MT"/>
              </a:rPr>
              <a:t>o</a:t>
            </a:r>
            <a:r>
              <a:rPr sz="2400" spc="-95" dirty="0" smtClean="0">
                <a:latin typeface="Calibri" panose="020F0502020204030204" pitchFamily="34" charset="0"/>
                <a:cs typeface="Tw Cen MT"/>
              </a:rPr>
              <a:t>w</a:t>
            </a:r>
            <a:r>
              <a:rPr sz="2400" spc="-15" dirty="0" smtClean="0">
                <a:latin typeface="Calibri" panose="020F0502020204030204" pitchFamily="34" charset="0"/>
                <a:cs typeface="Tw Cen MT"/>
              </a:rPr>
              <a:t>a</a:t>
            </a:r>
            <a:r>
              <a:rPr sz="2400" spc="-5" dirty="0" smtClean="0">
                <a:latin typeface="Calibri" panose="020F0502020204030204" pitchFamily="34" charset="0"/>
                <a:cs typeface="Tw Cen MT"/>
              </a:rPr>
              <a:t>n</a:t>
            </a:r>
            <a:r>
              <a:rPr sz="2400" spc="-10" dirty="0" smtClean="0">
                <a:latin typeface="Calibri" panose="020F0502020204030204" pitchFamily="34" charset="0"/>
                <a:cs typeface="Tw Cen MT"/>
              </a:rPr>
              <a:t>ce</a:t>
            </a:r>
            <a:r>
              <a:rPr lang="en-US" sz="2400" spc="-10" dirty="0" smtClean="0">
                <a:latin typeface="Calibri" panose="020F0502020204030204" pitchFamily="34" charset="0"/>
                <a:cs typeface="Tw Cen MT"/>
              </a:rPr>
              <a:t> was made</a:t>
            </a:r>
            <a:r>
              <a:rPr sz="2400" spc="-5" dirty="0" smtClean="0">
                <a:latin typeface="Calibri" panose="020F0502020204030204" pitchFamily="34" charset="0"/>
                <a:cs typeface="Tw Cen MT"/>
              </a:rPr>
              <a:t> </a:t>
            </a:r>
            <a:r>
              <a:rPr sz="2400" spc="-45" dirty="0" smtClean="0">
                <a:latin typeface="Calibri" panose="020F0502020204030204" pitchFamily="34" charset="0"/>
                <a:cs typeface="Tw Cen MT"/>
              </a:rPr>
              <a:t>f</a:t>
            </a:r>
            <a:r>
              <a:rPr sz="2400" dirty="0" smtClean="0">
                <a:latin typeface="Calibri" panose="020F0502020204030204" pitchFamily="34" charset="0"/>
                <a:cs typeface="Tw Cen MT"/>
              </a:rPr>
              <a:t>or s</a:t>
            </a:r>
            <a:r>
              <a:rPr sz="2400" spc="-10" dirty="0" smtClean="0">
                <a:latin typeface="Calibri" panose="020F0502020204030204" pitchFamily="34" charset="0"/>
                <a:cs typeface="Tw Cen MT"/>
              </a:rPr>
              <a:t>tate</a:t>
            </a:r>
            <a:r>
              <a:rPr lang="en-US" sz="2400" spc="-10" dirty="0" smtClean="0">
                <a:latin typeface="Calibri" panose="020F0502020204030204" pitchFamily="34" charset="0"/>
                <a:cs typeface="Tw Cen MT"/>
              </a:rPr>
              <a:t>s</a:t>
            </a:r>
            <a:r>
              <a:rPr sz="2400" spc="20" dirty="0" smtClean="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20" dirty="0">
                <a:latin typeface="Calibri" panose="020F0502020204030204" pitchFamily="34" charset="0"/>
                <a:cs typeface="Tw Cen MT"/>
              </a:rPr>
              <a:t>c</a:t>
            </a:r>
            <a:r>
              <a:rPr sz="2400" spc="-10" dirty="0">
                <a:latin typeface="Calibri" panose="020F0502020204030204" pitchFamily="34" charset="0"/>
                <a:cs typeface="Tw Cen MT"/>
              </a:rPr>
              <a:t>reate</a:t>
            </a:r>
            <a:r>
              <a:rPr sz="2400" spc="5" dirty="0">
                <a:latin typeface="Calibri" panose="020F0502020204030204" pitchFamily="34" charset="0"/>
                <a:cs typeface="Tw Cen MT"/>
              </a:rPr>
              <a:t> </a:t>
            </a:r>
            <a:r>
              <a:rPr sz="2400" spc="-15" dirty="0">
                <a:latin typeface="Calibri" panose="020F0502020204030204" pitchFamily="34" charset="0"/>
                <a:cs typeface="Tw Cen MT"/>
              </a:rPr>
              <a:t>an</a:t>
            </a:r>
            <a:r>
              <a:rPr sz="2400" spc="-10" dirty="0">
                <a:latin typeface="Calibri" panose="020F0502020204030204" pitchFamily="34" charset="0"/>
                <a:cs typeface="Tw Cen MT"/>
              </a:rPr>
              <a:t> </a:t>
            </a:r>
            <a:r>
              <a:rPr sz="2400" dirty="0">
                <a:latin typeface="Calibri" panose="020F0502020204030204" pitchFamily="34" charset="0"/>
                <a:cs typeface="Tw Cen MT"/>
              </a:rPr>
              <a:t>alte</a:t>
            </a:r>
            <a:r>
              <a:rPr sz="2400" spc="25" dirty="0">
                <a:latin typeface="Calibri" panose="020F0502020204030204" pitchFamily="34" charset="0"/>
                <a:cs typeface="Tw Cen MT"/>
              </a:rPr>
              <a:t>r</a:t>
            </a:r>
            <a:r>
              <a:rPr sz="2400" spc="-10" dirty="0">
                <a:latin typeface="Calibri" panose="020F0502020204030204" pitchFamily="34" charset="0"/>
                <a:cs typeface="Tw Cen MT"/>
              </a:rPr>
              <a:t>nate</a:t>
            </a:r>
            <a:r>
              <a:rPr sz="2400" spc="15" dirty="0">
                <a:latin typeface="Calibri" panose="020F0502020204030204" pitchFamily="34" charset="0"/>
                <a:cs typeface="Tw Cen MT"/>
              </a:rPr>
              <a:t> </a:t>
            </a:r>
            <a:r>
              <a:rPr sz="2400" spc="-10" dirty="0">
                <a:latin typeface="Calibri" panose="020F0502020204030204" pitchFamily="34" charset="0"/>
                <a:cs typeface="Tw Cen MT"/>
              </a:rPr>
              <a:t>assessment</a:t>
            </a:r>
            <a:r>
              <a:rPr sz="2400" spc="5" dirty="0">
                <a:latin typeface="Calibri" panose="020F0502020204030204" pitchFamily="34" charset="0"/>
                <a:cs typeface="Tw Cen MT"/>
              </a:rPr>
              <a:t> </a:t>
            </a:r>
            <a:r>
              <a:rPr sz="2400" spc="-40" dirty="0">
                <a:latin typeface="Calibri" panose="020F0502020204030204" pitchFamily="34" charset="0"/>
                <a:cs typeface="Tw Cen MT"/>
              </a:rPr>
              <a:t>f</a:t>
            </a:r>
            <a:r>
              <a:rPr sz="2400" dirty="0">
                <a:latin typeface="Calibri" panose="020F0502020204030204" pitchFamily="34" charset="0"/>
                <a:cs typeface="Tw Cen MT"/>
              </a:rPr>
              <a:t>or s</a:t>
            </a:r>
            <a:r>
              <a:rPr sz="2400" spc="-10" dirty="0">
                <a:latin typeface="Calibri" panose="020F0502020204030204" pitchFamily="34" charset="0"/>
                <a:cs typeface="Tw Cen MT"/>
              </a:rPr>
              <a:t>tud</a:t>
            </a:r>
            <a:r>
              <a:rPr sz="2400" spc="-15" dirty="0">
                <a:latin typeface="Calibri" panose="020F0502020204030204" pitchFamily="34" charset="0"/>
                <a:cs typeface="Tw Cen MT"/>
              </a:rPr>
              <a:t>e</a:t>
            </a:r>
            <a:r>
              <a:rPr sz="2400" spc="-5" dirty="0">
                <a:latin typeface="Calibri" panose="020F0502020204030204" pitchFamily="34" charset="0"/>
                <a:cs typeface="Tw Cen MT"/>
              </a:rPr>
              <a:t>n</a:t>
            </a:r>
            <a:r>
              <a:rPr sz="2400" dirty="0">
                <a:latin typeface="Calibri" panose="020F0502020204030204" pitchFamily="34" charset="0"/>
                <a:cs typeface="Tw Cen MT"/>
              </a:rPr>
              <a:t>ts with </a:t>
            </a:r>
            <a:r>
              <a:rPr sz="2400" spc="-10" dirty="0">
                <a:latin typeface="Calibri" panose="020F0502020204030204" pitchFamily="34" charset="0"/>
                <a:cs typeface="Tw Cen MT"/>
              </a:rPr>
              <a:t>the</a:t>
            </a:r>
            <a:r>
              <a:rPr sz="2400" spc="10" dirty="0">
                <a:latin typeface="Calibri" panose="020F0502020204030204" pitchFamily="34" charset="0"/>
                <a:cs typeface="Tw Cen MT"/>
              </a:rPr>
              <a:t> </a:t>
            </a:r>
            <a:r>
              <a:rPr sz="2400" spc="-15" dirty="0">
                <a:latin typeface="Calibri" panose="020F0502020204030204" pitchFamily="34" charset="0"/>
                <a:cs typeface="Tw Cen MT"/>
              </a:rPr>
              <a:t>m</a:t>
            </a:r>
            <a:r>
              <a:rPr sz="2400" spc="-10" dirty="0">
                <a:latin typeface="Calibri" panose="020F0502020204030204" pitchFamily="34" charset="0"/>
                <a:cs typeface="Tw Cen MT"/>
              </a:rPr>
              <a:t>o</a:t>
            </a:r>
            <a:r>
              <a:rPr sz="2400" dirty="0">
                <a:latin typeface="Calibri" panose="020F0502020204030204" pitchFamily="34" charset="0"/>
                <a:cs typeface="Tw Cen MT"/>
              </a:rPr>
              <a:t>st</a:t>
            </a:r>
            <a:r>
              <a:rPr sz="2400" spc="-10" dirty="0">
                <a:latin typeface="Calibri" panose="020F0502020204030204" pitchFamily="34" charset="0"/>
                <a:cs typeface="Tw Cen MT"/>
              </a:rPr>
              <a:t> s</a:t>
            </a:r>
            <a:r>
              <a:rPr sz="2400" spc="-5" dirty="0">
                <a:latin typeface="Calibri" panose="020F0502020204030204" pitchFamily="34" charset="0"/>
                <a:cs typeface="Tw Cen MT"/>
              </a:rPr>
              <a:t>ignifi</a:t>
            </a:r>
            <a:r>
              <a:rPr sz="2400" spc="-10" dirty="0">
                <a:latin typeface="Calibri" panose="020F0502020204030204" pitchFamily="34" charset="0"/>
                <a:cs typeface="Tw Cen MT"/>
              </a:rPr>
              <a:t>c</a:t>
            </a:r>
            <a:r>
              <a:rPr sz="2400" spc="-15" dirty="0">
                <a:latin typeface="Calibri" panose="020F0502020204030204" pitchFamily="34" charset="0"/>
                <a:cs typeface="Tw Cen MT"/>
              </a:rPr>
              <a:t>a</a:t>
            </a:r>
            <a:r>
              <a:rPr sz="2400" spc="-5" dirty="0">
                <a:latin typeface="Calibri" panose="020F0502020204030204" pitchFamily="34" charset="0"/>
                <a:cs typeface="Tw Cen MT"/>
              </a:rPr>
              <a:t>n</a:t>
            </a:r>
            <a:r>
              <a:rPr sz="2400" spc="-10" dirty="0">
                <a:latin typeface="Calibri" panose="020F0502020204030204" pitchFamily="34" charset="0"/>
                <a:cs typeface="Tw Cen MT"/>
              </a:rPr>
              <a:t>t</a:t>
            </a:r>
            <a:r>
              <a:rPr sz="2400" spc="35" dirty="0">
                <a:latin typeface="Calibri" panose="020F0502020204030204" pitchFamily="34" charset="0"/>
                <a:cs typeface="Tw Cen MT"/>
              </a:rPr>
              <a:t> </a:t>
            </a:r>
            <a:r>
              <a:rPr sz="2400" spc="-10" dirty="0">
                <a:latin typeface="Calibri" panose="020F0502020204030204" pitchFamily="34" charset="0"/>
                <a:cs typeface="Tw Cen MT"/>
              </a:rPr>
              <a:t>cog</a:t>
            </a:r>
            <a:r>
              <a:rPr sz="2400" dirty="0">
                <a:latin typeface="Calibri" panose="020F0502020204030204" pitchFamily="34" charset="0"/>
                <a:cs typeface="Tw Cen MT"/>
              </a:rPr>
              <a:t>nit</a:t>
            </a:r>
            <a:r>
              <a:rPr sz="2400" spc="-10" dirty="0">
                <a:latin typeface="Calibri" panose="020F0502020204030204" pitchFamily="34" charset="0"/>
                <a:cs typeface="Tw Cen MT"/>
              </a:rPr>
              <a:t>i</a:t>
            </a:r>
            <a:r>
              <a:rPr sz="2400" spc="-45" dirty="0">
                <a:latin typeface="Calibri" panose="020F0502020204030204" pitchFamily="34" charset="0"/>
                <a:cs typeface="Tw Cen MT"/>
              </a:rPr>
              <a:t>v</a:t>
            </a:r>
            <a:r>
              <a:rPr sz="2400" dirty="0">
                <a:latin typeface="Calibri" panose="020F0502020204030204" pitchFamily="34" charset="0"/>
                <a:cs typeface="Tw Cen MT"/>
              </a:rPr>
              <a:t>e</a:t>
            </a:r>
            <a:r>
              <a:rPr sz="2400" spc="10" dirty="0">
                <a:latin typeface="Calibri" panose="020F0502020204030204" pitchFamily="34" charset="0"/>
                <a:cs typeface="Tw Cen MT"/>
              </a:rPr>
              <a:t> </a:t>
            </a:r>
            <a:r>
              <a:rPr sz="2400" spc="-10" dirty="0" smtClean="0">
                <a:latin typeface="Calibri" panose="020F0502020204030204" pitchFamily="34" charset="0"/>
                <a:cs typeface="Tw Cen MT"/>
              </a:rPr>
              <a:t>disab</a:t>
            </a:r>
            <a:r>
              <a:rPr sz="2400" spc="-5" dirty="0" smtClean="0">
                <a:latin typeface="Calibri" panose="020F0502020204030204" pitchFamily="34" charset="0"/>
                <a:cs typeface="Tw Cen MT"/>
              </a:rPr>
              <a:t>i</a:t>
            </a:r>
            <a:r>
              <a:rPr sz="2400" spc="-10" dirty="0" smtClean="0">
                <a:latin typeface="Calibri" panose="020F0502020204030204" pitchFamily="34" charset="0"/>
                <a:cs typeface="Tw Cen MT"/>
              </a:rPr>
              <a:t>l</a:t>
            </a:r>
            <a:r>
              <a:rPr sz="2400" spc="-5" dirty="0" smtClean="0">
                <a:latin typeface="Calibri" panose="020F0502020204030204" pitchFamily="34" charset="0"/>
                <a:cs typeface="Tw Cen MT"/>
              </a:rPr>
              <a:t>i</a:t>
            </a:r>
            <a:r>
              <a:rPr sz="2400" spc="-10" dirty="0" smtClean="0">
                <a:latin typeface="Calibri" panose="020F0502020204030204" pitchFamily="34" charset="0"/>
                <a:cs typeface="Tw Cen MT"/>
              </a:rPr>
              <a:t>t</a:t>
            </a:r>
            <a:r>
              <a:rPr sz="2400" spc="-5" dirty="0" smtClean="0">
                <a:latin typeface="Calibri" panose="020F0502020204030204" pitchFamily="34" charset="0"/>
                <a:cs typeface="Tw Cen MT"/>
              </a:rPr>
              <a:t>ie</a:t>
            </a:r>
            <a:r>
              <a:rPr sz="2400" spc="-25" dirty="0" smtClean="0">
                <a:latin typeface="Calibri" panose="020F0502020204030204" pitchFamily="34" charset="0"/>
                <a:cs typeface="Tw Cen MT"/>
              </a:rPr>
              <a:t>s</a:t>
            </a:r>
            <a:r>
              <a:rPr lang="en-US" sz="2400" dirty="0" smtClean="0">
                <a:latin typeface="Calibri" panose="020F0502020204030204" pitchFamily="34" charset="0"/>
                <a:cs typeface="Tw Cen MT"/>
              </a:rPr>
              <a:t>: </a:t>
            </a:r>
            <a:r>
              <a:rPr lang="en-US" sz="2400" dirty="0">
                <a:latin typeface="Calibri" panose="020F0502020204030204" pitchFamily="34" charset="0"/>
                <a:cs typeface="Tw Cen MT"/>
              </a:rPr>
              <a:t>Al</a:t>
            </a:r>
            <a:r>
              <a:rPr lang="en-US" sz="2400" spc="-10" dirty="0">
                <a:latin typeface="Calibri" panose="020F0502020204030204" pitchFamily="34" charset="0"/>
                <a:cs typeface="Tw Cen MT"/>
              </a:rPr>
              <a:t>t</a:t>
            </a:r>
            <a:r>
              <a:rPr lang="en-US" sz="2400" dirty="0">
                <a:latin typeface="Calibri" panose="020F0502020204030204" pitchFamily="34" charset="0"/>
                <a:cs typeface="Tw Cen MT"/>
              </a:rPr>
              <a:t>e</a:t>
            </a:r>
            <a:r>
              <a:rPr lang="en-US" sz="2400" spc="30" dirty="0">
                <a:latin typeface="Calibri" panose="020F0502020204030204" pitchFamily="34" charset="0"/>
                <a:cs typeface="Tw Cen MT"/>
              </a:rPr>
              <a:t>r</a:t>
            </a:r>
            <a:r>
              <a:rPr lang="en-US" sz="2400" dirty="0">
                <a:latin typeface="Calibri" panose="020F0502020204030204" pitchFamily="34" charset="0"/>
                <a:cs typeface="Tw Cen MT"/>
              </a:rPr>
              <a:t>nate Asses</a:t>
            </a:r>
            <a:r>
              <a:rPr lang="en-US" sz="2400" spc="-10" dirty="0">
                <a:latin typeface="Calibri" panose="020F0502020204030204" pitchFamily="34" charset="0"/>
                <a:cs typeface="Tw Cen MT"/>
              </a:rPr>
              <a:t>s</a:t>
            </a:r>
            <a:r>
              <a:rPr lang="en-US" sz="2400" dirty="0">
                <a:latin typeface="Calibri" panose="020F0502020204030204" pitchFamily="34" charset="0"/>
                <a:cs typeface="Tw Cen MT"/>
              </a:rPr>
              <a:t>ment</a:t>
            </a:r>
            <a:r>
              <a:rPr lang="en-US" sz="2400" spc="-10" dirty="0">
                <a:latin typeface="Calibri" panose="020F0502020204030204" pitchFamily="34" charset="0"/>
                <a:cs typeface="Tw Cen MT"/>
              </a:rPr>
              <a:t> </a:t>
            </a:r>
            <a:r>
              <a:rPr lang="en-US" sz="2400" dirty="0">
                <a:latin typeface="Calibri" panose="020F0502020204030204" pitchFamily="34" charset="0"/>
                <a:cs typeface="Tw Cen MT"/>
              </a:rPr>
              <a:t>based on</a:t>
            </a:r>
            <a:r>
              <a:rPr lang="en-US" sz="2400" spc="-10" dirty="0">
                <a:latin typeface="Calibri" panose="020F0502020204030204" pitchFamily="34" charset="0"/>
                <a:cs typeface="Tw Cen MT"/>
              </a:rPr>
              <a:t> </a:t>
            </a:r>
            <a:r>
              <a:rPr lang="en-US" sz="2400" dirty="0">
                <a:latin typeface="Calibri" panose="020F0502020204030204" pitchFamily="34" charset="0"/>
                <a:cs typeface="Tw Cen MT"/>
              </a:rPr>
              <a:t>Al</a:t>
            </a:r>
            <a:r>
              <a:rPr lang="en-US" sz="2400" spc="-10" dirty="0">
                <a:latin typeface="Calibri" panose="020F0502020204030204" pitchFamily="34" charset="0"/>
                <a:cs typeface="Tw Cen MT"/>
              </a:rPr>
              <a:t>t</a:t>
            </a:r>
            <a:r>
              <a:rPr lang="en-US" sz="2400" dirty="0">
                <a:latin typeface="Calibri" panose="020F0502020204030204" pitchFamily="34" charset="0"/>
                <a:cs typeface="Tw Cen MT"/>
              </a:rPr>
              <a:t>e</a:t>
            </a:r>
            <a:r>
              <a:rPr lang="en-US" sz="2400" spc="30" dirty="0">
                <a:latin typeface="Calibri" panose="020F0502020204030204" pitchFamily="34" charset="0"/>
                <a:cs typeface="Tw Cen MT"/>
              </a:rPr>
              <a:t>r</a:t>
            </a:r>
            <a:r>
              <a:rPr lang="en-US" sz="2400" dirty="0">
                <a:latin typeface="Calibri" panose="020F0502020204030204" pitchFamily="34" charset="0"/>
                <a:cs typeface="Tw Cen MT"/>
              </a:rPr>
              <a:t>nate</a:t>
            </a:r>
            <a:r>
              <a:rPr lang="en-US" sz="2400" spc="15" dirty="0">
                <a:latin typeface="Calibri" panose="020F0502020204030204" pitchFamily="34" charset="0"/>
                <a:cs typeface="Tw Cen MT"/>
              </a:rPr>
              <a:t> </a:t>
            </a:r>
            <a:r>
              <a:rPr lang="en-US" sz="2400" dirty="0">
                <a:latin typeface="Calibri" panose="020F0502020204030204" pitchFamily="34" charset="0"/>
                <a:cs typeface="Tw Cen MT"/>
              </a:rPr>
              <a:t>Acad</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mic</a:t>
            </a:r>
            <a:r>
              <a:rPr lang="en-US" sz="2400" spc="-10" dirty="0">
                <a:latin typeface="Calibri" panose="020F0502020204030204" pitchFamily="34" charset="0"/>
                <a:cs typeface="Tw Cen MT"/>
              </a:rPr>
              <a:t> </a:t>
            </a:r>
            <a:r>
              <a:rPr lang="en-US" sz="2400" dirty="0">
                <a:latin typeface="Calibri" panose="020F0502020204030204" pitchFamily="34" charset="0"/>
                <a:cs typeface="Tw Cen MT"/>
              </a:rPr>
              <a:t>A</a:t>
            </a:r>
            <a:r>
              <a:rPr lang="en-US" sz="2400" spc="70" dirty="0">
                <a:latin typeface="Calibri" panose="020F0502020204030204" pitchFamily="34" charset="0"/>
                <a:cs typeface="Tw Cen MT"/>
              </a:rPr>
              <a:t>c</a:t>
            </a:r>
            <a:r>
              <a:rPr lang="en-US" sz="2400" dirty="0">
                <a:latin typeface="Calibri" panose="020F0502020204030204" pitchFamily="34" charset="0"/>
                <a:cs typeface="Tw Cen MT"/>
              </a:rPr>
              <a:t>hie</a:t>
            </a:r>
            <a:r>
              <a:rPr lang="en-US" sz="2400" spc="-30" dirty="0">
                <a:latin typeface="Calibri" panose="020F0502020204030204" pitchFamily="34" charset="0"/>
                <a:cs typeface="Tw Cen MT"/>
              </a:rPr>
              <a:t>v</a:t>
            </a:r>
            <a:r>
              <a:rPr lang="en-US" sz="2400" dirty="0">
                <a:latin typeface="Calibri" panose="020F0502020204030204" pitchFamily="34" charset="0"/>
                <a:cs typeface="Tw Cen MT"/>
              </a:rPr>
              <a:t>eme</a:t>
            </a:r>
            <a:r>
              <a:rPr lang="en-US" sz="2400" spc="5" dirty="0">
                <a:latin typeface="Calibri" panose="020F0502020204030204" pitchFamily="34" charset="0"/>
                <a:cs typeface="Tw Cen MT"/>
              </a:rPr>
              <a:t>n</a:t>
            </a:r>
            <a:r>
              <a:rPr lang="en-US" sz="2400" dirty="0">
                <a:latin typeface="Calibri" panose="020F0502020204030204" pitchFamily="34" charset="0"/>
                <a:cs typeface="Tw Cen MT"/>
              </a:rPr>
              <a:t>t </a:t>
            </a:r>
            <a:r>
              <a:rPr lang="en-US" sz="2400" spc="-10" dirty="0">
                <a:latin typeface="Calibri" panose="020F0502020204030204" pitchFamily="34" charset="0"/>
                <a:cs typeface="Tw Cen MT"/>
              </a:rPr>
              <a:t>Sta</a:t>
            </a:r>
            <a:r>
              <a:rPr lang="en-US" sz="2400" spc="-5" dirty="0">
                <a:latin typeface="Calibri" panose="020F0502020204030204" pitchFamily="34" charset="0"/>
                <a:cs typeface="Tw Cen MT"/>
              </a:rPr>
              <a:t>n</a:t>
            </a:r>
            <a:r>
              <a:rPr lang="en-US" sz="2400" spc="-15" dirty="0">
                <a:latin typeface="Calibri" panose="020F0502020204030204" pitchFamily="34" charset="0"/>
                <a:cs typeface="Tw Cen MT"/>
              </a:rPr>
              <a:t>d</a:t>
            </a:r>
            <a:r>
              <a:rPr lang="en-US" sz="2400" spc="-10" dirty="0">
                <a:latin typeface="Calibri" panose="020F0502020204030204" pitchFamily="34" charset="0"/>
                <a:cs typeface="Tw Cen MT"/>
              </a:rPr>
              <a:t>ards</a:t>
            </a:r>
            <a:r>
              <a:rPr lang="en-US" sz="2400" dirty="0">
                <a:latin typeface="Calibri" panose="020F0502020204030204" pitchFamily="34" charset="0"/>
                <a:cs typeface="Tw Cen MT"/>
              </a:rPr>
              <a:t> (</a:t>
            </a:r>
            <a:r>
              <a:rPr lang="en-US" sz="2400" dirty="0" smtClean="0">
                <a:latin typeface="Calibri" panose="020F0502020204030204" pitchFamily="34" charset="0"/>
                <a:cs typeface="Tw Cen MT"/>
              </a:rPr>
              <a:t>A</a:t>
            </a:r>
            <a:r>
              <a:rPr lang="en-US" sz="2400" spc="5" dirty="0" smtClean="0">
                <a:latin typeface="Calibri" panose="020F0502020204030204" pitchFamily="34" charset="0"/>
                <a:cs typeface="Tw Cen MT"/>
              </a:rPr>
              <a:t>A</a:t>
            </a:r>
            <a:r>
              <a:rPr lang="en-US" sz="2400" spc="-5" dirty="0" smtClean="0">
                <a:latin typeface="Calibri" panose="020F0502020204030204" pitchFamily="34" charset="0"/>
                <a:cs typeface="Tw Cen MT"/>
              </a:rPr>
              <a:t>-</a:t>
            </a:r>
            <a:r>
              <a:rPr lang="en-US" sz="2400" dirty="0" smtClean="0">
                <a:latin typeface="Calibri" panose="020F0502020204030204" pitchFamily="34" charset="0"/>
                <a:cs typeface="Tw Cen MT"/>
              </a:rPr>
              <a:t>AAAS)/</a:t>
            </a:r>
            <a:r>
              <a:rPr lang="en-US" sz="2400" b="1" dirty="0" smtClean="0">
                <a:latin typeface="Calibri" panose="020F0502020204030204" pitchFamily="34" charset="0"/>
                <a:cs typeface="Tw Cen MT"/>
              </a:rPr>
              <a:t>Oregon’s Extended Assessment</a:t>
            </a:r>
            <a:endParaRPr sz="2400" dirty="0">
              <a:latin typeface="Calibri" panose="020F0502020204030204" pitchFamily="34" charset="0"/>
              <a:cs typeface="Tw Cen MT"/>
            </a:endParaRPr>
          </a:p>
          <a:p>
            <a:pPr marL="680720" indent="-342900">
              <a:lnSpc>
                <a:spcPct val="100000"/>
              </a:lnSpc>
              <a:spcBef>
                <a:spcPts val="420"/>
              </a:spcBef>
              <a:buClr>
                <a:srgbClr val="0070C0"/>
              </a:buClr>
              <a:buSzPct val="100000"/>
              <a:buFont typeface="Courier New" panose="02070309020205020404" pitchFamily="49" charset="0"/>
              <a:buChar char="o"/>
              <a:tabLst>
                <a:tab pos="658495" algn="l"/>
              </a:tabLst>
            </a:pPr>
            <a:r>
              <a:rPr sz="2400" spc="-5" dirty="0" smtClean="0">
                <a:latin typeface="Calibri" panose="020F0502020204030204" pitchFamily="34" charset="0"/>
                <a:cs typeface="Tw Cen MT"/>
              </a:rPr>
              <a:t>IE</a:t>
            </a:r>
            <a:r>
              <a:rPr sz="2400" dirty="0" smtClean="0">
                <a:latin typeface="Calibri" panose="020F0502020204030204" pitchFamily="34" charset="0"/>
                <a:cs typeface="Tw Cen MT"/>
              </a:rPr>
              <a:t>P </a:t>
            </a:r>
            <a:r>
              <a:rPr sz="2400" spc="-10" dirty="0" smtClean="0">
                <a:latin typeface="Calibri" panose="020F0502020204030204" pitchFamily="34" charset="0"/>
                <a:cs typeface="Tw Cen MT"/>
              </a:rPr>
              <a:t>t</a:t>
            </a:r>
            <a:r>
              <a:rPr sz="2400" dirty="0" smtClean="0">
                <a:latin typeface="Calibri" panose="020F0502020204030204" pitchFamily="34" charset="0"/>
                <a:cs typeface="Tw Cen MT"/>
              </a:rPr>
              <a:t>e</a:t>
            </a:r>
            <a:r>
              <a:rPr sz="2400" spc="5" dirty="0" smtClean="0">
                <a:latin typeface="Calibri" panose="020F0502020204030204" pitchFamily="34" charset="0"/>
                <a:cs typeface="Tw Cen MT"/>
              </a:rPr>
              <a:t>a</a:t>
            </a:r>
            <a:r>
              <a:rPr sz="2400" dirty="0" smtClean="0">
                <a:latin typeface="Calibri" panose="020F0502020204030204" pitchFamily="34" charset="0"/>
                <a:cs typeface="Tw Cen MT"/>
              </a:rPr>
              <a:t>m decides</a:t>
            </a:r>
            <a:r>
              <a:rPr sz="2400" spc="-5" dirty="0" smtClean="0">
                <a:latin typeface="Calibri" panose="020F0502020204030204" pitchFamily="34" charset="0"/>
                <a:cs typeface="Tw Cen MT"/>
              </a:rPr>
              <a:t> </a:t>
            </a:r>
            <a:r>
              <a:rPr sz="2400" dirty="0" smtClean="0">
                <a:latin typeface="Calibri" panose="020F0502020204030204" pitchFamily="34" charset="0"/>
                <a:cs typeface="Tw Cen MT"/>
              </a:rPr>
              <a:t>who</a:t>
            </a:r>
            <a:r>
              <a:rPr sz="2400" spc="-10" dirty="0" smtClean="0">
                <a:latin typeface="Calibri" panose="020F0502020204030204" pitchFamily="34" charset="0"/>
                <a:cs typeface="Tw Cen MT"/>
              </a:rPr>
              <a:t> </a:t>
            </a:r>
            <a:r>
              <a:rPr sz="2400" dirty="0" smtClean="0">
                <a:latin typeface="Calibri" panose="020F0502020204030204" pitchFamily="34" charset="0"/>
                <a:cs typeface="Tw Cen MT"/>
              </a:rPr>
              <a:t>pa</a:t>
            </a:r>
            <a:r>
              <a:rPr sz="2400" spc="25" dirty="0" smtClean="0">
                <a:latin typeface="Calibri" panose="020F0502020204030204" pitchFamily="34" charset="0"/>
                <a:cs typeface="Tw Cen MT"/>
              </a:rPr>
              <a:t>r</a:t>
            </a:r>
            <a:r>
              <a:rPr sz="2400" dirty="0" smtClean="0">
                <a:latin typeface="Calibri" panose="020F0502020204030204" pitchFamily="34" charset="0"/>
                <a:cs typeface="Tw Cen MT"/>
              </a:rPr>
              <a:t>t</a:t>
            </a:r>
            <a:r>
              <a:rPr sz="2400" spc="-15" dirty="0" smtClean="0">
                <a:latin typeface="Calibri" panose="020F0502020204030204" pitchFamily="34" charset="0"/>
                <a:cs typeface="Tw Cen MT"/>
              </a:rPr>
              <a:t>i</a:t>
            </a:r>
            <a:r>
              <a:rPr sz="2400" dirty="0" smtClean="0">
                <a:latin typeface="Calibri" panose="020F0502020204030204" pitchFamily="34" charset="0"/>
                <a:cs typeface="Tw Cen MT"/>
              </a:rPr>
              <a:t>c</a:t>
            </a:r>
            <a:r>
              <a:rPr sz="2400" spc="-15" dirty="0" smtClean="0">
                <a:latin typeface="Calibri" panose="020F0502020204030204" pitchFamily="34" charset="0"/>
                <a:cs typeface="Tw Cen MT"/>
              </a:rPr>
              <a:t>i</a:t>
            </a:r>
            <a:r>
              <a:rPr sz="2400" dirty="0" smtClean="0">
                <a:latin typeface="Calibri" panose="020F0502020204030204" pitchFamily="34" charset="0"/>
                <a:cs typeface="Tw Cen MT"/>
              </a:rPr>
              <a:t>pates</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10</a:t>
            </a:fld>
            <a:endParaRPr lang="en-US" altLang="en-US"/>
          </a:p>
        </p:txBody>
      </p:sp>
    </p:spTree>
    <p:extLst>
      <p:ext uri="{BB962C8B-B14F-4D97-AF65-F5344CB8AC3E}">
        <p14:creationId xmlns:p14="http://schemas.microsoft.com/office/powerpoint/2010/main" val="30546416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56626"/>
            <a:ext cx="8763000" cy="1077218"/>
          </a:xfrm>
          <a:prstGeom prst="rect">
            <a:avLst/>
          </a:prstGeom>
        </p:spPr>
        <p:txBody>
          <a:bodyPr vert="horz" wrap="square" lIns="0" tIns="0" rIns="0" bIns="0" rtlCol="0">
            <a:spAutoFit/>
          </a:bodyPr>
          <a:lstStyle/>
          <a:p>
            <a:pPr marL="2064385" marR="6350" indent="-1573530" algn="l">
              <a:lnSpc>
                <a:spcPct val="100000"/>
              </a:lnSpc>
            </a:pPr>
            <a:r>
              <a:rPr lang="en-US" sz="3500" spc="-260" dirty="0" smtClean="0">
                <a:solidFill>
                  <a:schemeClr val="tx1"/>
                </a:solidFill>
                <a:latin typeface="Calibri" panose="020F0502020204030204" pitchFamily="34" charset="0"/>
              </a:rPr>
              <a:t>                                                    </a:t>
            </a:r>
            <a:r>
              <a:rPr sz="3500" spc="-260" dirty="0" smtClean="0">
                <a:solidFill>
                  <a:schemeClr val="tx1"/>
                </a:solidFill>
                <a:latin typeface="Calibri" panose="020F0502020204030204" pitchFamily="34" charset="0"/>
              </a:rPr>
              <a:t>P</a:t>
            </a:r>
            <a:r>
              <a:rPr sz="3500" spc="-25" dirty="0" smtClean="0">
                <a:solidFill>
                  <a:schemeClr val="tx1"/>
                </a:solidFill>
                <a:latin typeface="Calibri" panose="020F0502020204030204" pitchFamily="34" charset="0"/>
              </a:rPr>
              <a:t>a</a:t>
            </a:r>
            <a:r>
              <a:rPr sz="3500" spc="65" dirty="0" smtClean="0">
                <a:solidFill>
                  <a:schemeClr val="tx1"/>
                </a:solidFill>
                <a:latin typeface="Calibri" panose="020F0502020204030204" pitchFamily="34" charset="0"/>
              </a:rPr>
              <a:t>r</a:t>
            </a:r>
            <a:r>
              <a:rPr sz="3500" spc="-15" dirty="0" smtClean="0">
                <a:solidFill>
                  <a:schemeClr val="tx1"/>
                </a:solidFill>
                <a:latin typeface="Calibri" panose="020F0502020204030204" pitchFamily="34" charset="0"/>
              </a:rPr>
              <a:t>ticipation</a:t>
            </a:r>
            <a:r>
              <a:rPr sz="3500" spc="10" dirty="0" smtClean="0">
                <a:solidFill>
                  <a:schemeClr val="tx1"/>
                </a:solidFill>
                <a:latin typeface="Calibri" panose="020F0502020204030204" pitchFamily="34" charset="0"/>
              </a:rPr>
              <a:t> </a:t>
            </a:r>
            <a:r>
              <a:rPr sz="3500" spc="-225" dirty="0" smtClean="0">
                <a:solidFill>
                  <a:schemeClr val="tx1"/>
                </a:solidFill>
                <a:latin typeface="Calibri" panose="020F0502020204030204" pitchFamily="34" charset="0"/>
              </a:rPr>
              <a:t>b</a:t>
            </a:r>
            <a:r>
              <a:rPr sz="3500" spc="-20" dirty="0" smtClean="0">
                <a:solidFill>
                  <a:schemeClr val="tx1"/>
                </a:solidFill>
                <a:latin typeface="Calibri" panose="020F0502020204030204" pitchFamily="34" charset="0"/>
              </a:rPr>
              <a:t>y</a:t>
            </a:r>
            <a:r>
              <a:rPr lang="en-US" sz="3500" spc="-5" dirty="0" smtClean="0">
                <a:solidFill>
                  <a:schemeClr val="tx1"/>
                </a:solidFill>
                <a:latin typeface="Calibri" panose="020F0502020204030204" pitchFamily="34" charset="0"/>
              </a:rPr>
              <a:t/>
            </a:r>
            <a:br>
              <a:rPr lang="en-US" sz="3500" spc="-5" dirty="0" smtClean="0">
                <a:solidFill>
                  <a:schemeClr val="tx1"/>
                </a:solidFill>
                <a:latin typeface="Calibri" panose="020F0502020204030204" pitchFamily="34" charset="0"/>
              </a:rPr>
            </a:br>
            <a:r>
              <a:rPr lang="en-US" sz="3500" spc="-20" dirty="0" smtClean="0">
                <a:solidFill>
                  <a:schemeClr val="tx1"/>
                </a:solidFill>
                <a:latin typeface="Calibri" panose="020F0502020204030204" pitchFamily="34" charset="0"/>
              </a:rPr>
              <a:t>Content Area</a:t>
            </a:r>
            <a:r>
              <a:rPr sz="3500" spc="-10" dirty="0" smtClean="0">
                <a:solidFill>
                  <a:schemeClr val="tx1"/>
                </a:solidFill>
                <a:latin typeface="Calibri" panose="020F0502020204030204" pitchFamily="34" charset="0"/>
              </a:rPr>
              <a:t> </a:t>
            </a:r>
            <a:r>
              <a:rPr sz="3500" i="1" spc="-25" dirty="0" smtClean="0">
                <a:solidFill>
                  <a:schemeClr val="tx1"/>
                </a:solidFill>
                <a:latin typeface="Calibri" panose="020F0502020204030204" pitchFamily="34" charset="0"/>
              </a:rPr>
              <a:t>an</a:t>
            </a:r>
            <a:r>
              <a:rPr lang="en-US" sz="3500" i="1" spc="-25" dirty="0" smtClean="0">
                <a:solidFill>
                  <a:schemeClr val="tx1"/>
                </a:solidFill>
                <a:latin typeface="Calibri" panose="020F0502020204030204" pitchFamily="34" charset="0"/>
              </a:rPr>
              <a:t>d </a:t>
            </a:r>
            <a:r>
              <a:rPr lang="en-US" sz="3500" spc="-15" dirty="0" smtClean="0">
                <a:solidFill>
                  <a:schemeClr val="tx1"/>
                </a:solidFill>
                <a:latin typeface="Calibri" panose="020F0502020204030204" pitchFamily="34" charset="0"/>
              </a:rPr>
              <a:t>Eligibi</a:t>
            </a:r>
            <a:r>
              <a:rPr sz="3500" spc="-15" dirty="0" smtClean="0">
                <a:solidFill>
                  <a:schemeClr val="tx1"/>
                </a:solidFill>
                <a:latin typeface="Calibri" panose="020F0502020204030204" pitchFamily="34" charset="0"/>
              </a:rPr>
              <a:t>lity</a:t>
            </a:r>
            <a:r>
              <a:rPr sz="3500" spc="15" dirty="0" smtClean="0">
                <a:solidFill>
                  <a:schemeClr val="tx1"/>
                </a:solidFill>
                <a:latin typeface="Calibri" panose="020F0502020204030204" pitchFamily="34" charset="0"/>
              </a:rPr>
              <a:t> </a:t>
            </a:r>
            <a:r>
              <a:rPr sz="3500" spc="-20" dirty="0" smtClean="0">
                <a:solidFill>
                  <a:schemeClr val="tx1"/>
                </a:solidFill>
                <a:latin typeface="Calibri" panose="020F0502020204030204" pitchFamily="34" charset="0"/>
              </a:rPr>
              <a:t>Catego</a:t>
            </a:r>
            <a:r>
              <a:rPr sz="3500" spc="-5" dirty="0" smtClean="0">
                <a:solidFill>
                  <a:schemeClr val="tx1"/>
                </a:solidFill>
                <a:latin typeface="Calibri" panose="020F0502020204030204" pitchFamily="34" charset="0"/>
              </a:rPr>
              <a:t>r</a:t>
            </a:r>
            <a:r>
              <a:rPr sz="3500" spc="-20" dirty="0" smtClean="0">
                <a:solidFill>
                  <a:schemeClr val="tx1"/>
                </a:solidFill>
                <a:latin typeface="Calibri" panose="020F0502020204030204" pitchFamily="34" charset="0"/>
              </a:rPr>
              <a:t>y</a:t>
            </a:r>
            <a:endParaRPr sz="3500" dirty="0">
              <a:solidFill>
                <a:schemeClr val="tx1"/>
              </a:solidFill>
              <a:latin typeface="Calibri" panose="020F0502020204030204" pitchFamily="34" charset="0"/>
            </a:endParaRPr>
          </a:p>
        </p:txBody>
      </p:sp>
      <p:sp>
        <p:nvSpPr>
          <p:cNvPr id="3" name="object 3"/>
          <p:cNvSpPr txBox="1"/>
          <p:nvPr/>
        </p:nvSpPr>
        <p:spPr>
          <a:xfrm>
            <a:off x="995846" y="1295400"/>
            <a:ext cx="7924800" cy="3234219"/>
          </a:xfrm>
          <a:prstGeom prst="rect">
            <a:avLst/>
          </a:prstGeom>
        </p:spPr>
        <p:txBody>
          <a:bodyPr vert="horz" wrap="square" lIns="0" tIns="0" rIns="0" bIns="0" rtlCol="0">
            <a:spAutoFit/>
          </a:bodyPr>
          <a:lstStyle/>
          <a:p>
            <a:pPr marL="756920" indent="-342900">
              <a:lnSpc>
                <a:spcPct val="100000"/>
              </a:lnSpc>
              <a:buClr>
                <a:srgbClr val="297ED4"/>
              </a:buClr>
              <a:buSzPct val="100000"/>
              <a:buFont typeface="Courier New" panose="02070309020205020404" pitchFamily="49" charset="0"/>
              <a:buChar char="o"/>
              <a:tabLst>
                <a:tab pos="734695" algn="l"/>
              </a:tabLst>
            </a:pPr>
            <a:r>
              <a:rPr sz="2200" spc="-160" dirty="0" smtClean="0">
                <a:latin typeface="Calibri" panose="020F0502020204030204" pitchFamily="34" charset="0"/>
                <a:cs typeface="Tw Cen MT"/>
              </a:rPr>
              <a:t>P</a:t>
            </a:r>
            <a:r>
              <a:rPr sz="2200" spc="-15" dirty="0" smtClean="0">
                <a:latin typeface="Calibri" panose="020F0502020204030204" pitchFamily="34" charset="0"/>
                <a:cs typeface="Tw Cen MT"/>
              </a:rPr>
              <a:t>a</a:t>
            </a:r>
            <a:r>
              <a:rPr sz="2200" spc="25" dirty="0" smtClean="0">
                <a:latin typeface="Calibri" panose="020F0502020204030204" pitchFamily="34" charset="0"/>
                <a:cs typeface="Tw Cen MT"/>
              </a:rPr>
              <a:t>r</a:t>
            </a:r>
            <a:r>
              <a:rPr sz="2200" spc="-10" dirty="0" smtClean="0">
                <a:latin typeface="Calibri" panose="020F0502020204030204" pitchFamily="34" charset="0"/>
                <a:cs typeface="Tw Cen MT"/>
              </a:rPr>
              <a:t>ticipation</a:t>
            </a:r>
            <a:r>
              <a:rPr sz="2200" spc="-5" dirty="0" smtClean="0">
                <a:latin typeface="Calibri" panose="020F0502020204030204" pitchFamily="34" charset="0"/>
                <a:cs typeface="Tw Cen MT"/>
              </a:rPr>
              <a:t> </a:t>
            </a:r>
            <a:r>
              <a:rPr lang="en-US" sz="2200" spc="-10" dirty="0" smtClean="0">
                <a:latin typeface="Calibri" panose="020F0502020204030204" pitchFamily="34" charset="0"/>
                <a:cs typeface="Tw Cen MT"/>
              </a:rPr>
              <a:t>by Content Area:</a:t>
            </a:r>
            <a:endParaRPr lang="en-US" sz="2200" spc="-15" dirty="0" smtClean="0">
              <a:latin typeface="Calibri" panose="020F0502020204030204" pitchFamily="34" charset="0"/>
              <a:cs typeface="Tw Cen MT"/>
            </a:endParaRPr>
          </a:p>
          <a:p>
            <a:pPr marL="756920" indent="-342900">
              <a:lnSpc>
                <a:spcPct val="100000"/>
              </a:lnSpc>
              <a:buClr>
                <a:srgbClr val="297ED4"/>
              </a:buClr>
              <a:buSzPct val="100000"/>
              <a:buFont typeface="Arial" panose="020B0604020202020204" pitchFamily="34" charset="0"/>
              <a:buChar char="•"/>
              <a:tabLst>
                <a:tab pos="734695" algn="l"/>
              </a:tabLst>
            </a:pPr>
            <a:endParaRPr sz="2400" dirty="0">
              <a:latin typeface="Calibri" panose="020F0502020204030204" pitchFamily="34" charset="0"/>
              <a:cs typeface="Tw Cen MT"/>
            </a:endParaRPr>
          </a:p>
          <a:p>
            <a:pPr marL="414020" marR="6350">
              <a:lnSpc>
                <a:spcPts val="2700"/>
              </a:lnSpc>
              <a:spcBef>
                <a:spcPts val="695"/>
              </a:spcBef>
              <a:buClr>
                <a:srgbClr val="297ED4"/>
              </a:buClr>
              <a:buSzPct val="100000"/>
              <a:tabLst>
                <a:tab pos="734695" algn="l"/>
              </a:tabLst>
            </a:pPr>
            <a:endParaRPr lang="en-US" sz="2400" spc="-15" dirty="0" smtClean="0">
              <a:latin typeface="Calibri" panose="020F0502020204030204" pitchFamily="34" charset="0"/>
              <a:cs typeface="Tw Cen MT"/>
            </a:endParaRPr>
          </a:p>
          <a:p>
            <a:pPr marL="414020" marR="6350">
              <a:lnSpc>
                <a:spcPts val="2700"/>
              </a:lnSpc>
              <a:spcBef>
                <a:spcPts val="695"/>
              </a:spcBef>
              <a:buClr>
                <a:srgbClr val="297ED4"/>
              </a:buClr>
              <a:buSzPct val="100000"/>
              <a:tabLst>
                <a:tab pos="734695" algn="l"/>
              </a:tabLst>
            </a:pPr>
            <a:endParaRPr lang="en-US" sz="2400" spc="-15" dirty="0" smtClean="0">
              <a:latin typeface="Calibri" panose="020F0502020204030204" pitchFamily="34" charset="0"/>
              <a:cs typeface="Tw Cen MT"/>
            </a:endParaRPr>
          </a:p>
          <a:p>
            <a:pPr marL="414020" marR="6350">
              <a:lnSpc>
                <a:spcPts val="2700"/>
              </a:lnSpc>
              <a:spcBef>
                <a:spcPts val="695"/>
              </a:spcBef>
              <a:buClr>
                <a:srgbClr val="297ED4"/>
              </a:buClr>
              <a:buSzPct val="100000"/>
              <a:tabLst>
                <a:tab pos="734695" algn="l"/>
              </a:tabLst>
            </a:pPr>
            <a:endParaRPr lang="en-US" sz="2400" spc="-15" dirty="0">
              <a:latin typeface="Calibri" panose="020F0502020204030204" pitchFamily="34" charset="0"/>
              <a:cs typeface="Tw Cen MT"/>
            </a:endParaRPr>
          </a:p>
          <a:p>
            <a:pPr marL="756920" marR="6350" indent="-342900">
              <a:lnSpc>
                <a:spcPts val="2700"/>
              </a:lnSpc>
              <a:spcBef>
                <a:spcPts val="695"/>
              </a:spcBef>
              <a:buClr>
                <a:srgbClr val="297ED4"/>
              </a:buClr>
              <a:buSzPct val="100000"/>
              <a:buFont typeface="Courier New" panose="02070309020205020404" pitchFamily="49" charset="0"/>
              <a:buChar char="o"/>
              <a:tabLst>
                <a:tab pos="734695" algn="l"/>
              </a:tabLst>
            </a:pPr>
            <a:r>
              <a:rPr sz="2200" spc="-15" dirty="0" smtClean="0">
                <a:latin typeface="Calibri" panose="020F0502020204030204" pitchFamily="34" charset="0"/>
                <a:cs typeface="Tw Cen MT"/>
              </a:rPr>
              <a:t>Whi</a:t>
            </a:r>
            <a:r>
              <a:rPr sz="2200" spc="-5" dirty="0" smtClean="0">
                <a:latin typeface="Calibri" panose="020F0502020204030204" pitchFamily="34" charset="0"/>
                <a:cs typeface="Tw Cen MT"/>
              </a:rPr>
              <a:t>l</a:t>
            </a:r>
            <a:r>
              <a:rPr sz="2200" spc="-15" dirty="0" smtClean="0">
                <a:latin typeface="Calibri" panose="020F0502020204030204" pitchFamily="34" charset="0"/>
                <a:cs typeface="Tw Cen MT"/>
              </a:rPr>
              <a:t>e</a:t>
            </a:r>
            <a:r>
              <a:rPr sz="2200" spc="-5" dirty="0" smtClean="0">
                <a:latin typeface="Calibri" panose="020F0502020204030204" pitchFamily="34" charset="0"/>
                <a:cs typeface="Tw Cen MT"/>
              </a:rPr>
              <a:t> </a:t>
            </a:r>
            <a:r>
              <a:rPr sz="2200" spc="-10" dirty="0" smtClean="0">
                <a:latin typeface="Calibri" panose="020F0502020204030204" pitchFamily="34" charset="0"/>
                <a:cs typeface="Tw Cen MT"/>
              </a:rPr>
              <a:t>a</a:t>
            </a:r>
            <a:r>
              <a:rPr sz="2200" spc="-15" dirty="0" smtClean="0">
                <a:latin typeface="Calibri" panose="020F0502020204030204" pitchFamily="34" charset="0"/>
                <a:cs typeface="Tw Cen MT"/>
              </a:rPr>
              <a:t>l</a:t>
            </a:r>
            <a:r>
              <a:rPr sz="2200" spc="-10" dirty="0" smtClean="0">
                <a:latin typeface="Calibri" panose="020F0502020204030204" pitchFamily="34" charset="0"/>
                <a:cs typeface="Tw Cen MT"/>
              </a:rPr>
              <a:t>l</a:t>
            </a:r>
            <a:r>
              <a:rPr sz="2200" spc="5" dirty="0" smtClean="0">
                <a:latin typeface="Calibri" panose="020F0502020204030204" pitchFamily="34" charset="0"/>
                <a:cs typeface="Tw Cen MT"/>
              </a:rPr>
              <a:t> </a:t>
            </a:r>
            <a:r>
              <a:rPr lang="en-US" sz="2200" spc="-15" dirty="0" smtClean="0">
                <a:latin typeface="Calibri" panose="020F0502020204030204" pitchFamily="34" charset="0"/>
                <a:cs typeface="Tw Cen MT"/>
              </a:rPr>
              <a:t>eligibility </a:t>
            </a:r>
            <a:r>
              <a:rPr sz="2200" spc="-15" dirty="0" smtClean="0">
                <a:latin typeface="Calibri" panose="020F0502020204030204" pitchFamily="34" charset="0"/>
                <a:cs typeface="Tw Cen MT"/>
              </a:rPr>
              <a:t>categories</a:t>
            </a:r>
            <a:r>
              <a:rPr sz="2200" dirty="0" smtClean="0">
                <a:latin typeface="Calibri" panose="020F0502020204030204" pitchFamily="34" charset="0"/>
                <a:cs typeface="Tw Cen MT"/>
              </a:rPr>
              <a:t> </a:t>
            </a:r>
            <a:r>
              <a:rPr sz="2200" spc="-15" dirty="0" smtClean="0">
                <a:latin typeface="Calibri" panose="020F0502020204030204" pitchFamily="34" charset="0"/>
                <a:cs typeface="Tw Cen MT"/>
              </a:rPr>
              <a:t>are</a:t>
            </a:r>
            <a:r>
              <a:rPr sz="2200" spc="-5" dirty="0" smtClean="0">
                <a:latin typeface="Calibri" panose="020F0502020204030204" pitchFamily="34" charset="0"/>
                <a:cs typeface="Tw Cen MT"/>
              </a:rPr>
              <a:t> </a:t>
            </a:r>
            <a:r>
              <a:rPr sz="2200" spc="-15" dirty="0" smtClean="0">
                <a:latin typeface="Calibri" panose="020F0502020204030204" pitchFamily="34" charset="0"/>
                <a:cs typeface="Tw Cen MT"/>
              </a:rPr>
              <a:t>represented,</a:t>
            </a:r>
            <a:r>
              <a:rPr sz="2200" spc="25" dirty="0" smtClean="0">
                <a:latin typeface="Calibri" panose="020F0502020204030204" pitchFamily="34" charset="0"/>
                <a:cs typeface="Tw Cen MT"/>
              </a:rPr>
              <a:t> </a:t>
            </a:r>
            <a:r>
              <a:rPr sz="2200" spc="-10" dirty="0" smtClean="0">
                <a:latin typeface="Calibri" panose="020F0502020204030204" pitchFamily="34" charset="0"/>
                <a:cs typeface="Tw Cen MT"/>
              </a:rPr>
              <a:t>the</a:t>
            </a:r>
            <a:r>
              <a:rPr sz="2200" spc="5" dirty="0" smtClean="0">
                <a:latin typeface="Calibri" panose="020F0502020204030204" pitchFamily="34" charset="0"/>
                <a:cs typeface="Tw Cen MT"/>
              </a:rPr>
              <a:t> </a:t>
            </a:r>
            <a:r>
              <a:rPr sz="2200" spc="-20" dirty="0" smtClean="0">
                <a:latin typeface="Calibri" panose="020F0502020204030204" pitchFamily="34" charset="0"/>
                <a:cs typeface="Tw Cen MT"/>
              </a:rPr>
              <a:t>ma</a:t>
            </a:r>
            <a:r>
              <a:rPr sz="2200" spc="-5" dirty="0" smtClean="0">
                <a:latin typeface="Calibri" panose="020F0502020204030204" pitchFamily="34" charset="0"/>
                <a:cs typeface="Tw Cen MT"/>
              </a:rPr>
              <a:t>j</a:t>
            </a:r>
            <a:r>
              <a:rPr sz="2200" spc="-10" dirty="0" smtClean="0">
                <a:latin typeface="Calibri" panose="020F0502020204030204" pitchFamily="34" charset="0"/>
                <a:cs typeface="Tw Cen MT"/>
              </a:rPr>
              <a:t>ority of</a:t>
            </a:r>
            <a:r>
              <a:rPr sz="2200" spc="65" dirty="0" smtClean="0">
                <a:latin typeface="Calibri" panose="020F0502020204030204" pitchFamily="34" charset="0"/>
                <a:cs typeface="Tw Cen MT"/>
              </a:rPr>
              <a:t> </a:t>
            </a:r>
            <a:r>
              <a:rPr sz="2200" spc="-10" dirty="0" smtClean="0">
                <a:latin typeface="Calibri" panose="020F0502020204030204" pitchFamily="34" charset="0"/>
                <a:cs typeface="Tw Cen MT"/>
              </a:rPr>
              <a:t>students</a:t>
            </a:r>
            <a:r>
              <a:rPr sz="2200" spc="30" dirty="0" smtClean="0">
                <a:latin typeface="Calibri" panose="020F0502020204030204" pitchFamily="34" charset="0"/>
                <a:cs typeface="Tw Cen MT"/>
              </a:rPr>
              <a:t> </a:t>
            </a:r>
            <a:r>
              <a:rPr sz="2200" spc="-15" dirty="0" smtClean="0">
                <a:latin typeface="Calibri" panose="020F0502020204030204" pitchFamily="34" charset="0"/>
                <a:cs typeface="Tw Cen MT"/>
              </a:rPr>
              <a:t>who</a:t>
            </a:r>
            <a:r>
              <a:rPr sz="2200" spc="5" dirty="0" smtClean="0">
                <a:latin typeface="Calibri" panose="020F0502020204030204" pitchFamily="34" charset="0"/>
                <a:cs typeface="Tw Cen MT"/>
              </a:rPr>
              <a:t> </a:t>
            </a:r>
            <a:r>
              <a:rPr sz="2200" spc="-15" dirty="0" smtClean="0">
                <a:latin typeface="Calibri" panose="020F0502020204030204" pitchFamily="34" charset="0"/>
                <a:cs typeface="Tw Cen MT"/>
              </a:rPr>
              <a:t>pa</a:t>
            </a:r>
            <a:r>
              <a:rPr sz="2200" spc="30" dirty="0" smtClean="0">
                <a:latin typeface="Calibri" panose="020F0502020204030204" pitchFamily="34" charset="0"/>
                <a:cs typeface="Tw Cen MT"/>
              </a:rPr>
              <a:t>r</a:t>
            </a:r>
            <a:r>
              <a:rPr sz="2200" spc="-10" dirty="0" smtClean="0">
                <a:latin typeface="Calibri" panose="020F0502020204030204" pitchFamily="34" charset="0"/>
                <a:cs typeface="Tw Cen MT"/>
              </a:rPr>
              <a:t>ticip</a:t>
            </a:r>
            <a:r>
              <a:rPr sz="2200" spc="-15" dirty="0" smtClean="0">
                <a:latin typeface="Calibri" panose="020F0502020204030204" pitchFamily="34" charset="0"/>
                <a:cs typeface="Tw Cen MT"/>
              </a:rPr>
              <a:t>ate</a:t>
            </a:r>
            <a:r>
              <a:rPr sz="2200" spc="-5" dirty="0" smtClean="0">
                <a:latin typeface="Calibri" panose="020F0502020204030204" pitchFamily="34" charset="0"/>
                <a:cs typeface="Tw Cen MT"/>
              </a:rPr>
              <a:t> </a:t>
            </a:r>
            <a:r>
              <a:rPr sz="2200" spc="-15" dirty="0" smtClean="0">
                <a:latin typeface="Calibri" panose="020F0502020204030204" pitchFamily="34" charset="0"/>
                <a:cs typeface="Tw Cen MT"/>
              </a:rPr>
              <a:t>p</a:t>
            </a:r>
            <a:r>
              <a:rPr sz="2200" spc="-20" dirty="0" smtClean="0">
                <a:latin typeface="Calibri" panose="020F0502020204030204" pitchFamily="34" charset="0"/>
                <a:cs typeface="Tw Cen MT"/>
              </a:rPr>
              <a:t>r</a:t>
            </a:r>
            <a:r>
              <a:rPr sz="2200" spc="-15" dirty="0" smtClean="0">
                <a:latin typeface="Calibri" panose="020F0502020204030204" pitchFamily="34" charset="0"/>
                <a:cs typeface="Tw Cen MT"/>
              </a:rPr>
              <a:t>im</a:t>
            </a:r>
            <a:r>
              <a:rPr sz="2200" spc="-10" dirty="0" smtClean="0">
                <a:latin typeface="Calibri" panose="020F0502020204030204" pitchFamily="34" charset="0"/>
                <a:cs typeface="Tw Cen MT"/>
              </a:rPr>
              <a:t>ari</a:t>
            </a:r>
            <a:r>
              <a:rPr sz="2200" spc="-5" dirty="0" smtClean="0">
                <a:latin typeface="Calibri" panose="020F0502020204030204" pitchFamily="34" charset="0"/>
                <a:cs typeface="Tw Cen MT"/>
              </a:rPr>
              <a:t>l</a:t>
            </a:r>
            <a:r>
              <a:rPr sz="2200" spc="-15" dirty="0" smtClean="0">
                <a:latin typeface="Calibri" panose="020F0502020204030204" pitchFamily="34" charset="0"/>
                <a:cs typeface="Tw Cen MT"/>
              </a:rPr>
              <a:t>y</a:t>
            </a:r>
            <a:r>
              <a:rPr sz="2200" spc="-5" dirty="0" smtClean="0">
                <a:latin typeface="Calibri" panose="020F0502020204030204" pitchFamily="34" charset="0"/>
                <a:cs typeface="Tw Cen MT"/>
              </a:rPr>
              <a:t> </a:t>
            </a:r>
            <a:r>
              <a:rPr sz="2200" spc="-15" dirty="0" smtClean="0">
                <a:latin typeface="Calibri" panose="020F0502020204030204" pitchFamily="34" charset="0"/>
                <a:cs typeface="Tw Cen MT"/>
              </a:rPr>
              <a:t>come </a:t>
            </a:r>
            <a:r>
              <a:rPr sz="2200" spc="-10" dirty="0" smtClean="0">
                <a:latin typeface="Calibri" panose="020F0502020204030204" pitchFamily="34" charset="0"/>
                <a:cs typeface="Tw Cen MT"/>
              </a:rPr>
              <a:t>f</a:t>
            </a:r>
            <a:r>
              <a:rPr sz="2200" spc="-65" dirty="0" smtClean="0">
                <a:latin typeface="Calibri" panose="020F0502020204030204" pitchFamily="34" charset="0"/>
                <a:cs typeface="Tw Cen MT"/>
              </a:rPr>
              <a:t>r</a:t>
            </a:r>
            <a:r>
              <a:rPr sz="2200" spc="-15" dirty="0" smtClean="0">
                <a:latin typeface="Calibri" panose="020F0502020204030204" pitchFamily="34" charset="0"/>
                <a:cs typeface="Tw Cen MT"/>
              </a:rPr>
              <a:t>om</a:t>
            </a:r>
            <a:r>
              <a:rPr sz="2200" spc="15" dirty="0" smtClean="0">
                <a:latin typeface="Calibri" panose="020F0502020204030204" pitchFamily="34" charset="0"/>
                <a:cs typeface="Tw Cen MT"/>
              </a:rPr>
              <a:t> </a:t>
            </a:r>
            <a:r>
              <a:rPr sz="2200" spc="-10" dirty="0" smtClean="0">
                <a:latin typeface="Calibri" panose="020F0502020204030204" pitchFamily="34" charset="0"/>
                <a:cs typeface="Tw Cen MT"/>
              </a:rPr>
              <a:t>the</a:t>
            </a:r>
            <a:r>
              <a:rPr sz="2200" spc="-20" dirty="0" smtClean="0">
                <a:latin typeface="Calibri" panose="020F0502020204030204" pitchFamily="34" charset="0"/>
                <a:cs typeface="Tw Cen MT"/>
              </a:rPr>
              <a:t>s</a:t>
            </a:r>
            <a:r>
              <a:rPr sz="2200" spc="-15" dirty="0" smtClean="0">
                <a:latin typeface="Calibri" panose="020F0502020204030204" pitchFamily="34" charset="0"/>
                <a:cs typeface="Tw Cen MT"/>
              </a:rPr>
              <a:t>e</a:t>
            </a:r>
            <a:r>
              <a:rPr sz="2200" spc="15" dirty="0" smtClean="0">
                <a:latin typeface="Calibri" panose="020F0502020204030204" pitchFamily="34" charset="0"/>
                <a:cs typeface="Tw Cen MT"/>
              </a:rPr>
              <a:t> </a:t>
            </a:r>
            <a:r>
              <a:rPr lang="en-US" sz="2200" spc="-10" dirty="0" smtClean="0">
                <a:latin typeface="Calibri" panose="020F0502020204030204" pitchFamily="34" charset="0"/>
                <a:cs typeface="Tw Cen MT"/>
              </a:rPr>
              <a:t>three</a:t>
            </a:r>
            <a:r>
              <a:rPr sz="2200" spc="-15" dirty="0" smtClean="0">
                <a:latin typeface="Calibri" panose="020F0502020204030204" pitchFamily="34" charset="0"/>
                <a:cs typeface="Tw Cen MT"/>
              </a:rPr>
              <a:t>:</a:t>
            </a:r>
            <a:endParaRPr lang="en-US" sz="2200" spc="-15" dirty="0" smtClean="0">
              <a:latin typeface="Calibri" panose="020F0502020204030204" pitchFamily="34" charset="0"/>
              <a:cs typeface="Tw Cen MT"/>
            </a:endParaRPr>
          </a:p>
          <a:p>
            <a:pPr marL="756920" marR="6350" indent="-342900">
              <a:lnSpc>
                <a:spcPts val="2700"/>
              </a:lnSpc>
              <a:spcBef>
                <a:spcPts val="695"/>
              </a:spcBef>
              <a:buClr>
                <a:srgbClr val="297ED4"/>
              </a:buClr>
              <a:buSzPct val="100000"/>
              <a:buFont typeface="Arial" panose="020B0604020202020204" pitchFamily="34" charset="0"/>
              <a:buChar char="•"/>
              <a:tabLst>
                <a:tab pos="734695" algn="l"/>
              </a:tabLst>
            </a:pPr>
            <a:endParaRPr lang="en-US" sz="2400" spc="-15" dirty="0" smtClean="0">
              <a:latin typeface="Calibri" panose="020F0502020204030204" pitchFamily="34" charset="0"/>
              <a:cs typeface="Tw Cen MT"/>
            </a:endParaRPr>
          </a:p>
        </p:txBody>
      </p:sp>
      <p:graphicFrame>
        <p:nvGraphicFramePr>
          <p:cNvPr id="4" name="Table 3"/>
          <p:cNvGraphicFramePr>
            <a:graphicFrameLocks noGrp="1"/>
          </p:cNvGraphicFramePr>
          <p:nvPr>
            <p:extLst>
              <p:ext uri="{D42A27DB-BD31-4B8C-83A1-F6EECF244321}">
                <p14:modId xmlns:p14="http://schemas.microsoft.com/office/powerpoint/2010/main" val="3491055776"/>
              </p:ext>
            </p:extLst>
          </p:nvPr>
        </p:nvGraphicFramePr>
        <p:xfrm>
          <a:off x="1828800" y="1676400"/>
          <a:ext cx="6019800" cy="1483360"/>
        </p:xfrm>
        <a:graphic>
          <a:graphicData uri="http://schemas.openxmlformats.org/drawingml/2006/table">
            <a:tbl>
              <a:tblPr firstRow="1" bandRow="1">
                <a:tableStyleId>{5C22544A-7EE6-4342-B048-85BDC9FD1C3A}</a:tableStyleId>
              </a:tblPr>
              <a:tblGrid>
                <a:gridCol w="3009900">
                  <a:extLst>
                    <a:ext uri="{9D8B030D-6E8A-4147-A177-3AD203B41FA5}">
                      <a16:colId xmlns="" xmlns:a16="http://schemas.microsoft.com/office/drawing/2014/main" val="20000"/>
                    </a:ext>
                  </a:extLst>
                </a:gridCol>
                <a:gridCol w="3009900">
                  <a:extLst>
                    <a:ext uri="{9D8B030D-6E8A-4147-A177-3AD203B41FA5}">
                      <a16:colId xmlns="" xmlns:a16="http://schemas.microsoft.com/office/drawing/2014/main" val="20001"/>
                    </a:ext>
                  </a:extLst>
                </a:gridCol>
              </a:tblGrid>
              <a:tr h="370840">
                <a:tc>
                  <a:txBody>
                    <a:bodyPr/>
                    <a:lstStyle/>
                    <a:p>
                      <a:r>
                        <a:rPr lang="en-US" sz="1800" dirty="0" smtClean="0">
                          <a:latin typeface="Calibri" panose="020F0502020204030204" pitchFamily="34" charset="0"/>
                        </a:rPr>
                        <a:t>Subject</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Data</a:t>
                      </a:r>
                      <a:endParaRPr lang="en-US" sz="1800" dirty="0">
                        <a:latin typeface="Calibri" panose="020F0502020204030204" pitchFamily="34" charset="0"/>
                      </a:endParaRPr>
                    </a:p>
                  </a:txBody>
                  <a:tcPr/>
                </a:tc>
                <a:extLst>
                  <a:ext uri="{0D108BD9-81ED-4DB2-BD59-A6C34878D82A}">
                    <a16:rowId xmlns="" xmlns:a16="http://schemas.microsoft.com/office/drawing/2014/main" val="10000"/>
                  </a:ext>
                </a:extLst>
              </a:tr>
              <a:tr h="370840">
                <a:tc>
                  <a:txBody>
                    <a:bodyPr/>
                    <a:lstStyle/>
                    <a:p>
                      <a:r>
                        <a:rPr lang="en-US" sz="1800" dirty="0" smtClean="0">
                          <a:latin typeface="Calibri" panose="020F0502020204030204" pitchFamily="34" charset="0"/>
                          <a:cs typeface="Tw Cen MT"/>
                        </a:rPr>
                        <a:t>English Language Arts</a:t>
                      </a:r>
                      <a:endParaRPr lang="en-US" sz="1800" dirty="0">
                        <a:latin typeface="Calibri" panose="020F050202020403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w Cen MT"/>
                        </a:rPr>
                        <a:t>3,940 </a:t>
                      </a:r>
                      <a:r>
                        <a:rPr lang="en-US" sz="1800" spc="30" dirty="0" smtClean="0">
                          <a:latin typeface="Calibri" panose="020F0502020204030204" pitchFamily="34" charset="0"/>
                          <a:cs typeface="Tw Cen MT"/>
                        </a:rPr>
                        <a:t> </a:t>
                      </a:r>
                    </a:p>
                  </a:txBody>
                  <a:tcPr/>
                </a:tc>
                <a:extLst>
                  <a:ext uri="{0D108BD9-81ED-4DB2-BD59-A6C34878D82A}">
                    <a16:rowId xmlns="" xmlns:a16="http://schemas.microsoft.com/office/drawing/2014/main" val="10001"/>
                  </a:ext>
                </a:extLst>
              </a:tr>
              <a:tr h="370840">
                <a:tc>
                  <a:txBody>
                    <a:bodyPr/>
                    <a:lstStyle/>
                    <a:p>
                      <a:r>
                        <a:rPr lang="en-US" sz="1800" dirty="0" smtClean="0">
                          <a:latin typeface="Calibri" panose="020F0502020204030204" pitchFamily="34" charset="0"/>
                        </a:rPr>
                        <a:t>Math</a:t>
                      </a:r>
                      <a:endParaRPr lang="en-US" sz="1800" dirty="0">
                        <a:latin typeface="Calibri" panose="020F050202020403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w Cen MT"/>
                        </a:rPr>
                        <a:t>3,940 </a:t>
                      </a:r>
                      <a:r>
                        <a:rPr lang="en-US" sz="1800" spc="30" dirty="0" smtClean="0">
                          <a:latin typeface="Calibri" panose="020F0502020204030204" pitchFamily="34" charset="0"/>
                          <a:cs typeface="Tw Cen MT"/>
                        </a:rPr>
                        <a:t> </a:t>
                      </a:r>
                    </a:p>
                  </a:txBody>
                  <a:tcPr/>
                </a:tc>
                <a:extLst>
                  <a:ext uri="{0D108BD9-81ED-4DB2-BD59-A6C34878D82A}">
                    <a16:rowId xmlns="" xmlns:a16="http://schemas.microsoft.com/office/drawing/2014/main" val="10002"/>
                  </a:ext>
                </a:extLst>
              </a:tr>
              <a:tr h="370840">
                <a:tc>
                  <a:txBody>
                    <a:bodyPr/>
                    <a:lstStyle/>
                    <a:p>
                      <a:r>
                        <a:rPr lang="en-US" sz="1800" dirty="0" smtClean="0">
                          <a:latin typeface="Calibri" panose="020F0502020204030204" pitchFamily="34" charset="0"/>
                        </a:rPr>
                        <a:t>Science</a:t>
                      </a:r>
                      <a:endParaRPr lang="en-US" sz="1800" dirty="0">
                        <a:latin typeface="Calibri" panose="020F0502020204030204" pitchFamily="34" charset="0"/>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Calibri" panose="020F0502020204030204" pitchFamily="34" charset="0"/>
                          <a:cs typeface="Tw Cen MT"/>
                        </a:rPr>
                        <a:t>1</a:t>
                      </a:r>
                      <a:r>
                        <a:rPr lang="en-US" sz="1800" spc="-10" dirty="0" smtClean="0">
                          <a:latin typeface="Calibri" panose="020F0502020204030204" pitchFamily="34" charset="0"/>
                          <a:cs typeface="Tw Cen MT"/>
                        </a:rPr>
                        <a:t>,</a:t>
                      </a:r>
                      <a:r>
                        <a:rPr lang="en-US" sz="1800" dirty="0" smtClean="0">
                          <a:latin typeface="Calibri" panose="020F0502020204030204" pitchFamily="34" charset="0"/>
                          <a:cs typeface="Tw Cen MT"/>
                        </a:rPr>
                        <a:t>690 </a:t>
                      </a:r>
                    </a:p>
                  </a:txBody>
                  <a:tcPr/>
                </a:tc>
                <a:extLst>
                  <a:ext uri="{0D108BD9-81ED-4DB2-BD59-A6C34878D82A}">
                    <a16:rowId xmlns=""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88139185"/>
              </p:ext>
            </p:extLst>
          </p:nvPr>
        </p:nvGraphicFramePr>
        <p:xfrm>
          <a:off x="1828800" y="4191000"/>
          <a:ext cx="6096000" cy="146304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247650">
                <a:tc>
                  <a:txBody>
                    <a:bodyPr/>
                    <a:lstStyle/>
                    <a:p>
                      <a:r>
                        <a:rPr lang="en-US" sz="1800" dirty="0" smtClean="0">
                          <a:latin typeface="Calibri" panose="020F0502020204030204" pitchFamily="34" charset="0"/>
                        </a:rPr>
                        <a:t>Eligibility</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Data</a:t>
                      </a:r>
                      <a:endParaRPr lang="en-US" sz="1800" dirty="0">
                        <a:latin typeface="Calibri" panose="020F0502020204030204" pitchFamily="34" charset="0"/>
                      </a:endParaRPr>
                    </a:p>
                  </a:txBody>
                  <a:tcPr/>
                </a:tc>
                <a:extLst>
                  <a:ext uri="{0D108BD9-81ED-4DB2-BD59-A6C34878D82A}">
                    <a16:rowId xmlns="" xmlns:a16="http://schemas.microsoft.com/office/drawing/2014/main" val="10000"/>
                  </a:ext>
                </a:extLst>
              </a:tr>
              <a:tr h="247650">
                <a:tc>
                  <a:txBody>
                    <a:bodyPr/>
                    <a:lstStyle/>
                    <a:p>
                      <a:r>
                        <a:rPr lang="en-US" sz="1800" dirty="0" smtClean="0">
                          <a:latin typeface="Calibri" panose="020F0502020204030204" pitchFamily="34" charset="0"/>
                        </a:rPr>
                        <a:t>Intellectual Disability</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30-45%</a:t>
                      </a:r>
                      <a:endParaRPr lang="en-US" sz="1800" dirty="0">
                        <a:latin typeface="Calibri" panose="020F0502020204030204" pitchFamily="34" charset="0"/>
                      </a:endParaRPr>
                    </a:p>
                  </a:txBody>
                  <a:tcPr/>
                </a:tc>
                <a:extLst>
                  <a:ext uri="{0D108BD9-81ED-4DB2-BD59-A6C34878D82A}">
                    <a16:rowId xmlns="" xmlns:a16="http://schemas.microsoft.com/office/drawing/2014/main" val="10001"/>
                  </a:ext>
                </a:extLst>
              </a:tr>
              <a:tr h="247650">
                <a:tc>
                  <a:txBody>
                    <a:bodyPr/>
                    <a:lstStyle/>
                    <a:p>
                      <a:r>
                        <a:rPr lang="en-US" sz="1800" dirty="0" smtClean="0">
                          <a:latin typeface="Calibri" panose="020F0502020204030204" pitchFamily="34" charset="0"/>
                        </a:rPr>
                        <a:t>Autism Spectrum</a:t>
                      </a:r>
                      <a:r>
                        <a:rPr lang="en-US" sz="1800" baseline="0" dirty="0" smtClean="0">
                          <a:latin typeface="Calibri" panose="020F0502020204030204" pitchFamily="34" charset="0"/>
                        </a:rPr>
                        <a:t> Disorder</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28-34%</a:t>
                      </a:r>
                      <a:endParaRPr lang="en-US" sz="1800" dirty="0">
                        <a:latin typeface="Calibri" panose="020F0502020204030204" pitchFamily="34" charset="0"/>
                      </a:endParaRPr>
                    </a:p>
                  </a:txBody>
                  <a:tcPr/>
                </a:tc>
                <a:extLst>
                  <a:ext uri="{0D108BD9-81ED-4DB2-BD59-A6C34878D82A}">
                    <a16:rowId xmlns="" xmlns:a16="http://schemas.microsoft.com/office/drawing/2014/main" val="10002"/>
                  </a:ext>
                </a:extLst>
              </a:tr>
              <a:tr h="247650">
                <a:tc>
                  <a:txBody>
                    <a:bodyPr/>
                    <a:lstStyle/>
                    <a:p>
                      <a:r>
                        <a:rPr lang="en-US" sz="1800" dirty="0" smtClean="0">
                          <a:latin typeface="Calibri" panose="020F0502020204030204" pitchFamily="34" charset="0"/>
                        </a:rPr>
                        <a:t>Other Health Impairment</a:t>
                      </a:r>
                      <a:endParaRPr lang="en-US" sz="1800" dirty="0">
                        <a:latin typeface="Calibri" panose="020F0502020204030204" pitchFamily="34" charset="0"/>
                      </a:endParaRPr>
                    </a:p>
                  </a:txBody>
                  <a:tcPr/>
                </a:tc>
                <a:tc>
                  <a:txBody>
                    <a:bodyPr/>
                    <a:lstStyle/>
                    <a:p>
                      <a:r>
                        <a:rPr lang="en-US" sz="1800" dirty="0" smtClean="0">
                          <a:latin typeface="Calibri" panose="020F0502020204030204" pitchFamily="34" charset="0"/>
                        </a:rPr>
                        <a:t>11-16%</a:t>
                      </a:r>
                      <a:endParaRPr lang="en-US" sz="1800" dirty="0">
                        <a:latin typeface="Calibri" panose="020F0502020204030204" pitchFamily="34" charset="0"/>
                      </a:endParaRPr>
                    </a:p>
                  </a:txBody>
                  <a:tcPr/>
                </a:tc>
                <a:extLst>
                  <a:ext uri="{0D108BD9-81ED-4DB2-BD59-A6C34878D82A}">
                    <a16:rowId xmlns="" xmlns:a16="http://schemas.microsoft.com/office/drawing/2014/main" val="10003"/>
                  </a:ext>
                </a:extLst>
              </a:tr>
            </a:tbl>
          </a:graphicData>
        </a:graphic>
      </p:graphicFrame>
      <p:sp>
        <p:nvSpPr>
          <p:cNvPr id="6" name="Slide Number Placeholder 5"/>
          <p:cNvSpPr>
            <a:spLocks noGrp="1"/>
          </p:cNvSpPr>
          <p:nvPr>
            <p:ph type="sldNum" sz="quarter" idx="11"/>
          </p:nvPr>
        </p:nvSpPr>
        <p:spPr/>
        <p:txBody>
          <a:bodyPr/>
          <a:lstStyle/>
          <a:p>
            <a:fld id="{316F672B-6F7E-44F2-8C45-8A8581499401}" type="slidenum">
              <a:rPr lang="en-US" altLang="en-US" smtClean="0"/>
              <a:pPr/>
              <a:t>11</a:t>
            </a:fld>
            <a:endParaRPr lang="en-US" altLang="en-US"/>
          </a:p>
        </p:txBody>
      </p:sp>
    </p:spTree>
    <p:extLst>
      <p:ext uri="{BB962C8B-B14F-4D97-AF65-F5344CB8AC3E}">
        <p14:creationId xmlns:p14="http://schemas.microsoft.com/office/powerpoint/2010/main" val="24391562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169" y="228600"/>
            <a:ext cx="7239000" cy="865878"/>
          </a:xfrm>
          <a:prstGeom prst="rect">
            <a:avLst/>
          </a:prstGeom>
        </p:spPr>
        <p:txBody>
          <a:bodyPr vert="horz" wrap="square" lIns="0" tIns="247904" rIns="0" bIns="0" rtlCol="0">
            <a:spAutoFit/>
          </a:bodyPr>
          <a:lstStyle/>
          <a:p>
            <a:pPr marL="2223135">
              <a:lnSpc>
                <a:spcPct val="100000"/>
              </a:lnSpc>
            </a:pPr>
            <a:r>
              <a:rPr dirty="0">
                <a:solidFill>
                  <a:schemeClr val="tx1"/>
                </a:solidFill>
                <a:latin typeface="Calibri" panose="020F0502020204030204" pitchFamily="34" charset="0"/>
              </a:rPr>
              <a:t>Decisio</a:t>
            </a:r>
            <a:r>
              <a:rPr spc="-5" dirty="0">
                <a:solidFill>
                  <a:schemeClr val="tx1"/>
                </a:solidFill>
                <a:latin typeface="Calibri" panose="020F0502020204030204" pitchFamily="34" charset="0"/>
              </a:rPr>
              <a:t>n-</a:t>
            </a:r>
            <a:r>
              <a:rPr dirty="0">
                <a:solidFill>
                  <a:schemeClr val="tx1"/>
                </a:solidFill>
                <a:latin typeface="Calibri" panose="020F0502020204030204" pitchFamily="34" charset="0"/>
              </a:rPr>
              <a:t>Maki</a:t>
            </a:r>
            <a:r>
              <a:rPr spc="-25" dirty="0">
                <a:solidFill>
                  <a:schemeClr val="tx1"/>
                </a:solidFill>
                <a:latin typeface="Calibri" panose="020F0502020204030204" pitchFamily="34" charset="0"/>
              </a:rPr>
              <a:t>n</a:t>
            </a:r>
            <a:r>
              <a:rPr dirty="0">
                <a:solidFill>
                  <a:schemeClr val="tx1"/>
                </a:solidFill>
                <a:latin typeface="Calibri" panose="020F0502020204030204" pitchFamily="34" charset="0"/>
              </a:rPr>
              <a:t>g</a:t>
            </a:r>
          </a:p>
        </p:txBody>
      </p:sp>
      <p:sp>
        <p:nvSpPr>
          <p:cNvPr id="3" name="object 3"/>
          <p:cNvSpPr txBox="1"/>
          <p:nvPr/>
        </p:nvSpPr>
        <p:spPr>
          <a:xfrm>
            <a:off x="859134" y="1371600"/>
            <a:ext cx="8077200" cy="4015458"/>
          </a:xfrm>
          <a:prstGeom prst="rect">
            <a:avLst/>
          </a:prstGeom>
        </p:spPr>
        <p:txBody>
          <a:bodyPr vert="horz" wrap="square" lIns="0" tIns="0" rIns="0" bIns="0" rtlCol="0">
            <a:spAutoFit/>
          </a:bodyPr>
          <a:lstStyle/>
          <a:p>
            <a:pPr marL="812800" lvl="1" indent="-342900">
              <a:buClr>
                <a:schemeClr val="accent2"/>
              </a:buClr>
              <a:buFont typeface="Courier New" panose="02070309020205020404" pitchFamily="49" charset="0"/>
              <a:buChar char="o"/>
            </a:pPr>
            <a:r>
              <a:rPr sz="2200" spc="-15" dirty="0" smtClean="0">
                <a:latin typeface="Calibri" panose="020F0502020204030204" pitchFamily="34" charset="0"/>
                <a:cs typeface="Tw Cen MT"/>
              </a:rPr>
              <a:t>Amo</a:t>
            </a:r>
            <a:r>
              <a:rPr sz="2200" spc="-5" dirty="0" smtClean="0">
                <a:latin typeface="Calibri" panose="020F0502020204030204" pitchFamily="34" charset="0"/>
                <a:cs typeface="Tw Cen MT"/>
              </a:rPr>
              <a:t>n</a:t>
            </a:r>
            <a:r>
              <a:rPr sz="2200" spc="-15" dirty="0" smtClean="0">
                <a:latin typeface="Calibri" panose="020F0502020204030204" pitchFamily="34" charset="0"/>
                <a:cs typeface="Tw Cen MT"/>
              </a:rPr>
              <a:t>g</a:t>
            </a:r>
            <a:r>
              <a:rPr sz="2200" spc="-25" dirty="0" smtClean="0">
                <a:latin typeface="Calibri" panose="020F0502020204030204" pitchFamily="34" charset="0"/>
                <a:cs typeface="Tw Cen MT"/>
              </a:rPr>
              <a:t> </a:t>
            </a:r>
            <a:r>
              <a:rPr lang="en-US" sz="2200" spc="-25" dirty="0" smtClean="0">
                <a:latin typeface="Calibri" panose="020F0502020204030204" pitchFamily="34" charset="0"/>
                <a:cs typeface="Tw Cen MT"/>
              </a:rPr>
              <a:t>the </a:t>
            </a:r>
            <a:r>
              <a:rPr sz="2200" spc="-10" dirty="0" smtClean="0">
                <a:latin typeface="Calibri" panose="020F0502020204030204" pitchFamily="34" charset="0"/>
                <a:cs typeface="Tw Cen MT"/>
              </a:rPr>
              <a:t>n</a:t>
            </a:r>
            <a:r>
              <a:rPr sz="2200" spc="-5" dirty="0" smtClean="0">
                <a:latin typeface="Calibri" panose="020F0502020204030204" pitchFamily="34" charset="0"/>
                <a:cs typeface="Tw Cen MT"/>
              </a:rPr>
              <a:t>u</a:t>
            </a:r>
            <a:r>
              <a:rPr sz="2200" spc="-15" dirty="0" smtClean="0">
                <a:latin typeface="Calibri" panose="020F0502020204030204" pitchFamily="34" charset="0"/>
                <a:cs typeface="Tw Cen MT"/>
              </a:rPr>
              <a:t>m</a:t>
            </a:r>
            <a:r>
              <a:rPr sz="2200" spc="-10" dirty="0" smtClean="0">
                <a:latin typeface="Calibri" panose="020F0502020204030204" pitchFamily="34" charset="0"/>
                <a:cs typeface="Tw Cen MT"/>
              </a:rPr>
              <a:t>e</a:t>
            </a:r>
            <a:r>
              <a:rPr sz="2200" spc="-40" dirty="0" smtClean="0">
                <a:latin typeface="Calibri" panose="020F0502020204030204" pitchFamily="34" charset="0"/>
                <a:cs typeface="Tw Cen MT"/>
              </a:rPr>
              <a:t>r</a:t>
            </a:r>
            <a:r>
              <a:rPr sz="2200" spc="-15" dirty="0" smtClean="0">
                <a:latin typeface="Calibri" panose="020F0502020204030204" pitchFamily="34" charset="0"/>
                <a:cs typeface="Tw Cen MT"/>
              </a:rPr>
              <a:t>o</a:t>
            </a:r>
            <a:r>
              <a:rPr sz="2200" spc="-5" dirty="0" smtClean="0">
                <a:latin typeface="Calibri" panose="020F0502020204030204" pitchFamily="34" charset="0"/>
                <a:cs typeface="Tw Cen MT"/>
              </a:rPr>
              <a:t>u</a:t>
            </a:r>
            <a:r>
              <a:rPr sz="2200" dirty="0" smtClean="0">
                <a:latin typeface="Calibri" panose="020F0502020204030204" pitchFamily="34" charset="0"/>
                <a:cs typeface="Tw Cen MT"/>
              </a:rPr>
              <a:t>s</a:t>
            </a:r>
            <a:r>
              <a:rPr sz="2200" spc="-20" dirty="0" smtClean="0">
                <a:latin typeface="Calibri" panose="020F0502020204030204" pitchFamily="34" charset="0"/>
                <a:cs typeface="Tw Cen MT"/>
              </a:rPr>
              <a:t> </a:t>
            </a:r>
            <a:r>
              <a:rPr sz="2200" spc="-5" dirty="0">
                <a:latin typeface="Calibri" panose="020F0502020204030204" pitchFamily="34" charset="0"/>
                <a:cs typeface="Tw Cen MT"/>
              </a:rPr>
              <a:t>ins</a:t>
            </a:r>
            <a:r>
              <a:rPr sz="2200" spc="-10" dirty="0">
                <a:latin typeface="Calibri" panose="020F0502020204030204" pitchFamily="34" charset="0"/>
                <a:cs typeface="Tw Cen MT"/>
              </a:rPr>
              <a:t>t</a:t>
            </a:r>
            <a:r>
              <a:rPr sz="2200" spc="30" dirty="0">
                <a:latin typeface="Calibri" panose="020F0502020204030204" pitchFamily="34" charset="0"/>
                <a:cs typeface="Tw Cen MT"/>
              </a:rPr>
              <a:t>r</a:t>
            </a:r>
            <a:r>
              <a:rPr sz="2200" spc="-10" dirty="0">
                <a:latin typeface="Calibri" panose="020F0502020204030204" pitchFamily="34" charset="0"/>
                <a:cs typeface="Tw Cen MT"/>
              </a:rPr>
              <a:t>uct</a:t>
            </a:r>
            <a:r>
              <a:rPr sz="2200" spc="-15" dirty="0">
                <a:latin typeface="Calibri" panose="020F0502020204030204" pitchFamily="34" charset="0"/>
                <a:cs typeface="Tw Cen MT"/>
              </a:rPr>
              <a:t>io</a:t>
            </a:r>
            <a:r>
              <a:rPr sz="2200" spc="-5" dirty="0">
                <a:latin typeface="Calibri" panose="020F0502020204030204" pitchFamily="34" charset="0"/>
                <a:cs typeface="Tw Cen MT"/>
              </a:rPr>
              <a:t>n</a:t>
            </a:r>
            <a:r>
              <a:rPr sz="2200" spc="-10" dirty="0">
                <a:latin typeface="Calibri" panose="020F0502020204030204" pitchFamily="34" charset="0"/>
                <a:cs typeface="Tw Cen MT"/>
              </a:rPr>
              <a:t>al</a:t>
            </a:r>
            <a:r>
              <a:rPr sz="2200" spc="50" dirty="0">
                <a:latin typeface="Calibri" panose="020F0502020204030204" pitchFamily="34" charset="0"/>
                <a:cs typeface="Tw Cen MT"/>
              </a:rPr>
              <a:t> </a:t>
            </a:r>
            <a:r>
              <a:rPr sz="2200" spc="-15" dirty="0">
                <a:latin typeface="Calibri" panose="020F0502020204030204" pitchFamily="34" charset="0"/>
                <a:cs typeface="Tw Cen MT"/>
              </a:rPr>
              <a:t>d</a:t>
            </a:r>
            <a:r>
              <a:rPr sz="2200" spc="-10" dirty="0">
                <a:latin typeface="Calibri" panose="020F0502020204030204" pitchFamily="34" charset="0"/>
                <a:cs typeface="Tw Cen MT"/>
              </a:rPr>
              <a:t>e</a:t>
            </a:r>
            <a:r>
              <a:rPr sz="2200" dirty="0">
                <a:latin typeface="Calibri" panose="020F0502020204030204" pitchFamily="34" charset="0"/>
                <a:cs typeface="Tw Cen MT"/>
              </a:rPr>
              <a:t>c</a:t>
            </a:r>
            <a:r>
              <a:rPr sz="2200" spc="-10" dirty="0">
                <a:latin typeface="Calibri" panose="020F0502020204030204" pitchFamily="34" charset="0"/>
                <a:cs typeface="Tw Cen MT"/>
              </a:rPr>
              <a:t>i</a:t>
            </a:r>
            <a:r>
              <a:rPr sz="2200" dirty="0">
                <a:latin typeface="Calibri" panose="020F0502020204030204" pitchFamily="34" charset="0"/>
                <a:cs typeface="Tw Cen MT"/>
              </a:rPr>
              <a:t>s</a:t>
            </a:r>
            <a:r>
              <a:rPr sz="2200" spc="-10" dirty="0">
                <a:latin typeface="Calibri" panose="020F0502020204030204" pitchFamily="34" charset="0"/>
                <a:cs typeface="Tw Cen MT"/>
              </a:rPr>
              <a:t>i</a:t>
            </a:r>
            <a:r>
              <a:rPr sz="2200" spc="-15" dirty="0">
                <a:latin typeface="Calibri" panose="020F0502020204030204" pitchFamily="34" charset="0"/>
                <a:cs typeface="Tw Cen MT"/>
              </a:rPr>
              <a:t>o</a:t>
            </a:r>
            <a:r>
              <a:rPr sz="2200" spc="-5" dirty="0">
                <a:latin typeface="Calibri" panose="020F0502020204030204" pitchFamily="34" charset="0"/>
                <a:cs typeface="Tw Cen MT"/>
              </a:rPr>
              <a:t>n</a:t>
            </a:r>
            <a:r>
              <a:rPr sz="2200" spc="-40" dirty="0">
                <a:latin typeface="Calibri" panose="020F0502020204030204" pitchFamily="34" charset="0"/>
                <a:cs typeface="Tw Cen MT"/>
              </a:rPr>
              <a:t>s</a:t>
            </a:r>
            <a:r>
              <a:rPr sz="2200" dirty="0">
                <a:latin typeface="Calibri" panose="020F0502020204030204" pitchFamily="34" charset="0"/>
                <a:cs typeface="Tw Cen MT"/>
              </a:rPr>
              <a:t>,</a:t>
            </a:r>
            <a:r>
              <a:rPr sz="2200" spc="10" dirty="0">
                <a:latin typeface="Calibri" panose="020F0502020204030204" pitchFamily="34" charset="0"/>
                <a:cs typeface="Tw Cen MT"/>
              </a:rPr>
              <a:t> </a:t>
            </a:r>
            <a:r>
              <a:rPr sz="2200" spc="-5" dirty="0">
                <a:latin typeface="Calibri" panose="020F0502020204030204" pitchFamily="34" charset="0"/>
                <a:cs typeface="Tw Cen MT"/>
              </a:rPr>
              <a:t>IE</a:t>
            </a:r>
            <a:r>
              <a:rPr sz="2200" dirty="0">
                <a:latin typeface="Calibri" panose="020F0502020204030204" pitchFamily="34" charset="0"/>
                <a:cs typeface="Tw Cen MT"/>
              </a:rPr>
              <a:t>P </a:t>
            </a:r>
            <a:r>
              <a:rPr sz="2200" spc="-10" dirty="0">
                <a:latin typeface="Calibri" panose="020F0502020204030204" pitchFamily="34" charset="0"/>
                <a:cs typeface="Tw Cen MT"/>
              </a:rPr>
              <a:t>tea</a:t>
            </a:r>
            <a:r>
              <a:rPr sz="2200" dirty="0">
                <a:latin typeface="Calibri" panose="020F0502020204030204" pitchFamily="34" charset="0"/>
                <a:cs typeface="Tw Cen MT"/>
              </a:rPr>
              <a:t>ms </a:t>
            </a:r>
            <a:r>
              <a:rPr lang="en-US" sz="2200" spc="15" dirty="0" smtClean="0">
                <a:latin typeface="Calibri" panose="020F0502020204030204" pitchFamily="34" charset="0"/>
                <a:cs typeface="Tw Cen MT"/>
              </a:rPr>
              <a:t>determine </a:t>
            </a:r>
            <a:r>
              <a:rPr lang="en-US" sz="2200" spc="-10" dirty="0" smtClean="0">
                <a:latin typeface="Calibri" panose="020F0502020204030204" pitchFamily="34" charset="0"/>
                <a:cs typeface="Tw Cen MT"/>
              </a:rPr>
              <a:t>the student’s statewide assessment option:</a:t>
            </a:r>
            <a:endParaRPr lang="en-US" sz="2200" dirty="0" smtClean="0">
              <a:latin typeface="Calibri" panose="020F0502020204030204" pitchFamily="34" charset="0"/>
              <a:cs typeface="Tw Cen MT"/>
            </a:endParaRPr>
          </a:p>
          <a:p>
            <a:pPr marL="1137920" lvl="1" indent="-342900">
              <a:spcBef>
                <a:spcPts val="254"/>
              </a:spcBef>
              <a:buClr>
                <a:srgbClr val="0070C0"/>
              </a:buClr>
              <a:buSzPct val="100000"/>
              <a:buFont typeface="Wingdings" panose="05000000000000000000" pitchFamily="2" charset="2"/>
              <a:buChar char="§"/>
              <a:tabLst>
                <a:tab pos="658495" algn="l"/>
              </a:tabLst>
            </a:pPr>
            <a:r>
              <a:rPr sz="2000" spc="-15" dirty="0" smtClean="0">
                <a:latin typeface="Calibri" panose="020F0502020204030204" pitchFamily="34" charset="0"/>
                <a:cs typeface="Tw Cen MT"/>
              </a:rPr>
              <a:t>Gen</a:t>
            </a:r>
            <a:r>
              <a:rPr sz="2000" spc="-10" dirty="0" smtClean="0">
                <a:latin typeface="Calibri" panose="020F0502020204030204" pitchFamily="34" charset="0"/>
                <a:cs typeface="Tw Cen MT"/>
              </a:rPr>
              <a:t>e</a:t>
            </a:r>
            <a:r>
              <a:rPr sz="2000" spc="-30" dirty="0" smtClean="0">
                <a:latin typeface="Calibri" panose="020F0502020204030204" pitchFamily="34" charset="0"/>
                <a:cs typeface="Tw Cen MT"/>
              </a:rPr>
              <a:t>r</a:t>
            </a:r>
            <a:r>
              <a:rPr sz="2000" spc="-10" dirty="0" smtClean="0">
                <a:latin typeface="Calibri" panose="020F0502020204030204" pitchFamily="34" charset="0"/>
                <a:cs typeface="Tw Cen MT"/>
              </a:rPr>
              <a:t>al</a:t>
            </a:r>
            <a:r>
              <a:rPr sz="2000" spc="-5" dirty="0" smtClean="0">
                <a:latin typeface="Calibri" panose="020F0502020204030204" pitchFamily="34" charset="0"/>
                <a:cs typeface="Tw Cen MT"/>
              </a:rPr>
              <a:t> </a:t>
            </a:r>
            <a:r>
              <a:rPr lang="en-US" sz="2000" dirty="0" smtClean="0">
                <a:latin typeface="Calibri" panose="020F0502020204030204" pitchFamily="34" charset="0"/>
                <a:cs typeface="Tw Cen MT"/>
              </a:rPr>
              <a:t>assessment</a:t>
            </a:r>
          </a:p>
          <a:p>
            <a:pPr marL="1137920" lvl="1" indent="-342900">
              <a:spcBef>
                <a:spcPts val="254"/>
              </a:spcBef>
              <a:buClr>
                <a:srgbClr val="0070C0"/>
              </a:buClr>
              <a:buSzPct val="100000"/>
              <a:buFont typeface="Wingdings" panose="05000000000000000000" pitchFamily="2" charset="2"/>
              <a:buChar char="§"/>
              <a:tabLst>
                <a:tab pos="658495" algn="l"/>
              </a:tabLst>
            </a:pPr>
            <a:r>
              <a:rPr sz="2000" spc="-15" dirty="0" err="1" smtClean="0">
                <a:latin typeface="Calibri" panose="020F0502020204030204" pitchFamily="34" charset="0"/>
                <a:cs typeface="Tw Cen MT"/>
              </a:rPr>
              <a:t>OR</a:t>
            </a:r>
            <a:r>
              <a:rPr sz="2000" spc="-5" dirty="0" err="1" smtClean="0">
                <a:latin typeface="Calibri" panose="020F0502020204030204" pitchFamily="34" charset="0"/>
                <a:cs typeface="Tw Cen MT"/>
              </a:rPr>
              <a:t>E</a:t>
            </a:r>
            <a:r>
              <a:rPr sz="2000" spc="-10" dirty="0" err="1" smtClean="0">
                <a:latin typeface="Calibri" panose="020F0502020204030204" pitchFamily="34" charset="0"/>
                <a:cs typeface="Tw Cen MT"/>
              </a:rPr>
              <a:t>x</a:t>
            </a:r>
            <a:r>
              <a:rPr lang="en-US" sz="2000" spc="-10" dirty="0" err="1" smtClean="0">
                <a:latin typeface="Calibri" panose="020F0502020204030204" pitchFamily="34" charset="0"/>
                <a:cs typeface="Tw Cen MT"/>
              </a:rPr>
              <a:t>t</a:t>
            </a:r>
            <a:r>
              <a:rPr lang="en-US" sz="2000" spc="-10" dirty="0" smtClean="0">
                <a:latin typeface="Calibri" panose="020F0502020204030204" pitchFamily="34" charset="0"/>
                <a:cs typeface="Tw Cen MT"/>
              </a:rPr>
              <a:t> </a:t>
            </a:r>
          </a:p>
          <a:p>
            <a:pPr marL="1595120" lvl="2" indent="-342900">
              <a:spcBef>
                <a:spcPts val="254"/>
              </a:spcBef>
              <a:buClr>
                <a:srgbClr val="0070C0"/>
              </a:buClr>
              <a:buSzPct val="100000"/>
              <a:buFont typeface="Wingdings" panose="05000000000000000000" pitchFamily="2" charset="2"/>
              <a:buChar char="ü"/>
              <a:tabLst>
                <a:tab pos="658495" algn="l"/>
              </a:tabLst>
            </a:pPr>
            <a:r>
              <a:rPr sz="2000" dirty="0" smtClean="0">
                <a:latin typeface="Calibri" panose="020F0502020204030204" pitchFamily="34" charset="0"/>
                <a:cs typeface="Tw Cen MT"/>
              </a:rPr>
              <a:t>Use</a:t>
            </a:r>
            <a:r>
              <a:rPr sz="2000" spc="-15" dirty="0" smtClean="0">
                <a:latin typeface="Calibri" panose="020F0502020204030204" pitchFamily="34" charset="0"/>
                <a:cs typeface="Tw Cen MT"/>
              </a:rPr>
              <a:t> g</a:t>
            </a:r>
            <a:r>
              <a:rPr sz="2000" spc="-5" dirty="0" smtClean="0">
                <a:latin typeface="Calibri" panose="020F0502020204030204" pitchFamily="34" charset="0"/>
                <a:cs typeface="Tw Cen MT"/>
              </a:rPr>
              <a:t>u</a:t>
            </a:r>
            <a:r>
              <a:rPr sz="2000" spc="-15" dirty="0" smtClean="0">
                <a:latin typeface="Calibri" panose="020F0502020204030204" pitchFamily="34" charset="0"/>
                <a:cs typeface="Tw Cen MT"/>
              </a:rPr>
              <a:t>ida</a:t>
            </a:r>
            <a:r>
              <a:rPr sz="2000" dirty="0" smtClean="0">
                <a:latin typeface="Calibri" panose="020F0502020204030204" pitchFamily="34" charset="0"/>
                <a:cs typeface="Tw Cen MT"/>
              </a:rPr>
              <a:t>n</a:t>
            </a:r>
            <a:r>
              <a:rPr sz="2000" spc="-10" dirty="0" smtClean="0">
                <a:latin typeface="Calibri" panose="020F0502020204030204" pitchFamily="34" charset="0"/>
                <a:cs typeface="Tw Cen MT"/>
              </a:rPr>
              <a:t>ce</a:t>
            </a:r>
            <a:r>
              <a:rPr sz="2000" spc="-5" dirty="0" smtClean="0">
                <a:latin typeface="Calibri" panose="020F0502020204030204" pitchFamily="34" charset="0"/>
                <a:cs typeface="Tw Cen MT"/>
              </a:rPr>
              <a:t> </a:t>
            </a:r>
            <a:r>
              <a:rPr sz="2000" spc="-15" dirty="0" smtClean="0">
                <a:latin typeface="Calibri" panose="020F0502020204030204" pitchFamily="34" charset="0"/>
                <a:cs typeface="Tw Cen MT"/>
              </a:rPr>
              <a:t>d</a:t>
            </a:r>
            <a:r>
              <a:rPr sz="2000" spc="-10" dirty="0" smtClean="0">
                <a:latin typeface="Calibri" panose="020F0502020204030204" pitchFamily="34" charset="0"/>
                <a:cs typeface="Tw Cen MT"/>
              </a:rPr>
              <a:t>o</a:t>
            </a:r>
            <a:r>
              <a:rPr sz="2000" spc="-15" dirty="0" smtClean="0">
                <a:latin typeface="Calibri" panose="020F0502020204030204" pitchFamily="34" charset="0"/>
                <a:cs typeface="Tw Cen MT"/>
              </a:rPr>
              <a:t>cum</a:t>
            </a:r>
            <a:r>
              <a:rPr sz="2000" spc="-10" dirty="0" smtClean="0">
                <a:latin typeface="Calibri" panose="020F0502020204030204" pitchFamily="34" charset="0"/>
                <a:cs typeface="Tw Cen MT"/>
              </a:rPr>
              <a:t>ent</a:t>
            </a:r>
            <a:r>
              <a:rPr sz="2000" dirty="0" smtClean="0">
                <a:latin typeface="Calibri" panose="020F0502020204030204" pitchFamily="34" charset="0"/>
                <a:cs typeface="Tw Cen MT"/>
              </a:rPr>
              <a:t> </a:t>
            </a:r>
            <a:r>
              <a:rPr sz="2000" spc="5" dirty="0" smtClean="0">
                <a:latin typeface="Calibri" panose="020F0502020204030204" pitchFamily="34" charset="0"/>
                <a:cs typeface="Tw Cen MT"/>
              </a:rPr>
              <a:t>o</a:t>
            </a:r>
            <a:r>
              <a:rPr sz="2000" spc="-10" dirty="0" smtClean="0">
                <a:latin typeface="Calibri" panose="020F0502020204030204" pitchFamily="34" charset="0"/>
                <a:cs typeface="Tw Cen MT"/>
              </a:rPr>
              <a:t>n</a:t>
            </a:r>
            <a:r>
              <a:rPr sz="2000" dirty="0" smtClean="0">
                <a:latin typeface="Calibri" panose="020F0502020204030204" pitchFamily="34" charset="0"/>
                <a:cs typeface="Tw Cen MT"/>
              </a:rPr>
              <a:t> e</a:t>
            </a:r>
            <a:r>
              <a:rPr sz="2000" spc="-5" dirty="0" smtClean="0">
                <a:latin typeface="Calibri" panose="020F0502020204030204" pitchFamily="34" charset="0"/>
                <a:cs typeface="Tw Cen MT"/>
              </a:rPr>
              <a:t>l</a:t>
            </a:r>
            <a:r>
              <a:rPr sz="2000" spc="-10" dirty="0" smtClean="0">
                <a:latin typeface="Calibri" panose="020F0502020204030204" pitchFamily="34" charset="0"/>
                <a:cs typeface="Tw Cen MT"/>
              </a:rPr>
              <a:t>i</a:t>
            </a:r>
            <a:r>
              <a:rPr sz="2000" dirty="0" smtClean="0">
                <a:latin typeface="Calibri" panose="020F0502020204030204" pitchFamily="34" charset="0"/>
                <a:cs typeface="Tw Cen MT"/>
              </a:rPr>
              <a:t>gibili</a:t>
            </a:r>
            <a:r>
              <a:rPr sz="2000" spc="-15" dirty="0" smtClean="0">
                <a:latin typeface="Calibri" panose="020F0502020204030204" pitchFamily="34" charset="0"/>
                <a:cs typeface="Tw Cen MT"/>
              </a:rPr>
              <a:t>t</a:t>
            </a:r>
            <a:r>
              <a:rPr sz="2000" dirty="0" smtClean="0">
                <a:latin typeface="Calibri" panose="020F0502020204030204" pitchFamily="34" charset="0"/>
                <a:cs typeface="Tw Cen MT"/>
              </a:rPr>
              <a:t>y</a:t>
            </a:r>
            <a:r>
              <a:rPr sz="2000" spc="25" dirty="0" smtClean="0">
                <a:latin typeface="Calibri" panose="020F0502020204030204" pitchFamily="34" charset="0"/>
                <a:cs typeface="Tw Cen MT"/>
              </a:rPr>
              <a:t> </a:t>
            </a:r>
            <a:r>
              <a:rPr sz="2000" spc="-40" dirty="0" smtClean="0">
                <a:latin typeface="Calibri" panose="020F0502020204030204" pitchFamily="34" charset="0"/>
                <a:cs typeface="Tw Cen MT"/>
              </a:rPr>
              <a:t>f</a:t>
            </a:r>
            <a:r>
              <a:rPr sz="2000" dirty="0" smtClean="0">
                <a:latin typeface="Calibri" panose="020F0502020204030204" pitchFamily="34" charset="0"/>
                <a:cs typeface="Tw Cen MT"/>
              </a:rPr>
              <a:t>or </a:t>
            </a:r>
            <a:r>
              <a:rPr sz="2000" spc="-15" dirty="0" err="1" smtClean="0">
                <a:latin typeface="Calibri" panose="020F0502020204030204" pitchFamily="34" charset="0"/>
                <a:cs typeface="Tw Cen MT"/>
              </a:rPr>
              <a:t>OR</a:t>
            </a:r>
            <a:r>
              <a:rPr sz="2000" spc="-5" dirty="0" err="1" smtClean="0">
                <a:latin typeface="Calibri" panose="020F0502020204030204" pitchFamily="34" charset="0"/>
                <a:cs typeface="Tw Cen MT"/>
              </a:rPr>
              <a:t>E</a:t>
            </a:r>
            <a:r>
              <a:rPr sz="2000" dirty="0" err="1" smtClean="0">
                <a:latin typeface="Calibri" panose="020F0502020204030204" pitchFamily="34" charset="0"/>
                <a:cs typeface="Tw Cen MT"/>
              </a:rPr>
              <a:t>xt</a:t>
            </a:r>
            <a:r>
              <a:rPr lang="en-US" sz="2000" dirty="0">
                <a:latin typeface="Calibri" panose="020F0502020204030204" pitchFamily="34" charset="0"/>
                <a:cs typeface="Tw Cen MT"/>
              </a:rPr>
              <a:t> </a:t>
            </a:r>
            <a:r>
              <a:rPr lang="en-US" sz="2000" dirty="0" smtClean="0">
                <a:latin typeface="Calibri" panose="020F0502020204030204" pitchFamily="34" charset="0"/>
                <a:cs typeface="Tw Cen MT"/>
              </a:rPr>
              <a:t>(cf. next slide)</a:t>
            </a:r>
          </a:p>
          <a:p>
            <a:pPr marL="1137920" lvl="1" indent="-342900">
              <a:spcBef>
                <a:spcPts val="254"/>
              </a:spcBef>
              <a:buClr>
                <a:srgbClr val="0070C0"/>
              </a:buClr>
              <a:buSzPct val="100000"/>
              <a:buFont typeface="Wingdings" panose="05000000000000000000" pitchFamily="2" charset="2"/>
              <a:buChar char="§"/>
              <a:tabLst>
                <a:tab pos="658495" algn="l"/>
              </a:tabLst>
            </a:pPr>
            <a:r>
              <a:rPr lang="en-US" sz="2000" spc="-5" dirty="0" smtClean="0">
                <a:latin typeface="Calibri" panose="020F0502020204030204" pitchFamily="34" charset="0"/>
                <a:cs typeface="Tw Cen MT"/>
              </a:rPr>
              <a:t>ELPA21</a:t>
            </a:r>
          </a:p>
          <a:p>
            <a:pPr marL="1595120" lvl="2" indent="-342900">
              <a:spcBef>
                <a:spcPts val="254"/>
              </a:spcBef>
              <a:buClr>
                <a:srgbClr val="0070C0"/>
              </a:buClr>
              <a:buSzPct val="100000"/>
              <a:buFont typeface="Wingdings" panose="05000000000000000000" pitchFamily="2" charset="2"/>
              <a:buChar char="ü"/>
              <a:tabLst>
                <a:tab pos="658495" algn="l"/>
              </a:tabLst>
            </a:pPr>
            <a:r>
              <a:rPr lang="en-US" sz="2000" spc="-5" dirty="0" smtClean="0">
                <a:latin typeface="Calibri" panose="020F0502020204030204" pitchFamily="34" charset="0"/>
                <a:cs typeface="Tw Cen MT"/>
              </a:rPr>
              <a:t>I</a:t>
            </a:r>
            <a:r>
              <a:rPr lang="en-US" sz="2000" dirty="0" smtClean="0">
                <a:latin typeface="Calibri" panose="020F0502020204030204" pitchFamily="34" charset="0"/>
                <a:cs typeface="Tw Cen MT"/>
              </a:rPr>
              <a:t>f</a:t>
            </a:r>
            <a:r>
              <a:rPr lang="en-US" sz="2000" spc="55" dirty="0" smtClean="0">
                <a:latin typeface="Calibri" panose="020F0502020204030204" pitchFamily="34" charset="0"/>
                <a:cs typeface="Tw Cen MT"/>
              </a:rPr>
              <a:t> </a:t>
            </a:r>
            <a:r>
              <a:rPr lang="en-US" sz="2000" spc="-10" dirty="0">
                <a:latin typeface="Calibri" panose="020F0502020204030204" pitchFamily="34" charset="0"/>
                <a:cs typeface="Tw Cen MT"/>
              </a:rPr>
              <a:t>ELL,</a:t>
            </a:r>
            <a:r>
              <a:rPr lang="en-US" sz="2000" spc="10" dirty="0">
                <a:latin typeface="Calibri" panose="020F0502020204030204" pitchFamily="34" charset="0"/>
                <a:cs typeface="Tw Cen MT"/>
              </a:rPr>
              <a:t> </a:t>
            </a:r>
            <a:r>
              <a:rPr lang="en-US" sz="2000" spc="-10" dirty="0">
                <a:latin typeface="Calibri" panose="020F0502020204030204" pitchFamily="34" charset="0"/>
                <a:cs typeface="Tw Cen MT"/>
              </a:rPr>
              <a:t>h</a:t>
            </a:r>
            <a:r>
              <a:rPr lang="en-US" sz="2000" spc="-70" dirty="0">
                <a:latin typeface="Calibri" panose="020F0502020204030204" pitchFamily="34" charset="0"/>
                <a:cs typeface="Tw Cen MT"/>
              </a:rPr>
              <a:t>o</a:t>
            </a:r>
            <a:r>
              <a:rPr lang="en-US" sz="2000" spc="-15" dirty="0">
                <a:latin typeface="Calibri" panose="020F0502020204030204" pitchFamily="34" charset="0"/>
                <a:cs typeface="Tw Cen MT"/>
              </a:rPr>
              <a:t>w </a:t>
            </a:r>
            <a:r>
              <a:rPr lang="en-US" sz="2000" spc="-10" dirty="0">
                <a:latin typeface="Calibri" panose="020F0502020204030204" pitchFamily="34" charset="0"/>
                <a:cs typeface="Tw Cen MT"/>
              </a:rPr>
              <a:t>th</a:t>
            </a:r>
            <a:r>
              <a:rPr lang="en-US" sz="2000" spc="-95" dirty="0">
                <a:latin typeface="Calibri" panose="020F0502020204030204" pitchFamily="34" charset="0"/>
                <a:cs typeface="Tw Cen MT"/>
              </a:rPr>
              <a:t>e</a:t>
            </a:r>
            <a:r>
              <a:rPr lang="en-US" sz="2000" dirty="0">
                <a:latin typeface="Calibri" panose="020F0502020204030204" pitchFamily="34" charset="0"/>
                <a:cs typeface="Tw Cen MT"/>
              </a:rPr>
              <a:t>y will</a:t>
            </a:r>
            <a:r>
              <a:rPr lang="en-US" sz="2000" spc="-5" dirty="0">
                <a:latin typeface="Calibri" panose="020F0502020204030204" pitchFamily="34" charset="0"/>
                <a:cs typeface="Tw Cen MT"/>
              </a:rPr>
              <a:t> </a:t>
            </a:r>
            <a:r>
              <a:rPr lang="en-US" sz="2000" spc="-15" dirty="0">
                <a:latin typeface="Calibri" panose="020F0502020204030204" pitchFamily="34" charset="0"/>
                <a:cs typeface="Tw Cen MT"/>
              </a:rPr>
              <a:t>pa</a:t>
            </a:r>
            <a:r>
              <a:rPr lang="en-US" sz="2000" spc="25" dirty="0">
                <a:latin typeface="Calibri" panose="020F0502020204030204" pitchFamily="34" charset="0"/>
                <a:cs typeface="Tw Cen MT"/>
              </a:rPr>
              <a:t>r</a:t>
            </a:r>
            <a:r>
              <a:rPr lang="en-US" sz="2000" dirty="0">
                <a:latin typeface="Calibri" panose="020F0502020204030204" pitchFamily="34" charset="0"/>
                <a:cs typeface="Tw Cen MT"/>
              </a:rPr>
              <a:t>t</a:t>
            </a:r>
            <a:r>
              <a:rPr lang="en-US" sz="2000" spc="-10" dirty="0">
                <a:latin typeface="Calibri" panose="020F0502020204030204" pitchFamily="34" charset="0"/>
                <a:cs typeface="Tw Cen MT"/>
              </a:rPr>
              <a:t>i</a:t>
            </a:r>
            <a:r>
              <a:rPr lang="en-US" sz="2000" dirty="0">
                <a:latin typeface="Calibri" panose="020F0502020204030204" pitchFamily="34" charset="0"/>
                <a:cs typeface="Tw Cen MT"/>
              </a:rPr>
              <a:t>c</a:t>
            </a:r>
            <a:r>
              <a:rPr lang="en-US" sz="2000" spc="-10" dirty="0">
                <a:latin typeface="Calibri" panose="020F0502020204030204" pitchFamily="34" charset="0"/>
                <a:cs typeface="Tw Cen MT"/>
              </a:rPr>
              <a:t>i</a:t>
            </a:r>
            <a:r>
              <a:rPr lang="en-US" sz="2000" spc="-15" dirty="0">
                <a:latin typeface="Calibri" panose="020F0502020204030204" pitchFamily="34" charset="0"/>
                <a:cs typeface="Tw Cen MT"/>
              </a:rPr>
              <a:t>p</a:t>
            </a:r>
            <a:r>
              <a:rPr lang="en-US" sz="2000" spc="-10" dirty="0">
                <a:latin typeface="Calibri" panose="020F0502020204030204" pitchFamily="34" charset="0"/>
                <a:cs typeface="Tw Cen MT"/>
              </a:rPr>
              <a:t>ate</a:t>
            </a:r>
            <a:r>
              <a:rPr lang="en-US" sz="2000" spc="30" dirty="0">
                <a:latin typeface="Calibri" panose="020F0502020204030204" pitchFamily="34" charset="0"/>
                <a:cs typeface="Tw Cen MT"/>
              </a:rPr>
              <a:t> </a:t>
            </a:r>
            <a:r>
              <a:rPr lang="en-US" sz="2000" spc="-5" dirty="0">
                <a:latin typeface="Calibri" panose="020F0502020204030204" pitchFamily="34" charset="0"/>
                <a:cs typeface="Tw Cen MT"/>
              </a:rPr>
              <a:t>i</a:t>
            </a:r>
            <a:r>
              <a:rPr lang="en-US" sz="2000" dirty="0">
                <a:latin typeface="Calibri" panose="020F0502020204030204" pitchFamily="34" charset="0"/>
                <a:cs typeface="Tw Cen MT"/>
              </a:rPr>
              <a:t>n</a:t>
            </a:r>
            <a:r>
              <a:rPr lang="en-US" sz="2000" spc="5" dirty="0">
                <a:latin typeface="Calibri" panose="020F0502020204030204" pitchFamily="34" charset="0"/>
                <a:cs typeface="Tw Cen MT"/>
              </a:rPr>
              <a:t> </a:t>
            </a:r>
            <a:r>
              <a:rPr lang="en-US" sz="2000" spc="-10" dirty="0" smtClean="0">
                <a:latin typeface="Calibri" panose="020F0502020204030204" pitchFamily="34" charset="0"/>
                <a:cs typeface="Tw Cen MT"/>
              </a:rPr>
              <a:t>EL</a:t>
            </a:r>
            <a:r>
              <a:rPr lang="en-US" sz="2000" spc="-165" dirty="0" smtClean="0">
                <a:latin typeface="Calibri" panose="020F0502020204030204" pitchFamily="34" charset="0"/>
                <a:cs typeface="Tw Cen MT"/>
              </a:rPr>
              <a:t>P</a:t>
            </a:r>
            <a:r>
              <a:rPr lang="en-US" sz="2000" spc="-15" dirty="0" smtClean="0">
                <a:latin typeface="Calibri" panose="020F0502020204030204" pitchFamily="34" charset="0"/>
                <a:cs typeface="Tw Cen MT"/>
              </a:rPr>
              <a:t>A</a:t>
            </a:r>
            <a:r>
              <a:rPr lang="en-US" sz="2000" spc="-10" dirty="0" smtClean="0">
                <a:latin typeface="Calibri" panose="020F0502020204030204" pitchFamily="34" charset="0"/>
                <a:cs typeface="Tw Cen MT"/>
              </a:rPr>
              <a:t>21?</a:t>
            </a:r>
            <a:endParaRPr lang="en-US" sz="2000" dirty="0" smtClean="0">
              <a:latin typeface="Calibri" panose="020F0502020204030204" pitchFamily="34" charset="0"/>
            </a:endParaRPr>
          </a:p>
          <a:p>
            <a:pPr marL="1137920" lvl="1" indent="-342900">
              <a:spcBef>
                <a:spcPts val="254"/>
              </a:spcBef>
              <a:buClr>
                <a:srgbClr val="0070C0"/>
              </a:buClr>
              <a:buSzPct val="100000"/>
              <a:buFont typeface="Wingdings" panose="05000000000000000000" pitchFamily="2" charset="2"/>
              <a:buChar char="§"/>
              <a:tabLst>
                <a:tab pos="658495" algn="l"/>
              </a:tabLst>
            </a:pPr>
            <a:r>
              <a:rPr lang="en-US" sz="2000" spc="-15" dirty="0" smtClean="0">
                <a:latin typeface="Calibri" panose="020F0502020204030204" pitchFamily="34" charset="0"/>
                <a:cs typeface="Tw Cen MT"/>
              </a:rPr>
              <a:t>T</a:t>
            </a:r>
            <a:r>
              <a:rPr sz="2000" spc="-15" dirty="0" smtClean="0">
                <a:latin typeface="Calibri" panose="020F0502020204030204" pitchFamily="34" charset="0"/>
                <a:cs typeface="Tw Cen MT"/>
              </a:rPr>
              <a:t>y</a:t>
            </a:r>
            <a:r>
              <a:rPr sz="2000" spc="-10" dirty="0" smtClean="0">
                <a:latin typeface="Calibri" panose="020F0502020204030204" pitchFamily="34" charset="0"/>
                <a:cs typeface="Tw Cen MT"/>
              </a:rPr>
              <a:t>p</a:t>
            </a:r>
            <a:r>
              <a:rPr sz="2000" dirty="0" smtClean="0">
                <a:latin typeface="Calibri" panose="020F0502020204030204" pitchFamily="34" charset="0"/>
                <a:cs typeface="Tw Cen MT"/>
              </a:rPr>
              <a:t>es </a:t>
            </a:r>
            <a:r>
              <a:rPr sz="2000" dirty="0">
                <a:latin typeface="Calibri" panose="020F0502020204030204" pitchFamily="34" charset="0"/>
                <a:cs typeface="Tw Cen MT"/>
              </a:rPr>
              <a:t>of</a:t>
            </a:r>
            <a:r>
              <a:rPr sz="2000" spc="55" dirty="0">
                <a:latin typeface="Calibri" panose="020F0502020204030204" pitchFamily="34" charset="0"/>
                <a:cs typeface="Tw Cen MT"/>
              </a:rPr>
              <a:t> </a:t>
            </a:r>
            <a:r>
              <a:rPr lang="en-US" sz="2000" spc="55" dirty="0" smtClean="0">
                <a:latin typeface="Calibri" panose="020F0502020204030204" pitchFamily="34" charset="0"/>
                <a:cs typeface="Tw Cen MT"/>
              </a:rPr>
              <a:t>accessibility </a:t>
            </a:r>
            <a:r>
              <a:rPr sz="2000" spc="-10" dirty="0" smtClean="0">
                <a:latin typeface="Calibri" panose="020F0502020204030204" pitchFamily="34" charset="0"/>
                <a:cs typeface="Tw Cen MT"/>
              </a:rPr>
              <a:t>sup</a:t>
            </a:r>
            <a:r>
              <a:rPr sz="2000" spc="-15" dirty="0" smtClean="0">
                <a:latin typeface="Calibri" panose="020F0502020204030204" pitchFamily="34" charset="0"/>
                <a:cs typeface="Tw Cen MT"/>
              </a:rPr>
              <a:t>p</a:t>
            </a:r>
            <a:r>
              <a:rPr sz="2000" spc="-10" dirty="0" smtClean="0">
                <a:latin typeface="Calibri" panose="020F0502020204030204" pitchFamily="34" charset="0"/>
                <a:cs typeface="Tw Cen MT"/>
              </a:rPr>
              <a:t>o</a:t>
            </a:r>
            <a:r>
              <a:rPr sz="2000" spc="30" dirty="0" smtClean="0">
                <a:latin typeface="Calibri" panose="020F0502020204030204" pitchFamily="34" charset="0"/>
                <a:cs typeface="Tw Cen MT"/>
              </a:rPr>
              <a:t>r</a:t>
            </a:r>
            <a:r>
              <a:rPr sz="2000" dirty="0" smtClean="0">
                <a:latin typeface="Calibri" panose="020F0502020204030204" pitchFamily="34" charset="0"/>
                <a:cs typeface="Tw Cen MT"/>
              </a:rPr>
              <a:t>t</a:t>
            </a:r>
            <a:r>
              <a:rPr sz="2000" spc="-10" dirty="0" smtClean="0">
                <a:latin typeface="Calibri" panose="020F0502020204030204" pitchFamily="34" charset="0"/>
                <a:cs typeface="Tw Cen MT"/>
              </a:rPr>
              <a:t>s</a:t>
            </a:r>
            <a:r>
              <a:rPr sz="2000" spc="20" dirty="0" smtClean="0">
                <a:latin typeface="Calibri" panose="020F0502020204030204" pitchFamily="34" charset="0"/>
                <a:cs typeface="Tw Cen MT"/>
              </a:rPr>
              <a:t> </a:t>
            </a:r>
            <a:r>
              <a:rPr sz="2000" spc="-10" dirty="0">
                <a:latin typeface="Calibri" panose="020F0502020204030204" pitchFamily="34" charset="0"/>
                <a:cs typeface="Tw Cen MT"/>
              </a:rPr>
              <a:t>to</a:t>
            </a:r>
            <a:r>
              <a:rPr sz="2000" dirty="0">
                <a:latin typeface="Calibri" panose="020F0502020204030204" pitchFamily="34" charset="0"/>
                <a:cs typeface="Tw Cen MT"/>
              </a:rPr>
              <a:t> </a:t>
            </a:r>
            <a:r>
              <a:rPr sz="2000" spc="-15" dirty="0">
                <a:latin typeface="Calibri" panose="020F0502020204030204" pitchFamily="34" charset="0"/>
                <a:cs typeface="Tw Cen MT"/>
              </a:rPr>
              <a:t>p</a:t>
            </a:r>
            <a:r>
              <a:rPr sz="2000" spc="-50" dirty="0">
                <a:latin typeface="Calibri" panose="020F0502020204030204" pitchFamily="34" charset="0"/>
                <a:cs typeface="Tw Cen MT"/>
              </a:rPr>
              <a:t>r</a:t>
            </a:r>
            <a:r>
              <a:rPr sz="2000" spc="-15" dirty="0">
                <a:latin typeface="Calibri" panose="020F0502020204030204" pitchFamily="34" charset="0"/>
                <a:cs typeface="Tw Cen MT"/>
              </a:rPr>
              <a:t>o</a:t>
            </a:r>
            <a:r>
              <a:rPr sz="2000" spc="-5" dirty="0">
                <a:latin typeface="Calibri" panose="020F0502020204030204" pitchFamily="34" charset="0"/>
                <a:cs typeface="Tw Cen MT"/>
              </a:rPr>
              <a:t>v</a:t>
            </a:r>
            <a:r>
              <a:rPr sz="2000" spc="-15" dirty="0">
                <a:latin typeface="Calibri" panose="020F0502020204030204" pitchFamily="34" charset="0"/>
                <a:cs typeface="Tw Cen MT"/>
              </a:rPr>
              <a:t>ide</a:t>
            </a:r>
            <a:r>
              <a:rPr sz="2000" spc="-10" dirty="0">
                <a:latin typeface="Calibri" panose="020F0502020204030204" pitchFamily="34" charset="0"/>
                <a:cs typeface="Tw Cen MT"/>
              </a:rPr>
              <a:t> </a:t>
            </a:r>
            <a:r>
              <a:rPr sz="2000" spc="-15" dirty="0">
                <a:latin typeface="Calibri" panose="020F0502020204030204" pitchFamily="34" charset="0"/>
                <a:cs typeface="Tw Cen MT"/>
              </a:rPr>
              <a:t>d</a:t>
            </a:r>
            <a:r>
              <a:rPr sz="2000" spc="-5" dirty="0">
                <a:latin typeface="Calibri" panose="020F0502020204030204" pitchFamily="34" charset="0"/>
                <a:cs typeface="Tw Cen MT"/>
              </a:rPr>
              <a:t>u</a:t>
            </a:r>
            <a:r>
              <a:rPr sz="2000" dirty="0">
                <a:latin typeface="Calibri" panose="020F0502020204030204" pitchFamily="34" charset="0"/>
                <a:cs typeface="Tw Cen MT"/>
              </a:rPr>
              <a:t>r</a:t>
            </a:r>
            <a:r>
              <a:rPr sz="2000" spc="-10" dirty="0">
                <a:latin typeface="Calibri" panose="020F0502020204030204" pitchFamily="34" charset="0"/>
                <a:cs typeface="Tw Cen MT"/>
              </a:rPr>
              <a:t>i</a:t>
            </a:r>
            <a:r>
              <a:rPr sz="2000" spc="-15" dirty="0">
                <a:latin typeface="Calibri" panose="020F0502020204030204" pitchFamily="34" charset="0"/>
                <a:cs typeface="Tw Cen MT"/>
              </a:rPr>
              <a:t>ng</a:t>
            </a:r>
            <a:r>
              <a:rPr sz="2000" spc="10" dirty="0">
                <a:latin typeface="Calibri" panose="020F0502020204030204" pitchFamily="34" charset="0"/>
                <a:cs typeface="Tw Cen MT"/>
              </a:rPr>
              <a:t> </a:t>
            </a:r>
            <a:r>
              <a:rPr sz="2000" spc="-10" dirty="0">
                <a:latin typeface="Calibri" panose="020F0502020204030204" pitchFamily="34" charset="0"/>
                <a:cs typeface="Tw Cen MT"/>
              </a:rPr>
              <a:t>the</a:t>
            </a:r>
            <a:r>
              <a:rPr sz="2000" spc="10" dirty="0">
                <a:latin typeface="Calibri" panose="020F0502020204030204" pitchFamily="34" charset="0"/>
                <a:cs typeface="Tw Cen MT"/>
              </a:rPr>
              <a:t> </a:t>
            </a:r>
            <a:r>
              <a:rPr sz="2000" spc="-10" dirty="0" smtClean="0">
                <a:latin typeface="Calibri" panose="020F0502020204030204" pitchFamily="34" charset="0"/>
                <a:cs typeface="Tw Cen MT"/>
              </a:rPr>
              <a:t>assessment</a:t>
            </a:r>
            <a:endParaRPr lang="en-US" sz="2000" dirty="0">
              <a:latin typeface="Calibri" panose="020F0502020204030204" pitchFamily="34" charset="0"/>
              <a:cs typeface="Tw Cen MT"/>
            </a:endParaRPr>
          </a:p>
          <a:p>
            <a:pPr marL="1595120" lvl="2" indent="-342900">
              <a:spcBef>
                <a:spcPts val="254"/>
              </a:spcBef>
              <a:buClr>
                <a:srgbClr val="0070C0"/>
              </a:buClr>
              <a:buSzPct val="100000"/>
              <a:buFont typeface="Wingdings" panose="05000000000000000000" pitchFamily="2" charset="2"/>
              <a:buChar char="ü"/>
              <a:tabLst>
                <a:tab pos="658495" algn="l"/>
              </a:tabLst>
            </a:pPr>
            <a:r>
              <a:rPr lang="en-US" sz="2000" spc="-15" dirty="0" smtClean="0">
                <a:latin typeface="Calibri" panose="020F0502020204030204" pitchFamily="34" charset="0"/>
                <a:cs typeface="Tw Cen MT"/>
              </a:rPr>
              <a:t>Consult </a:t>
            </a:r>
            <a:r>
              <a:rPr sz="2000" spc="-10" dirty="0" smtClean="0">
                <a:latin typeface="Calibri" panose="020F0502020204030204" pitchFamily="34" charset="0"/>
                <a:cs typeface="Tw Cen MT"/>
              </a:rPr>
              <a:t>the </a:t>
            </a:r>
            <a:r>
              <a:rPr sz="2000" spc="-10" dirty="0">
                <a:latin typeface="Calibri" panose="020F0502020204030204" pitchFamily="34" charset="0"/>
                <a:cs typeface="Tw Cen MT"/>
              </a:rPr>
              <a:t>cur</a:t>
            </a:r>
            <a:r>
              <a:rPr sz="2000" spc="-20" dirty="0">
                <a:latin typeface="Calibri" panose="020F0502020204030204" pitchFamily="34" charset="0"/>
                <a:cs typeface="Tw Cen MT"/>
              </a:rPr>
              <a:t>r</a:t>
            </a:r>
            <a:r>
              <a:rPr sz="2000" spc="-15" dirty="0">
                <a:latin typeface="Calibri" panose="020F0502020204030204" pitchFamily="34" charset="0"/>
                <a:cs typeface="Tw Cen MT"/>
              </a:rPr>
              <a:t>e</a:t>
            </a:r>
            <a:r>
              <a:rPr sz="2000" spc="-5" dirty="0">
                <a:latin typeface="Calibri" panose="020F0502020204030204" pitchFamily="34" charset="0"/>
                <a:cs typeface="Tw Cen MT"/>
              </a:rPr>
              <a:t>n</a:t>
            </a:r>
            <a:r>
              <a:rPr sz="2000" spc="-10" dirty="0">
                <a:latin typeface="Calibri" panose="020F0502020204030204" pitchFamily="34" charset="0"/>
                <a:cs typeface="Tw Cen MT"/>
              </a:rPr>
              <a:t>t</a:t>
            </a:r>
            <a:r>
              <a:rPr sz="2000" spc="10" dirty="0">
                <a:latin typeface="Calibri" panose="020F0502020204030204" pitchFamily="34" charset="0"/>
                <a:cs typeface="Tw Cen MT"/>
              </a:rPr>
              <a:t> </a:t>
            </a:r>
            <a:r>
              <a:rPr sz="2000" spc="-15" dirty="0">
                <a:latin typeface="Calibri" panose="020F0502020204030204" pitchFamily="34" charset="0"/>
                <a:cs typeface="Tw Cen MT"/>
              </a:rPr>
              <a:t>Ore</a:t>
            </a:r>
            <a:r>
              <a:rPr sz="2000" spc="-10" dirty="0">
                <a:latin typeface="Calibri" panose="020F0502020204030204" pitchFamily="34" charset="0"/>
                <a:cs typeface="Tw Cen MT"/>
              </a:rPr>
              <a:t>gon</a:t>
            </a:r>
            <a:r>
              <a:rPr sz="2000" spc="5" dirty="0">
                <a:latin typeface="Calibri" panose="020F0502020204030204" pitchFamily="34" charset="0"/>
                <a:cs typeface="Tw Cen MT"/>
              </a:rPr>
              <a:t> </a:t>
            </a:r>
            <a:r>
              <a:rPr sz="2000" spc="-15" dirty="0">
                <a:latin typeface="Calibri" panose="020F0502020204030204" pitchFamily="34" charset="0"/>
                <a:cs typeface="Tw Cen MT"/>
              </a:rPr>
              <a:t>Ac</a:t>
            </a:r>
            <a:r>
              <a:rPr sz="2000" spc="-20" dirty="0">
                <a:latin typeface="Calibri" panose="020F0502020204030204" pitchFamily="34" charset="0"/>
                <a:cs typeface="Tw Cen MT"/>
              </a:rPr>
              <a:t>c</a:t>
            </a:r>
            <a:r>
              <a:rPr sz="2000" dirty="0">
                <a:latin typeface="Calibri" panose="020F0502020204030204" pitchFamily="34" charset="0"/>
                <a:cs typeface="Tw Cen MT"/>
              </a:rPr>
              <a:t>essibi</a:t>
            </a:r>
            <a:r>
              <a:rPr sz="2000" spc="-10" dirty="0">
                <a:latin typeface="Calibri" panose="020F0502020204030204" pitchFamily="34" charset="0"/>
                <a:cs typeface="Tw Cen MT"/>
              </a:rPr>
              <a:t>l</a:t>
            </a:r>
            <a:r>
              <a:rPr sz="2000" spc="-5" dirty="0">
                <a:latin typeface="Calibri" panose="020F0502020204030204" pitchFamily="34" charset="0"/>
                <a:cs typeface="Tw Cen MT"/>
              </a:rPr>
              <a:t>i</a:t>
            </a:r>
            <a:r>
              <a:rPr sz="2000" spc="-10" dirty="0">
                <a:latin typeface="Calibri" panose="020F0502020204030204" pitchFamily="34" charset="0"/>
                <a:cs typeface="Tw Cen MT"/>
              </a:rPr>
              <a:t>t</a:t>
            </a:r>
            <a:r>
              <a:rPr sz="2000" dirty="0">
                <a:latin typeface="Calibri" panose="020F0502020204030204" pitchFamily="34" charset="0"/>
                <a:cs typeface="Tw Cen MT"/>
              </a:rPr>
              <a:t>y</a:t>
            </a:r>
            <a:r>
              <a:rPr sz="2000" spc="35" dirty="0">
                <a:latin typeface="Calibri" panose="020F0502020204030204" pitchFamily="34" charset="0"/>
                <a:cs typeface="Tw Cen MT"/>
              </a:rPr>
              <a:t> </a:t>
            </a:r>
            <a:r>
              <a:rPr sz="2000" spc="-15" dirty="0" smtClean="0">
                <a:latin typeface="Calibri" panose="020F0502020204030204" pitchFamily="34" charset="0"/>
                <a:cs typeface="Tw Cen MT"/>
              </a:rPr>
              <a:t>Ma</a:t>
            </a:r>
            <a:r>
              <a:rPr sz="2000" spc="-5" dirty="0" smtClean="0">
                <a:latin typeface="Calibri" panose="020F0502020204030204" pitchFamily="34" charset="0"/>
                <a:cs typeface="Tw Cen MT"/>
              </a:rPr>
              <a:t>n</a:t>
            </a:r>
            <a:r>
              <a:rPr sz="2000" spc="-10" dirty="0" smtClean="0">
                <a:latin typeface="Calibri" panose="020F0502020204030204" pitchFamily="34" charset="0"/>
                <a:cs typeface="Tw Cen MT"/>
              </a:rPr>
              <a:t>ua</a:t>
            </a:r>
            <a:r>
              <a:rPr sz="2000" spc="-5" dirty="0" smtClean="0">
                <a:latin typeface="Calibri" panose="020F0502020204030204" pitchFamily="34" charset="0"/>
                <a:cs typeface="Tw Cen MT"/>
              </a:rPr>
              <a:t>l</a:t>
            </a:r>
            <a:r>
              <a:rPr lang="en-US" sz="2000" spc="-5" dirty="0" smtClean="0">
                <a:latin typeface="Calibri" panose="020F0502020204030204" pitchFamily="34" charset="0"/>
                <a:cs typeface="Tw Cen MT"/>
              </a:rPr>
              <a:t> </a:t>
            </a:r>
            <a:endParaRPr lang="en-US" sz="2000" dirty="0">
              <a:latin typeface="Calibri" panose="020F0502020204030204" pitchFamily="34" charset="0"/>
              <a:cs typeface="Tw Cen MT"/>
            </a:endParaRPr>
          </a:p>
          <a:p>
            <a:pPr marL="1595120" lvl="2" indent="-342900">
              <a:spcBef>
                <a:spcPts val="254"/>
              </a:spcBef>
              <a:buClr>
                <a:srgbClr val="0070C0"/>
              </a:buClr>
              <a:buSzPct val="100000"/>
              <a:buFont typeface="Wingdings" panose="05000000000000000000" pitchFamily="2" charset="2"/>
              <a:buChar char="ü"/>
              <a:tabLst>
                <a:tab pos="658495" algn="l"/>
              </a:tabLst>
            </a:pPr>
            <a:r>
              <a:rPr lang="en-US" sz="2000" dirty="0" smtClean="0">
                <a:latin typeface="Calibri" panose="020F0502020204030204" pitchFamily="34" charset="0"/>
                <a:cs typeface="Tw Cen MT"/>
              </a:rPr>
              <a:t>NB: </a:t>
            </a:r>
            <a:r>
              <a:rPr sz="2000" dirty="0" smtClean="0">
                <a:latin typeface="Calibri" panose="020F0502020204030204" pitchFamily="34" charset="0"/>
                <a:cs typeface="Tw Cen MT"/>
              </a:rPr>
              <a:t>A</a:t>
            </a:r>
            <a:r>
              <a:rPr sz="2000" spc="-15" dirty="0" smtClean="0">
                <a:latin typeface="Calibri" panose="020F0502020204030204" pitchFamily="34" charset="0"/>
                <a:cs typeface="Tw Cen MT"/>
              </a:rPr>
              <a:t> </a:t>
            </a:r>
            <a:r>
              <a:rPr sz="2000" spc="-15" dirty="0">
                <a:latin typeface="Calibri" panose="020F0502020204030204" pitchFamily="34" charset="0"/>
                <a:cs typeface="Tw Cen MT"/>
              </a:rPr>
              <a:t>d</a:t>
            </a:r>
            <a:r>
              <a:rPr sz="2000" spc="-10" dirty="0">
                <a:latin typeface="Calibri" panose="020F0502020204030204" pitchFamily="34" charset="0"/>
                <a:cs typeface="Tw Cen MT"/>
              </a:rPr>
              <a:t>e</a:t>
            </a:r>
            <a:r>
              <a:rPr sz="2000" dirty="0">
                <a:latin typeface="Calibri" panose="020F0502020204030204" pitchFamily="34" charset="0"/>
                <a:cs typeface="Tw Cen MT"/>
              </a:rPr>
              <a:t>c</a:t>
            </a:r>
            <a:r>
              <a:rPr sz="2000" spc="-10" dirty="0">
                <a:latin typeface="Calibri" panose="020F0502020204030204" pitchFamily="34" charset="0"/>
                <a:cs typeface="Tw Cen MT"/>
              </a:rPr>
              <a:t>i</a:t>
            </a:r>
            <a:r>
              <a:rPr sz="2000" dirty="0">
                <a:latin typeface="Calibri" panose="020F0502020204030204" pitchFamily="34" charset="0"/>
                <a:cs typeface="Tw Cen MT"/>
              </a:rPr>
              <a:t>s</a:t>
            </a:r>
            <a:r>
              <a:rPr sz="2000" spc="-10" dirty="0">
                <a:latin typeface="Calibri" panose="020F0502020204030204" pitchFamily="34" charset="0"/>
                <a:cs typeface="Tw Cen MT"/>
              </a:rPr>
              <a:t>ion</a:t>
            </a:r>
            <a:r>
              <a:rPr sz="2000" spc="10" dirty="0">
                <a:latin typeface="Calibri" panose="020F0502020204030204" pitchFamily="34" charset="0"/>
                <a:cs typeface="Tw Cen MT"/>
              </a:rPr>
              <a:t> </a:t>
            </a:r>
            <a:r>
              <a:rPr sz="2000" spc="-10" dirty="0">
                <a:latin typeface="Calibri" panose="020F0502020204030204" pitchFamily="34" charset="0"/>
                <a:cs typeface="Tw Cen MT"/>
              </a:rPr>
              <a:t>to</a:t>
            </a:r>
            <a:r>
              <a:rPr sz="2000" dirty="0">
                <a:latin typeface="Calibri" panose="020F0502020204030204" pitchFamily="34" charset="0"/>
                <a:cs typeface="Tw Cen MT"/>
              </a:rPr>
              <a:t> </a:t>
            </a:r>
            <a:r>
              <a:rPr sz="2000" spc="-10" dirty="0">
                <a:latin typeface="Calibri" panose="020F0502020204030204" pitchFamily="34" charset="0"/>
                <a:cs typeface="Tw Cen MT"/>
              </a:rPr>
              <a:t>use</a:t>
            </a:r>
            <a:r>
              <a:rPr sz="2000" dirty="0">
                <a:latin typeface="Calibri" panose="020F0502020204030204" pitchFamily="34" charset="0"/>
                <a:cs typeface="Tw Cen MT"/>
              </a:rPr>
              <a:t> </a:t>
            </a:r>
            <a:r>
              <a:rPr sz="2000" spc="-10" dirty="0">
                <a:latin typeface="Calibri" panose="020F0502020204030204" pitchFamily="34" charset="0"/>
                <a:cs typeface="Tw Cen MT"/>
              </a:rPr>
              <a:t>u</a:t>
            </a:r>
            <a:r>
              <a:rPr sz="2000" spc="-5" dirty="0">
                <a:latin typeface="Calibri" panose="020F0502020204030204" pitchFamily="34" charset="0"/>
                <a:cs typeface="Tw Cen MT"/>
              </a:rPr>
              <a:t>n</a:t>
            </a:r>
            <a:r>
              <a:rPr sz="2000" spc="-15" dirty="0">
                <a:latin typeface="Calibri" panose="020F0502020204030204" pitchFamily="34" charset="0"/>
                <a:cs typeface="Tw Cen MT"/>
              </a:rPr>
              <a:t>a</a:t>
            </a:r>
            <a:r>
              <a:rPr sz="2000" spc="-10" dirty="0">
                <a:latin typeface="Calibri" panose="020F0502020204030204" pitchFamily="34" charset="0"/>
                <a:cs typeface="Tw Cen MT"/>
              </a:rPr>
              <a:t>p</a:t>
            </a:r>
            <a:r>
              <a:rPr sz="2000" spc="-15" dirty="0">
                <a:latin typeface="Calibri" panose="020F0502020204030204" pitchFamily="34" charset="0"/>
                <a:cs typeface="Tw Cen MT"/>
              </a:rPr>
              <a:t>p</a:t>
            </a:r>
            <a:r>
              <a:rPr sz="2000" spc="-45" dirty="0">
                <a:latin typeface="Calibri" panose="020F0502020204030204" pitchFamily="34" charset="0"/>
                <a:cs typeface="Tw Cen MT"/>
              </a:rPr>
              <a:t>r</a:t>
            </a:r>
            <a:r>
              <a:rPr sz="2000" spc="-15" dirty="0">
                <a:latin typeface="Calibri" panose="020F0502020204030204" pitchFamily="34" charset="0"/>
                <a:cs typeface="Tw Cen MT"/>
              </a:rPr>
              <a:t>o</a:t>
            </a:r>
            <a:r>
              <a:rPr sz="2000" spc="-40" dirty="0">
                <a:latin typeface="Calibri" panose="020F0502020204030204" pitchFamily="34" charset="0"/>
                <a:cs typeface="Tw Cen MT"/>
              </a:rPr>
              <a:t>v</a:t>
            </a:r>
            <a:r>
              <a:rPr sz="2000" spc="-15" dirty="0">
                <a:latin typeface="Calibri" panose="020F0502020204030204" pitchFamily="34" charset="0"/>
                <a:cs typeface="Tw Cen MT"/>
              </a:rPr>
              <a:t>ed</a:t>
            </a:r>
            <a:r>
              <a:rPr sz="2000" spc="-20" dirty="0">
                <a:latin typeface="Calibri" panose="020F0502020204030204" pitchFamily="34" charset="0"/>
                <a:cs typeface="Tw Cen MT"/>
              </a:rPr>
              <a:t> </a:t>
            </a:r>
            <a:r>
              <a:rPr lang="en-US" sz="2000" spc="-20" dirty="0" smtClean="0">
                <a:latin typeface="Calibri" panose="020F0502020204030204" pitchFamily="34" charset="0"/>
                <a:cs typeface="Tw Cen MT"/>
              </a:rPr>
              <a:t>assessment </a:t>
            </a:r>
            <a:r>
              <a:rPr sz="2000" spc="-10" dirty="0" smtClean="0">
                <a:latin typeface="Calibri" panose="020F0502020204030204" pitchFamily="34" charset="0"/>
                <a:cs typeface="Tw Cen MT"/>
              </a:rPr>
              <a:t>access</a:t>
            </a:r>
            <a:r>
              <a:rPr sz="2000" spc="-20" dirty="0" smtClean="0">
                <a:latin typeface="Calibri" panose="020F0502020204030204" pitchFamily="34" charset="0"/>
                <a:cs typeface="Tw Cen MT"/>
              </a:rPr>
              <a:t>i</a:t>
            </a:r>
            <a:r>
              <a:rPr sz="2000" dirty="0" smtClean="0">
                <a:latin typeface="Calibri" panose="020F0502020204030204" pitchFamily="34" charset="0"/>
                <a:cs typeface="Tw Cen MT"/>
              </a:rPr>
              <a:t>bil</a:t>
            </a:r>
            <a:r>
              <a:rPr sz="2000" spc="-10" dirty="0" smtClean="0">
                <a:latin typeface="Calibri" panose="020F0502020204030204" pitchFamily="34" charset="0"/>
                <a:cs typeface="Tw Cen MT"/>
              </a:rPr>
              <a:t>ity</a:t>
            </a:r>
            <a:r>
              <a:rPr sz="2000" spc="40" dirty="0" smtClean="0">
                <a:latin typeface="Calibri" panose="020F0502020204030204" pitchFamily="34" charset="0"/>
                <a:cs typeface="Tw Cen MT"/>
              </a:rPr>
              <a:t> </a:t>
            </a:r>
            <a:r>
              <a:rPr sz="2000" spc="-10" dirty="0">
                <a:latin typeface="Calibri" panose="020F0502020204030204" pitchFamily="34" charset="0"/>
                <a:cs typeface="Tw Cen MT"/>
              </a:rPr>
              <a:t>supp</a:t>
            </a:r>
            <a:r>
              <a:rPr sz="2000" dirty="0">
                <a:latin typeface="Calibri" panose="020F0502020204030204" pitchFamily="34" charset="0"/>
                <a:cs typeface="Tw Cen MT"/>
              </a:rPr>
              <a:t>o</a:t>
            </a:r>
            <a:r>
              <a:rPr sz="2000" spc="35" dirty="0">
                <a:latin typeface="Calibri" panose="020F0502020204030204" pitchFamily="34" charset="0"/>
                <a:cs typeface="Tw Cen MT"/>
              </a:rPr>
              <a:t>r</a:t>
            </a:r>
            <a:r>
              <a:rPr sz="2000" dirty="0">
                <a:latin typeface="Calibri" panose="020F0502020204030204" pitchFamily="34" charset="0"/>
                <a:cs typeface="Tw Cen MT"/>
              </a:rPr>
              <a:t>ts</a:t>
            </a:r>
            <a:r>
              <a:rPr sz="2000" spc="-5" dirty="0">
                <a:latin typeface="Calibri" panose="020F0502020204030204" pitchFamily="34" charset="0"/>
                <a:cs typeface="Tw Cen MT"/>
              </a:rPr>
              <a:t> i</a:t>
            </a:r>
            <a:r>
              <a:rPr sz="2000" dirty="0">
                <a:latin typeface="Calibri" panose="020F0502020204030204" pitchFamily="34" charset="0"/>
                <a:cs typeface="Tw Cen MT"/>
              </a:rPr>
              <a:t>s </a:t>
            </a:r>
            <a:r>
              <a:rPr sz="2000" spc="-15" dirty="0">
                <a:latin typeface="Calibri" panose="020F0502020204030204" pitchFamily="34" charset="0"/>
                <a:cs typeface="Tw Cen MT"/>
              </a:rPr>
              <a:t>a</a:t>
            </a:r>
            <a:r>
              <a:rPr sz="2000" dirty="0">
                <a:latin typeface="Calibri" panose="020F0502020204030204" pitchFamily="34" charset="0"/>
                <a:cs typeface="Tw Cen MT"/>
              </a:rPr>
              <a:t> </a:t>
            </a:r>
            <a:r>
              <a:rPr sz="2000" spc="-15" dirty="0">
                <a:latin typeface="Calibri" panose="020F0502020204030204" pitchFamily="34" charset="0"/>
                <a:cs typeface="Tw Cen MT"/>
              </a:rPr>
              <a:t>d</a:t>
            </a:r>
            <a:r>
              <a:rPr sz="2000" spc="-5" dirty="0">
                <a:latin typeface="Calibri" panose="020F0502020204030204" pitchFamily="34" charset="0"/>
                <a:cs typeface="Tw Cen MT"/>
              </a:rPr>
              <a:t>e</a:t>
            </a:r>
            <a:r>
              <a:rPr sz="2000" dirty="0">
                <a:latin typeface="Calibri" panose="020F0502020204030204" pitchFamily="34" charset="0"/>
                <a:cs typeface="Tw Cen MT"/>
              </a:rPr>
              <a:t>c</a:t>
            </a:r>
            <a:r>
              <a:rPr sz="2000" spc="-10" dirty="0">
                <a:latin typeface="Calibri" panose="020F0502020204030204" pitchFamily="34" charset="0"/>
                <a:cs typeface="Tw Cen MT"/>
              </a:rPr>
              <a:t>i</a:t>
            </a:r>
            <a:r>
              <a:rPr sz="2000" dirty="0">
                <a:latin typeface="Calibri" panose="020F0502020204030204" pitchFamily="34" charset="0"/>
                <a:cs typeface="Tw Cen MT"/>
              </a:rPr>
              <a:t>s</a:t>
            </a:r>
            <a:r>
              <a:rPr sz="2000" spc="-10" dirty="0">
                <a:latin typeface="Calibri" panose="020F0502020204030204" pitchFamily="34" charset="0"/>
                <a:cs typeface="Tw Cen MT"/>
              </a:rPr>
              <a:t>ion</a:t>
            </a:r>
            <a:r>
              <a:rPr sz="2000" spc="10" dirty="0">
                <a:latin typeface="Calibri" panose="020F0502020204030204" pitchFamily="34" charset="0"/>
                <a:cs typeface="Tw Cen MT"/>
              </a:rPr>
              <a:t> </a:t>
            </a:r>
            <a:r>
              <a:rPr sz="2000" spc="-10" dirty="0" smtClean="0">
                <a:latin typeface="Calibri" panose="020F0502020204030204" pitchFamily="34" charset="0"/>
                <a:cs typeface="Tw Cen MT"/>
              </a:rPr>
              <a:t>to</a:t>
            </a:r>
            <a:r>
              <a:rPr lang="en-US" sz="2000" spc="-10" dirty="0" smtClean="0">
                <a:latin typeface="Calibri" panose="020F0502020204030204" pitchFamily="34" charset="0"/>
                <a:cs typeface="Tw Cen MT"/>
              </a:rPr>
              <a:t> modify and, therefore,</a:t>
            </a:r>
            <a:r>
              <a:rPr sz="2000" spc="-10" dirty="0" smtClean="0">
                <a:latin typeface="Calibri" panose="020F0502020204030204" pitchFamily="34" charset="0"/>
                <a:cs typeface="Tw Cen MT"/>
              </a:rPr>
              <a:t> </a:t>
            </a:r>
            <a:r>
              <a:rPr sz="2000" dirty="0">
                <a:latin typeface="Calibri" panose="020F0502020204030204" pitchFamily="34" charset="0"/>
                <a:cs typeface="Tw Cen MT"/>
              </a:rPr>
              <a:t>in</a:t>
            </a:r>
            <a:r>
              <a:rPr sz="2000" spc="-35" dirty="0">
                <a:latin typeface="Calibri" panose="020F0502020204030204" pitchFamily="34" charset="0"/>
                <a:cs typeface="Tw Cen MT"/>
              </a:rPr>
              <a:t>v</a:t>
            </a:r>
            <a:r>
              <a:rPr sz="2000" dirty="0">
                <a:latin typeface="Calibri" panose="020F0502020204030204" pitchFamily="34" charset="0"/>
                <a:cs typeface="Tw Cen MT"/>
              </a:rPr>
              <a:t>alidate</a:t>
            </a:r>
            <a:r>
              <a:rPr sz="2000" spc="5" dirty="0">
                <a:latin typeface="Calibri" panose="020F0502020204030204" pitchFamily="34" charset="0"/>
                <a:cs typeface="Tw Cen MT"/>
              </a:rPr>
              <a:t> </a:t>
            </a:r>
            <a:r>
              <a:rPr sz="2000" dirty="0">
                <a:latin typeface="Calibri" panose="020F0502020204030204" pitchFamily="34" charset="0"/>
                <a:cs typeface="Tw Cen MT"/>
              </a:rPr>
              <a:t>the</a:t>
            </a:r>
            <a:r>
              <a:rPr sz="2000" spc="10" dirty="0">
                <a:latin typeface="Calibri" panose="020F0502020204030204" pitchFamily="34" charset="0"/>
                <a:cs typeface="Tw Cen MT"/>
              </a:rPr>
              <a:t> </a:t>
            </a:r>
            <a:r>
              <a:rPr sz="2000" dirty="0">
                <a:latin typeface="Calibri" panose="020F0502020204030204" pitchFamily="34" charset="0"/>
                <a:cs typeface="Tw Cen MT"/>
              </a:rPr>
              <a:t>s</a:t>
            </a:r>
            <a:r>
              <a:rPr sz="2000" spc="-10" dirty="0">
                <a:latin typeface="Calibri" panose="020F0502020204030204" pitchFamily="34" charset="0"/>
                <a:cs typeface="Tw Cen MT"/>
              </a:rPr>
              <a:t>t</a:t>
            </a:r>
            <a:r>
              <a:rPr sz="2000" dirty="0">
                <a:latin typeface="Calibri" panose="020F0502020204030204" pitchFamily="34" charset="0"/>
                <a:cs typeface="Tw Cen MT"/>
              </a:rPr>
              <a:t>u</a:t>
            </a:r>
            <a:r>
              <a:rPr sz="2000" spc="5" dirty="0">
                <a:latin typeface="Calibri" panose="020F0502020204030204" pitchFamily="34" charset="0"/>
                <a:cs typeface="Tw Cen MT"/>
              </a:rPr>
              <a:t>d</a:t>
            </a:r>
            <a:r>
              <a:rPr sz="2000" dirty="0">
                <a:latin typeface="Calibri" panose="020F0502020204030204" pitchFamily="34" charset="0"/>
                <a:cs typeface="Tw Cen MT"/>
              </a:rPr>
              <a:t>e</a:t>
            </a:r>
            <a:r>
              <a:rPr sz="2000" spc="5" dirty="0">
                <a:latin typeface="Calibri" panose="020F0502020204030204" pitchFamily="34" charset="0"/>
                <a:cs typeface="Tw Cen MT"/>
              </a:rPr>
              <a:t>n</a:t>
            </a:r>
            <a:r>
              <a:rPr sz="2000" dirty="0">
                <a:latin typeface="Calibri" panose="020F0502020204030204" pitchFamily="34" charset="0"/>
                <a:cs typeface="Tw Cen MT"/>
              </a:rPr>
              <a:t>t</a:t>
            </a:r>
            <a:r>
              <a:rPr sz="2000" spc="-30" dirty="0">
                <a:latin typeface="Calibri" panose="020F0502020204030204" pitchFamily="34" charset="0"/>
                <a:cs typeface="Tw Cen MT"/>
              </a:rPr>
              <a:t>’</a:t>
            </a:r>
            <a:r>
              <a:rPr sz="2000" dirty="0">
                <a:latin typeface="Calibri" panose="020F0502020204030204" pitchFamily="34" charset="0"/>
                <a:cs typeface="Tw Cen MT"/>
              </a:rPr>
              <a:t>s</a:t>
            </a:r>
            <a:r>
              <a:rPr sz="2000" spc="10" dirty="0">
                <a:latin typeface="Calibri" panose="020F0502020204030204" pitchFamily="34" charset="0"/>
                <a:cs typeface="Tw Cen MT"/>
              </a:rPr>
              <a:t> </a:t>
            </a:r>
            <a:r>
              <a:rPr sz="2000" dirty="0">
                <a:latin typeface="Calibri" panose="020F0502020204030204" pitchFamily="34" charset="0"/>
                <a:cs typeface="Tw Cen MT"/>
              </a:rPr>
              <a:t>test</a:t>
            </a:r>
            <a:r>
              <a:rPr sz="2000" spc="-5" dirty="0">
                <a:latin typeface="Calibri" panose="020F0502020204030204" pitchFamily="34" charset="0"/>
                <a:cs typeface="Tw Cen MT"/>
              </a:rPr>
              <a:t> </a:t>
            </a:r>
            <a:r>
              <a:rPr sz="2000" spc="-40" dirty="0">
                <a:latin typeface="Calibri" panose="020F0502020204030204" pitchFamily="34" charset="0"/>
                <a:cs typeface="Tw Cen MT"/>
              </a:rPr>
              <a:t>f</a:t>
            </a:r>
            <a:r>
              <a:rPr sz="2000" dirty="0">
                <a:latin typeface="Calibri" panose="020F0502020204030204" pitchFamily="34" charset="0"/>
                <a:cs typeface="Tw Cen MT"/>
              </a:rPr>
              <a:t>or all</a:t>
            </a:r>
            <a:r>
              <a:rPr sz="2000" spc="-5" dirty="0">
                <a:latin typeface="Calibri" panose="020F0502020204030204" pitchFamily="34" charset="0"/>
                <a:cs typeface="Tw Cen MT"/>
              </a:rPr>
              <a:t> </a:t>
            </a:r>
            <a:r>
              <a:rPr sz="2000" dirty="0">
                <a:latin typeface="Calibri" panose="020F0502020204030204" pitchFamily="34" charset="0"/>
                <a:cs typeface="Tw Cen MT"/>
              </a:rPr>
              <a:t>re</a:t>
            </a:r>
            <a:r>
              <a:rPr sz="2000" spc="-15" dirty="0">
                <a:latin typeface="Calibri" panose="020F0502020204030204" pitchFamily="34" charset="0"/>
                <a:cs typeface="Tw Cen MT"/>
              </a:rPr>
              <a:t>p</a:t>
            </a:r>
            <a:r>
              <a:rPr sz="2000" spc="-10" dirty="0">
                <a:latin typeface="Calibri" panose="020F0502020204030204" pitchFamily="34" charset="0"/>
                <a:cs typeface="Tw Cen MT"/>
              </a:rPr>
              <a:t>o</a:t>
            </a:r>
            <a:r>
              <a:rPr sz="2000" spc="30" dirty="0">
                <a:latin typeface="Calibri" panose="020F0502020204030204" pitchFamily="34" charset="0"/>
                <a:cs typeface="Tw Cen MT"/>
              </a:rPr>
              <a:t>r</a:t>
            </a:r>
            <a:r>
              <a:rPr sz="2000" dirty="0">
                <a:latin typeface="Calibri" panose="020F0502020204030204" pitchFamily="34" charset="0"/>
                <a:cs typeface="Tw Cen MT"/>
              </a:rPr>
              <a:t>t</a:t>
            </a:r>
            <a:r>
              <a:rPr sz="2000" spc="-10" dirty="0">
                <a:latin typeface="Calibri" panose="020F0502020204030204" pitchFamily="34" charset="0"/>
                <a:cs typeface="Tw Cen MT"/>
              </a:rPr>
              <a:t>i</a:t>
            </a:r>
            <a:r>
              <a:rPr sz="2000" spc="-15" dirty="0">
                <a:latin typeface="Calibri" panose="020F0502020204030204" pitchFamily="34" charset="0"/>
                <a:cs typeface="Tw Cen MT"/>
              </a:rPr>
              <a:t>ng</a:t>
            </a:r>
            <a:r>
              <a:rPr sz="2000" spc="10" dirty="0">
                <a:latin typeface="Calibri" panose="020F0502020204030204" pitchFamily="34" charset="0"/>
                <a:cs typeface="Tw Cen MT"/>
              </a:rPr>
              <a:t> </a:t>
            </a:r>
            <a:r>
              <a:rPr sz="2000" spc="-15" dirty="0">
                <a:latin typeface="Calibri" panose="020F0502020204030204" pitchFamily="34" charset="0"/>
                <a:cs typeface="Tw Cen MT"/>
              </a:rPr>
              <a:t>(AMO)</a:t>
            </a:r>
            <a:r>
              <a:rPr sz="2000" spc="10" dirty="0">
                <a:latin typeface="Calibri" panose="020F0502020204030204" pitchFamily="34" charset="0"/>
                <a:cs typeface="Tw Cen MT"/>
              </a:rPr>
              <a:t> </a:t>
            </a:r>
            <a:r>
              <a:rPr sz="2000" spc="-15" dirty="0">
                <a:latin typeface="Calibri" panose="020F0502020204030204" pitchFamily="34" charset="0"/>
                <a:cs typeface="Tw Cen MT"/>
              </a:rPr>
              <a:t>p</a:t>
            </a:r>
            <a:r>
              <a:rPr sz="2000" spc="-5" dirty="0">
                <a:latin typeface="Calibri" panose="020F0502020204030204" pitchFamily="34" charset="0"/>
                <a:cs typeface="Tw Cen MT"/>
              </a:rPr>
              <a:t>u</a:t>
            </a:r>
            <a:r>
              <a:rPr sz="2000" spc="-10" dirty="0">
                <a:latin typeface="Calibri" panose="020F0502020204030204" pitchFamily="34" charset="0"/>
                <a:cs typeface="Tw Cen MT"/>
              </a:rPr>
              <a:t>rpo</a:t>
            </a:r>
            <a:r>
              <a:rPr sz="2000" dirty="0">
                <a:latin typeface="Calibri" panose="020F0502020204030204" pitchFamily="34" charset="0"/>
                <a:cs typeface="Tw Cen MT"/>
              </a:rPr>
              <a:t>se</a:t>
            </a:r>
            <a:r>
              <a:rPr sz="2000" spc="-30" dirty="0">
                <a:latin typeface="Calibri" panose="020F0502020204030204" pitchFamily="34" charset="0"/>
                <a:cs typeface="Tw Cen MT"/>
              </a:rPr>
              <a:t>s</a:t>
            </a:r>
            <a:r>
              <a:rPr sz="2000" dirty="0">
                <a:latin typeface="Calibri" panose="020F0502020204030204" pitchFamily="34" charset="0"/>
                <a:cs typeface="Tw Cen MT"/>
              </a:rPr>
              <a:t>.</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12</a:t>
            </a:fld>
            <a:endParaRPr lang="en-US" altLang="en-US"/>
          </a:p>
        </p:txBody>
      </p:sp>
    </p:spTree>
    <p:extLst>
      <p:ext uri="{BB962C8B-B14F-4D97-AF65-F5344CB8AC3E}">
        <p14:creationId xmlns:p14="http://schemas.microsoft.com/office/powerpoint/2010/main" val="79437782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2400"/>
            <a:ext cx="6705600" cy="865878"/>
          </a:xfrm>
          <a:prstGeom prst="rect">
            <a:avLst/>
          </a:prstGeom>
        </p:spPr>
        <p:txBody>
          <a:bodyPr vert="horz" wrap="square" lIns="0" tIns="247904" rIns="0" bIns="0" rtlCol="0">
            <a:spAutoFit/>
          </a:bodyPr>
          <a:lstStyle/>
          <a:p>
            <a:pPr marL="1779270">
              <a:lnSpc>
                <a:spcPct val="100000"/>
              </a:lnSpc>
            </a:pPr>
            <a:r>
              <a:rPr dirty="0">
                <a:solidFill>
                  <a:schemeClr val="tx1"/>
                </a:solidFill>
                <a:latin typeface="Calibri" panose="020F0502020204030204" pitchFamily="34" charset="0"/>
              </a:rPr>
              <a:t>Eli</a:t>
            </a:r>
            <a:r>
              <a:rPr spc="-20" dirty="0">
                <a:solidFill>
                  <a:schemeClr val="tx1"/>
                </a:solidFill>
                <a:latin typeface="Calibri" panose="020F0502020204030204" pitchFamily="34" charset="0"/>
              </a:rPr>
              <a:t>g</a:t>
            </a:r>
            <a:r>
              <a:rPr spc="-5" dirty="0">
                <a:solidFill>
                  <a:schemeClr val="tx1"/>
                </a:solidFill>
                <a:latin typeface="Calibri" panose="020F0502020204030204" pitchFamily="34" charset="0"/>
              </a:rPr>
              <a:t>i</a:t>
            </a:r>
            <a:r>
              <a:rPr spc="-15" dirty="0">
                <a:solidFill>
                  <a:schemeClr val="tx1"/>
                </a:solidFill>
                <a:latin typeface="Calibri" panose="020F0502020204030204" pitchFamily="34" charset="0"/>
              </a:rPr>
              <a:t>b</a:t>
            </a:r>
            <a:r>
              <a:rPr spc="-5" dirty="0">
                <a:solidFill>
                  <a:schemeClr val="tx1"/>
                </a:solidFill>
                <a:latin typeface="Calibri" panose="020F0502020204030204" pitchFamily="34" charset="0"/>
              </a:rPr>
              <a:t>il</a:t>
            </a:r>
            <a:r>
              <a:rPr spc="-15" dirty="0">
                <a:solidFill>
                  <a:schemeClr val="tx1"/>
                </a:solidFill>
                <a:latin typeface="Calibri" panose="020F0502020204030204" pitchFamily="34" charset="0"/>
              </a:rPr>
              <a:t>i</a:t>
            </a:r>
            <a:r>
              <a:rPr dirty="0">
                <a:solidFill>
                  <a:schemeClr val="tx1"/>
                </a:solidFill>
                <a:latin typeface="Calibri" panose="020F0502020204030204" pitchFamily="34" charset="0"/>
              </a:rPr>
              <a:t>ty Gui</a:t>
            </a:r>
            <a:r>
              <a:rPr spc="-20" dirty="0">
                <a:solidFill>
                  <a:schemeClr val="tx1"/>
                </a:solidFill>
                <a:latin typeface="Calibri" panose="020F0502020204030204" pitchFamily="34" charset="0"/>
              </a:rPr>
              <a:t>d</a:t>
            </a:r>
            <a:r>
              <a:rPr dirty="0">
                <a:solidFill>
                  <a:schemeClr val="tx1"/>
                </a:solidFill>
                <a:latin typeface="Calibri" panose="020F0502020204030204" pitchFamily="34" charset="0"/>
              </a:rPr>
              <a:t>elines</a:t>
            </a:r>
          </a:p>
        </p:txBody>
      </p:sp>
      <p:sp>
        <p:nvSpPr>
          <p:cNvPr id="3" name="object 3"/>
          <p:cNvSpPr txBox="1"/>
          <p:nvPr/>
        </p:nvSpPr>
        <p:spPr>
          <a:xfrm>
            <a:off x="609600" y="1371600"/>
            <a:ext cx="8229600" cy="2314480"/>
          </a:xfrm>
          <a:prstGeom prst="rect">
            <a:avLst/>
          </a:prstGeom>
        </p:spPr>
        <p:txBody>
          <a:bodyPr vert="horz" wrap="square" lIns="0" tIns="0" rIns="0" bIns="0" rtlCol="0">
            <a:spAutoFit/>
          </a:bodyPr>
          <a:lstStyle/>
          <a:p>
            <a:pPr marL="342900" indent="-342900">
              <a:lnSpc>
                <a:spcPts val="1200"/>
              </a:lnSpc>
              <a:spcBef>
                <a:spcPts val="83"/>
              </a:spcBef>
              <a:buFont typeface="Arial" panose="020B0604020202020204" pitchFamily="34" charset="0"/>
              <a:buChar char="•"/>
            </a:pPr>
            <a:endParaRPr sz="2300" dirty="0">
              <a:latin typeface="Calibri" panose="020F0502020204030204" pitchFamily="34" charset="0"/>
            </a:endParaRPr>
          </a:p>
          <a:p>
            <a:pPr marL="836295" marR="6350" indent="-342900">
              <a:lnSpc>
                <a:spcPct val="90000"/>
              </a:lnSpc>
              <a:buClr>
                <a:srgbClr val="0070C0"/>
              </a:buClr>
              <a:buSzPct val="100000"/>
              <a:buFont typeface="Courier New" panose="02070309020205020404" pitchFamily="49" charset="0"/>
              <a:buChar char="o"/>
              <a:tabLst>
                <a:tab pos="814069" algn="l"/>
              </a:tabLst>
            </a:pPr>
            <a:r>
              <a:rPr sz="2400" dirty="0">
                <a:latin typeface="Calibri" panose="020F0502020204030204" pitchFamily="34" charset="0"/>
                <a:cs typeface="Tw Cen MT"/>
              </a:rPr>
              <a:t>Guidelines</a:t>
            </a:r>
            <a:r>
              <a:rPr sz="2400" spc="-20" dirty="0">
                <a:latin typeface="Calibri" panose="020F0502020204030204" pitchFamily="34" charset="0"/>
                <a:cs typeface="Tw Cen MT"/>
              </a:rPr>
              <a:t> </a:t>
            </a:r>
            <a:r>
              <a:rPr sz="2400" dirty="0">
                <a:latin typeface="Calibri" panose="020F0502020204030204" pitchFamily="34" charset="0"/>
                <a:cs typeface="Tw Cen MT"/>
              </a:rPr>
              <a:t>are</a:t>
            </a:r>
            <a:r>
              <a:rPr sz="2400" spc="-15" dirty="0">
                <a:latin typeface="Calibri" panose="020F0502020204030204" pitchFamily="34" charset="0"/>
                <a:cs typeface="Tw Cen MT"/>
              </a:rPr>
              <a:t> </a:t>
            </a:r>
            <a:r>
              <a:rPr sz="2400" dirty="0">
                <a:latin typeface="Calibri" panose="020F0502020204030204" pitchFamily="34" charset="0"/>
                <a:cs typeface="Tw Cen MT"/>
              </a:rPr>
              <a:t>pos</a:t>
            </a:r>
            <a:r>
              <a:rPr sz="2400" spc="5" dirty="0">
                <a:latin typeface="Calibri" panose="020F0502020204030204" pitchFamily="34" charset="0"/>
                <a:cs typeface="Tw Cen MT"/>
              </a:rPr>
              <a:t>t</a:t>
            </a:r>
            <a:r>
              <a:rPr sz="2400" dirty="0">
                <a:latin typeface="Calibri" panose="020F0502020204030204" pitchFamily="34" charset="0"/>
                <a:cs typeface="Tw Cen MT"/>
              </a:rPr>
              <a:t>ed</a:t>
            </a:r>
            <a:r>
              <a:rPr sz="2400" spc="-30" dirty="0">
                <a:latin typeface="Calibri" panose="020F0502020204030204" pitchFamily="34" charset="0"/>
                <a:cs typeface="Tw Cen MT"/>
              </a:rPr>
              <a:t> </a:t>
            </a:r>
            <a:r>
              <a:rPr sz="2400" dirty="0">
                <a:latin typeface="Calibri" panose="020F0502020204030204" pitchFamily="34" charset="0"/>
                <a:cs typeface="Tw Cen MT"/>
              </a:rPr>
              <a:t>on </a:t>
            </a:r>
            <a:r>
              <a:rPr lang="en-US" sz="2400" dirty="0" smtClean="0">
                <a:latin typeface="Calibri" panose="020F0502020204030204" pitchFamily="34" charset="0"/>
                <a:cs typeface="Tw Cen MT"/>
              </a:rPr>
              <a:t>the:</a:t>
            </a:r>
          </a:p>
          <a:p>
            <a:pPr marL="1293495" marR="6350" lvl="1" indent="-342900">
              <a:lnSpc>
                <a:spcPct val="90000"/>
              </a:lnSpc>
              <a:buClr>
                <a:srgbClr val="0070C0"/>
              </a:buClr>
              <a:buSzPct val="100000"/>
              <a:buFont typeface="Wingdings" panose="05000000000000000000" pitchFamily="2" charset="2"/>
              <a:buChar char="§"/>
              <a:tabLst>
                <a:tab pos="814069" algn="l"/>
              </a:tabLst>
            </a:pPr>
            <a:r>
              <a:rPr sz="2200" dirty="0" smtClean="0">
                <a:latin typeface="Calibri" panose="020F0502020204030204" pitchFamily="34" charset="0"/>
                <a:cs typeface="Tw Cen MT"/>
              </a:rPr>
              <a:t>Sta</a:t>
            </a:r>
            <a:r>
              <a:rPr sz="2200" spc="5" dirty="0" smtClean="0">
                <a:latin typeface="Calibri" panose="020F0502020204030204" pitchFamily="34" charset="0"/>
                <a:cs typeface="Tw Cen MT"/>
              </a:rPr>
              <a:t>t</a:t>
            </a:r>
            <a:r>
              <a:rPr sz="2200" spc="-65" dirty="0" smtClean="0">
                <a:latin typeface="Calibri" panose="020F0502020204030204" pitchFamily="34" charset="0"/>
                <a:cs typeface="Tw Cen MT"/>
              </a:rPr>
              <a:t>e</a:t>
            </a:r>
            <a:r>
              <a:rPr sz="2200" dirty="0" smtClean="0">
                <a:latin typeface="Calibri" panose="020F0502020204030204" pitchFamily="34" charset="0"/>
                <a:cs typeface="Tw Cen MT"/>
              </a:rPr>
              <a:t>wide</a:t>
            </a:r>
            <a:r>
              <a:rPr sz="2200" spc="-25" dirty="0" smtClean="0">
                <a:latin typeface="Calibri" panose="020F0502020204030204" pitchFamily="34" charset="0"/>
                <a:cs typeface="Tw Cen MT"/>
              </a:rPr>
              <a:t> </a:t>
            </a:r>
            <a:r>
              <a:rPr sz="2200" dirty="0">
                <a:latin typeface="Calibri" panose="020F0502020204030204" pitchFamily="34" charset="0"/>
                <a:cs typeface="Tw Cen MT"/>
              </a:rPr>
              <a:t>Alte</a:t>
            </a:r>
            <a:r>
              <a:rPr sz="2200" spc="60" dirty="0">
                <a:latin typeface="Calibri" panose="020F0502020204030204" pitchFamily="34" charset="0"/>
                <a:cs typeface="Tw Cen MT"/>
              </a:rPr>
              <a:t>r</a:t>
            </a:r>
            <a:r>
              <a:rPr sz="2200" dirty="0">
                <a:latin typeface="Calibri" panose="020F0502020204030204" pitchFamily="34" charset="0"/>
                <a:cs typeface="Tw Cen MT"/>
              </a:rPr>
              <a:t>nate (Ex</a:t>
            </a:r>
            <a:r>
              <a:rPr sz="2200" spc="5" dirty="0">
                <a:latin typeface="Calibri" panose="020F0502020204030204" pitchFamily="34" charset="0"/>
                <a:cs typeface="Tw Cen MT"/>
              </a:rPr>
              <a:t>t</a:t>
            </a:r>
            <a:r>
              <a:rPr sz="2200" dirty="0">
                <a:latin typeface="Calibri" panose="020F0502020204030204" pitchFamily="34" charset="0"/>
                <a:cs typeface="Tw Cen MT"/>
              </a:rPr>
              <a:t>ende</a:t>
            </a:r>
            <a:r>
              <a:rPr sz="2200" spc="5" dirty="0">
                <a:latin typeface="Calibri" panose="020F0502020204030204" pitchFamily="34" charset="0"/>
                <a:cs typeface="Tw Cen MT"/>
              </a:rPr>
              <a:t>d</a:t>
            </a:r>
            <a:r>
              <a:rPr sz="2200" dirty="0">
                <a:latin typeface="Calibri" panose="020F0502020204030204" pitchFamily="34" charset="0"/>
                <a:cs typeface="Tw Cen MT"/>
              </a:rPr>
              <a:t>)</a:t>
            </a:r>
            <a:r>
              <a:rPr sz="2200" spc="-30" dirty="0">
                <a:latin typeface="Calibri" panose="020F0502020204030204" pitchFamily="34" charset="0"/>
                <a:cs typeface="Tw Cen MT"/>
              </a:rPr>
              <a:t> </a:t>
            </a:r>
            <a:r>
              <a:rPr sz="2200" dirty="0">
                <a:latin typeface="Calibri" panose="020F0502020204030204" pitchFamily="34" charset="0"/>
                <a:cs typeface="Tw Cen MT"/>
              </a:rPr>
              <a:t>Asse</a:t>
            </a:r>
            <a:r>
              <a:rPr sz="2200" spc="5" dirty="0">
                <a:latin typeface="Calibri" panose="020F0502020204030204" pitchFamily="34" charset="0"/>
                <a:cs typeface="Tw Cen MT"/>
              </a:rPr>
              <a:t>s</a:t>
            </a:r>
            <a:r>
              <a:rPr sz="2200" dirty="0">
                <a:latin typeface="Calibri" panose="020F0502020204030204" pitchFamily="34" charset="0"/>
                <a:cs typeface="Tw Cen MT"/>
              </a:rPr>
              <a:t>sment</a:t>
            </a:r>
            <a:r>
              <a:rPr sz="2200" spc="-30" dirty="0">
                <a:latin typeface="Calibri" panose="020F0502020204030204" pitchFamily="34" charset="0"/>
                <a:cs typeface="Tw Cen MT"/>
              </a:rPr>
              <a:t> </a:t>
            </a:r>
            <a:r>
              <a:rPr sz="2200" spc="-65" dirty="0">
                <a:latin typeface="Calibri" panose="020F0502020204030204" pitchFamily="34" charset="0"/>
                <a:cs typeface="Tw Cen MT"/>
              </a:rPr>
              <a:t>we</a:t>
            </a:r>
            <a:r>
              <a:rPr sz="2200" dirty="0">
                <a:latin typeface="Calibri" panose="020F0502020204030204" pitchFamily="34" charset="0"/>
                <a:cs typeface="Tw Cen MT"/>
              </a:rPr>
              <a:t>b</a:t>
            </a:r>
            <a:r>
              <a:rPr sz="2200" spc="5" dirty="0">
                <a:latin typeface="Calibri" panose="020F0502020204030204" pitchFamily="34" charset="0"/>
                <a:cs typeface="Tw Cen MT"/>
              </a:rPr>
              <a:t>s</a:t>
            </a:r>
            <a:r>
              <a:rPr sz="2200" spc="-5" dirty="0">
                <a:latin typeface="Calibri" panose="020F0502020204030204" pitchFamily="34" charset="0"/>
                <a:cs typeface="Tw Cen MT"/>
              </a:rPr>
              <a:t>it</a:t>
            </a:r>
            <a:r>
              <a:rPr sz="2200" dirty="0">
                <a:latin typeface="Calibri" panose="020F0502020204030204" pitchFamily="34" charset="0"/>
                <a:cs typeface="Tw Cen MT"/>
              </a:rPr>
              <a:t>e</a:t>
            </a:r>
            <a:r>
              <a:rPr sz="2200" spc="-15" dirty="0">
                <a:latin typeface="Calibri" panose="020F0502020204030204" pitchFamily="34" charset="0"/>
                <a:cs typeface="Tw Cen MT"/>
              </a:rPr>
              <a:t> </a:t>
            </a:r>
            <a:r>
              <a:rPr sz="2200" dirty="0" smtClean="0">
                <a:latin typeface="Calibri" panose="020F0502020204030204" pitchFamily="34" charset="0"/>
                <a:cs typeface="Tw Cen MT"/>
              </a:rPr>
              <a:t>at </a:t>
            </a:r>
            <a:r>
              <a:rPr lang="en-US" sz="2200" u="heavy" dirty="0" smtClean="0">
                <a:solidFill>
                  <a:srgbClr val="9353C3"/>
                </a:solidFill>
                <a:latin typeface="Calibri" panose="020F0502020204030204" pitchFamily="34" charset="0"/>
                <a:cs typeface="Tw Cen MT"/>
                <a:hlinkClick r:id="rId3"/>
              </a:rPr>
              <a:t>http://www.oregon.gov/ode/educator-resources/assessment/AltAssessment/Pages/default.aspx</a:t>
            </a:r>
            <a:r>
              <a:rPr lang="en-US" sz="2200" dirty="0">
                <a:latin typeface="Calibri" panose="020F0502020204030204" pitchFamily="34" charset="0"/>
                <a:cs typeface="Tw Cen MT"/>
              </a:rPr>
              <a:t>,</a:t>
            </a:r>
            <a:r>
              <a:rPr sz="2200" dirty="0" smtClean="0">
                <a:latin typeface="Calibri" panose="020F0502020204030204" pitchFamily="34" charset="0"/>
                <a:cs typeface="Tw Cen MT"/>
              </a:rPr>
              <a:t> </a:t>
            </a:r>
            <a:endParaRPr lang="en-US" sz="2200" dirty="0" smtClean="0">
              <a:latin typeface="Calibri" panose="020F0502020204030204" pitchFamily="34" charset="0"/>
              <a:cs typeface="Tw Cen MT"/>
            </a:endParaRPr>
          </a:p>
          <a:p>
            <a:pPr marL="1293495" marR="6350" lvl="1" indent="-342900">
              <a:lnSpc>
                <a:spcPct val="90000"/>
              </a:lnSpc>
              <a:buClr>
                <a:srgbClr val="0070C0"/>
              </a:buClr>
              <a:buSzPct val="100000"/>
              <a:buFont typeface="Wingdings" panose="05000000000000000000" pitchFamily="2" charset="2"/>
              <a:buChar char="§"/>
              <a:tabLst>
                <a:tab pos="814069" algn="l"/>
              </a:tabLst>
            </a:pPr>
            <a:r>
              <a:rPr lang="en-US" sz="2200" dirty="0" err="1" smtClean="0">
                <a:latin typeface="Calibri" panose="020F0502020204030204" pitchFamily="34" charset="0"/>
                <a:cs typeface="Tw Cen MT"/>
              </a:rPr>
              <a:t>ORExt</a:t>
            </a:r>
            <a:r>
              <a:rPr lang="en-US" sz="2200" dirty="0" smtClean="0">
                <a:latin typeface="Calibri" panose="020F0502020204030204" pitchFamily="34" charset="0"/>
                <a:cs typeface="Tw Cen MT"/>
              </a:rPr>
              <a:t> Training and Proficiency website at </a:t>
            </a:r>
            <a:r>
              <a:rPr sz="2200" u="heavy" dirty="0" smtClean="0">
                <a:solidFill>
                  <a:srgbClr val="9353C3"/>
                </a:solidFill>
                <a:latin typeface="Calibri" panose="020F0502020204030204" pitchFamily="34" charset="0"/>
                <a:cs typeface="Tw Cen MT"/>
                <a:hlinkClick r:id="rId4"/>
              </a:rPr>
              <a:t>htt</a:t>
            </a:r>
            <a:r>
              <a:rPr sz="2200" u="heavy" spc="5" dirty="0" smtClean="0">
                <a:solidFill>
                  <a:srgbClr val="9353C3"/>
                </a:solidFill>
                <a:latin typeface="Calibri" panose="020F0502020204030204" pitchFamily="34" charset="0"/>
                <a:cs typeface="Tw Cen MT"/>
                <a:hlinkClick r:id="rId4"/>
              </a:rPr>
              <a:t>p</a:t>
            </a:r>
            <a:r>
              <a:rPr sz="2200" u="heavy" dirty="0" smtClean="0">
                <a:solidFill>
                  <a:srgbClr val="9353C3"/>
                </a:solidFill>
                <a:latin typeface="Calibri" panose="020F0502020204030204" pitchFamily="34" charset="0"/>
                <a:cs typeface="Tw Cen MT"/>
                <a:hlinkClick r:id="rId4"/>
              </a:rPr>
              <a:t>s</a:t>
            </a:r>
            <a:r>
              <a:rPr sz="2200" u="heavy" dirty="0">
                <a:solidFill>
                  <a:srgbClr val="9353C3"/>
                </a:solidFill>
                <a:latin typeface="Calibri" panose="020F0502020204030204" pitchFamily="34" charset="0"/>
                <a:cs typeface="Tw Cen MT"/>
                <a:hlinkClick r:id="rId4"/>
              </a:rPr>
              <a:t>://</a:t>
            </a:r>
            <a:r>
              <a:rPr sz="2200" u="heavy" spc="-5" dirty="0" smtClean="0">
                <a:solidFill>
                  <a:srgbClr val="9353C3"/>
                </a:solidFill>
                <a:latin typeface="Calibri" panose="020F0502020204030204" pitchFamily="34" charset="0"/>
                <a:cs typeface="Tw Cen MT"/>
                <a:hlinkClick r:id="rId4"/>
              </a:rPr>
              <a:t>o</a:t>
            </a:r>
            <a:r>
              <a:rPr sz="2200" u="heavy" spc="-204" dirty="0" smtClean="0">
                <a:solidFill>
                  <a:srgbClr val="9353C3"/>
                </a:solidFill>
                <a:latin typeface="Calibri" panose="020F0502020204030204" pitchFamily="34" charset="0"/>
                <a:cs typeface="Tw Cen MT"/>
                <a:hlinkClick r:id="rId4"/>
              </a:rPr>
              <a:t>r</a:t>
            </a:r>
            <a:r>
              <a:rPr sz="2200" u="heavy" spc="-5" dirty="0" smtClean="0">
                <a:solidFill>
                  <a:srgbClr val="9353C3"/>
                </a:solidFill>
                <a:latin typeface="Calibri" panose="020F0502020204030204" pitchFamily="34" charset="0"/>
                <a:cs typeface="Tw Cen MT"/>
                <a:hlinkClick r:id="rId4"/>
              </a:rPr>
              <a:t>.k12te</a:t>
            </a:r>
            <a:r>
              <a:rPr sz="2200" u="heavy" spc="-10" dirty="0" smtClean="0">
                <a:solidFill>
                  <a:srgbClr val="9353C3"/>
                </a:solidFill>
                <a:latin typeface="Calibri" panose="020F0502020204030204" pitchFamily="34" charset="0"/>
                <a:cs typeface="Tw Cen MT"/>
                <a:hlinkClick r:id="rId4"/>
              </a:rPr>
              <a:t>s</a:t>
            </a:r>
            <a:r>
              <a:rPr sz="2200" u="heavy" dirty="0" smtClean="0">
                <a:solidFill>
                  <a:srgbClr val="9353C3"/>
                </a:solidFill>
                <a:latin typeface="Calibri" panose="020F0502020204030204" pitchFamily="34" charset="0"/>
                <a:cs typeface="Tw Cen MT"/>
                <a:hlinkClick r:id="rId4"/>
              </a:rPr>
              <a:t>t.c</a:t>
            </a:r>
            <a:r>
              <a:rPr sz="2200" u="heavy" spc="-15" dirty="0" smtClean="0">
                <a:solidFill>
                  <a:srgbClr val="9353C3"/>
                </a:solidFill>
                <a:latin typeface="Calibri" panose="020F0502020204030204" pitchFamily="34" charset="0"/>
                <a:cs typeface="Tw Cen MT"/>
                <a:hlinkClick r:id="rId4"/>
              </a:rPr>
              <a:t>o</a:t>
            </a:r>
            <a:r>
              <a:rPr sz="2200" u="heavy" dirty="0" smtClean="0">
                <a:solidFill>
                  <a:srgbClr val="9353C3"/>
                </a:solidFill>
                <a:latin typeface="Calibri" panose="020F0502020204030204" pitchFamily="34" charset="0"/>
                <a:cs typeface="Tw Cen MT"/>
                <a:hlinkClick r:id="rId4"/>
              </a:rPr>
              <a:t>m/</a:t>
            </a:r>
            <a:r>
              <a:rPr sz="2200" dirty="0" smtClean="0">
                <a:latin typeface="Calibri" panose="020F0502020204030204" pitchFamily="34" charset="0"/>
                <a:cs typeface="Tw Cen MT"/>
              </a:rPr>
              <a:t>,</a:t>
            </a:r>
            <a:r>
              <a:rPr sz="2200" spc="-15" dirty="0" smtClean="0">
                <a:latin typeface="Calibri" panose="020F0502020204030204" pitchFamily="34" charset="0"/>
                <a:cs typeface="Tw Cen MT"/>
              </a:rPr>
              <a:t> </a:t>
            </a:r>
            <a:r>
              <a:rPr sz="2200" dirty="0">
                <a:latin typeface="Calibri" panose="020F0502020204030204" pitchFamily="34" charset="0"/>
                <a:cs typeface="Tw Cen MT"/>
              </a:rPr>
              <a:t>and </a:t>
            </a:r>
            <a:r>
              <a:rPr lang="en-US" sz="2200" dirty="0" smtClean="0">
                <a:latin typeface="Calibri" panose="020F0502020204030204" pitchFamily="34" charset="0"/>
                <a:cs typeface="Tw Cen MT"/>
              </a:rPr>
              <a:t>in the</a:t>
            </a:r>
          </a:p>
          <a:p>
            <a:pPr marL="1293495" marR="6350" lvl="1" indent="-342900">
              <a:lnSpc>
                <a:spcPct val="90000"/>
              </a:lnSpc>
              <a:buClr>
                <a:srgbClr val="0070C0"/>
              </a:buClr>
              <a:buSzPct val="100000"/>
              <a:buFont typeface="Wingdings" panose="05000000000000000000" pitchFamily="2" charset="2"/>
              <a:buChar char="§"/>
              <a:tabLst>
                <a:tab pos="814069" algn="l"/>
              </a:tabLst>
            </a:pPr>
            <a:r>
              <a:rPr sz="2200" dirty="0" err="1" smtClean="0">
                <a:latin typeface="Calibri" panose="020F0502020204030204" pitchFamily="34" charset="0"/>
                <a:cs typeface="Tw Cen MT"/>
              </a:rPr>
              <a:t>ORExt</a:t>
            </a:r>
            <a:r>
              <a:rPr sz="2200" dirty="0" smtClean="0">
                <a:latin typeface="Calibri" panose="020F0502020204030204" pitchFamily="34" charset="0"/>
                <a:cs typeface="Tw Cen MT"/>
              </a:rPr>
              <a:t> </a:t>
            </a:r>
            <a:r>
              <a:rPr sz="2200" dirty="0">
                <a:latin typeface="Calibri" panose="020F0502020204030204" pitchFamily="34" charset="0"/>
                <a:cs typeface="Tw Cen MT"/>
              </a:rPr>
              <a:t>Administ</a:t>
            </a:r>
            <a:r>
              <a:rPr sz="2200" spc="-15" dirty="0">
                <a:latin typeface="Calibri" panose="020F0502020204030204" pitchFamily="34" charset="0"/>
                <a:cs typeface="Tw Cen MT"/>
              </a:rPr>
              <a:t>r</a:t>
            </a:r>
            <a:r>
              <a:rPr sz="2200" dirty="0">
                <a:latin typeface="Calibri" panose="020F0502020204030204" pitchFamily="34" charset="0"/>
                <a:cs typeface="Tw Cen MT"/>
              </a:rPr>
              <a:t>a</a:t>
            </a:r>
            <a:r>
              <a:rPr sz="2200" spc="5" dirty="0">
                <a:latin typeface="Calibri" panose="020F0502020204030204" pitchFamily="34" charset="0"/>
                <a:cs typeface="Tw Cen MT"/>
              </a:rPr>
              <a:t>t</a:t>
            </a:r>
            <a:r>
              <a:rPr sz="2200" spc="-5" dirty="0">
                <a:latin typeface="Calibri" panose="020F0502020204030204" pitchFamily="34" charset="0"/>
                <a:cs typeface="Tw Cen MT"/>
              </a:rPr>
              <a:t>io</a:t>
            </a:r>
            <a:r>
              <a:rPr sz="2200" dirty="0">
                <a:latin typeface="Calibri" panose="020F0502020204030204" pitchFamily="34" charset="0"/>
                <a:cs typeface="Tw Cen MT"/>
              </a:rPr>
              <a:t>n</a:t>
            </a:r>
            <a:r>
              <a:rPr sz="2200" spc="-35" dirty="0">
                <a:latin typeface="Calibri" panose="020F0502020204030204" pitchFamily="34" charset="0"/>
                <a:cs typeface="Tw Cen MT"/>
              </a:rPr>
              <a:t> </a:t>
            </a:r>
            <a:r>
              <a:rPr lang="en-US" sz="2200" dirty="0" smtClean="0">
                <a:latin typeface="Calibri" panose="020F0502020204030204" pitchFamily="34" charset="0"/>
                <a:cs typeface="Tw Cen MT"/>
              </a:rPr>
              <a:t>M</a:t>
            </a:r>
            <a:r>
              <a:rPr sz="2200" dirty="0" smtClean="0">
                <a:latin typeface="Calibri" panose="020F0502020204030204" pitchFamily="34" charset="0"/>
                <a:cs typeface="Tw Cen MT"/>
              </a:rPr>
              <a:t>anual</a:t>
            </a:r>
            <a:r>
              <a:rPr lang="en-US" sz="2200" dirty="0" smtClean="0">
                <a:latin typeface="Calibri" panose="020F0502020204030204" pitchFamily="34" charset="0"/>
                <a:cs typeface="Tw Cen MT"/>
              </a:rPr>
              <a:t> (“Selecting the Assessment”)</a:t>
            </a:r>
            <a:endParaRPr sz="22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13</a:t>
            </a:fld>
            <a:endParaRPr lang="en-US" altLang="en-US"/>
          </a:p>
        </p:txBody>
      </p:sp>
    </p:spTree>
    <p:extLst>
      <p:ext uri="{BB962C8B-B14F-4D97-AF65-F5344CB8AC3E}">
        <p14:creationId xmlns:p14="http://schemas.microsoft.com/office/powerpoint/2010/main" val="10434437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8229600" cy="865878"/>
          </a:xfrm>
          <a:prstGeom prst="rect">
            <a:avLst/>
          </a:prstGeom>
        </p:spPr>
        <p:txBody>
          <a:bodyPr vert="horz" wrap="square" lIns="0" tIns="247904" rIns="0" bIns="0" rtlCol="0">
            <a:spAutoFit/>
          </a:bodyPr>
          <a:lstStyle/>
          <a:p>
            <a:pPr marL="54610">
              <a:lnSpc>
                <a:spcPct val="100000"/>
              </a:lnSpc>
            </a:pPr>
            <a:r>
              <a:rPr dirty="0">
                <a:solidFill>
                  <a:schemeClr val="tx1"/>
                </a:solidFill>
                <a:latin typeface="Calibri" panose="020F0502020204030204" pitchFamily="34" charset="0"/>
              </a:rPr>
              <a:t>G</a:t>
            </a:r>
            <a:r>
              <a:rPr spc="-55"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20" dirty="0">
                <a:solidFill>
                  <a:schemeClr val="tx1"/>
                </a:solidFill>
                <a:latin typeface="Calibri" panose="020F0502020204030204" pitchFamily="34" charset="0"/>
              </a:rPr>
              <a:t>d</a:t>
            </a:r>
            <a:r>
              <a:rPr dirty="0">
                <a:solidFill>
                  <a:schemeClr val="tx1"/>
                </a:solidFill>
                <a:latin typeface="Calibri" panose="020F0502020204030204" pitchFamily="34" charset="0"/>
              </a:rPr>
              <a:t>e </a:t>
            </a:r>
            <a:r>
              <a:rPr spc="-20" dirty="0">
                <a:solidFill>
                  <a:schemeClr val="tx1"/>
                </a:solidFill>
                <a:latin typeface="Calibri" panose="020F0502020204030204" pitchFamily="34" charset="0"/>
              </a:rPr>
              <a:t>1</a:t>
            </a:r>
            <a:r>
              <a:rPr dirty="0">
                <a:solidFill>
                  <a:schemeClr val="tx1"/>
                </a:solidFill>
                <a:latin typeface="Calibri" panose="020F0502020204030204" pitchFamily="34" charset="0"/>
              </a:rPr>
              <a:t>2 </a:t>
            </a:r>
            <a:r>
              <a:rPr spc="-145" dirty="0">
                <a:solidFill>
                  <a:schemeClr val="tx1"/>
                </a:solidFill>
                <a:latin typeface="Calibri" panose="020F0502020204030204" pitchFamily="34" charset="0"/>
              </a:rPr>
              <a:t>R</a:t>
            </a:r>
            <a:r>
              <a:rPr dirty="0">
                <a:solidFill>
                  <a:schemeClr val="tx1"/>
                </a:solidFill>
                <a:latin typeface="Calibri" panose="020F0502020204030204" pitchFamily="34" charset="0"/>
              </a:rPr>
              <a:t>eta</a:t>
            </a:r>
            <a:r>
              <a:rPr spc="-95" dirty="0">
                <a:solidFill>
                  <a:schemeClr val="tx1"/>
                </a:solidFill>
                <a:latin typeface="Calibri" panose="020F0502020204030204" pitchFamily="34" charset="0"/>
              </a:rPr>
              <a:t>k</a:t>
            </a:r>
            <a:r>
              <a:rPr dirty="0">
                <a:solidFill>
                  <a:schemeClr val="tx1"/>
                </a:solidFill>
                <a:latin typeface="Calibri" panose="020F0502020204030204" pitchFamily="34" charset="0"/>
              </a:rPr>
              <a:t>e</a:t>
            </a:r>
            <a:r>
              <a:rPr spc="-25" dirty="0">
                <a:solidFill>
                  <a:schemeClr val="tx1"/>
                </a:solidFill>
                <a:latin typeface="Calibri" panose="020F0502020204030204" pitchFamily="34" charset="0"/>
              </a:rPr>
              <a:t> </a:t>
            </a:r>
            <a:r>
              <a:rPr dirty="0">
                <a:solidFill>
                  <a:schemeClr val="tx1"/>
                </a:solidFill>
                <a:latin typeface="Calibri" panose="020F0502020204030204" pitchFamily="34" charset="0"/>
              </a:rPr>
              <a:t>Op</a:t>
            </a:r>
            <a:r>
              <a:rPr spc="-20" dirty="0">
                <a:solidFill>
                  <a:schemeClr val="tx1"/>
                </a:solidFill>
                <a:latin typeface="Calibri" panose="020F0502020204030204" pitchFamily="34" charset="0"/>
              </a:rPr>
              <a:t>t</a:t>
            </a:r>
            <a:r>
              <a:rPr spc="-5" dirty="0">
                <a:solidFill>
                  <a:schemeClr val="tx1"/>
                </a:solidFill>
                <a:latin typeface="Calibri" panose="020F0502020204030204" pitchFamily="34" charset="0"/>
              </a:rPr>
              <a:t>ion</a:t>
            </a:r>
          </a:p>
        </p:txBody>
      </p:sp>
      <p:sp>
        <p:nvSpPr>
          <p:cNvPr id="3" name="object 3"/>
          <p:cNvSpPr txBox="1"/>
          <p:nvPr/>
        </p:nvSpPr>
        <p:spPr>
          <a:xfrm>
            <a:off x="695353" y="1676400"/>
            <a:ext cx="8096884" cy="2831544"/>
          </a:xfrm>
          <a:prstGeom prst="rect">
            <a:avLst/>
          </a:prstGeom>
        </p:spPr>
        <p:txBody>
          <a:bodyPr vert="horz" wrap="square" lIns="0" tIns="0" rIns="0" bIns="0" rtlCol="0">
            <a:spAutoFit/>
          </a:bodyPr>
          <a:lstStyle/>
          <a:p>
            <a:pPr>
              <a:lnSpc>
                <a:spcPts val="1200"/>
              </a:lnSpc>
              <a:spcBef>
                <a:spcPts val="83"/>
              </a:spcBef>
            </a:pPr>
            <a:endParaRPr sz="1200" dirty="0"/>
          </a:p>
          <a:p>
            <a:pPr marL="993775" marR="6350" indent="-457200">
              <a:lnSpc>
                <a:spcPct val="100000"/>
              </a:lnSpc>
              <a:buClr>
                <a:srgbClr val="0070C0"/>
              </a:buClr>
              <a:buSzPct val="100000"/>
              <a:buFont typeface="Courier New" panose="02070309020205020404" pitchFamily="49" charset="0"/>
              <a:buChar char="o"/>
              <a:tabLst>
                <a:tab pos="857250" algn="l"/>
              </a:tabLst>
            </a:pPr>
            <a:r>
              <a:rPr sz="2900" dirty="0">
                <a:latin typeface="Calibri" panose="020F0502020204030204" pitchFamily="34" charset="0"/>
                <a:cs typeface="Tw Cen MT"/>
              </a:rPr>
              <a:t>G</a:t>
            </a:r>
            <a:r>
              <a:rPr sz="2900" spc="-20" dirty="0">
                <a:latin typeface="Calibri" panose="020F0502020204030204" pitchFamily="34" charset="0"/>
                <a:cs typeface="Tw Cen MT"/>
              </a:rPr>
              <a:t>r</a:t>
            </a:r>
            <a:r>
              <a:rPr sz="2900" dirty="0">
                <a:latin typeface="Calibri" panose="020F0502020204030204" pitchFamily="34" charset="0"/>
                <a:cs typeface="Tw Cen MT"/>
              </a:rPr>
              <a:t>ade</a:t>
            </a:r>
            <a:r>
              <a:rPr sz="2900" spc="-45" dirty="0">
                <a:latin typeface="Calibri" panose="020F0502020204030204" pitchFamily="34" charset="0"/>
                <a:cs typeface="Tw Cen MT"/>
              </a:rPr>
              <a:t> </a:t>
            </a:r>
            <a:r>
              <a:rPr sz="2900" dirty="0">
                <a:latin typeface="Calibri" panose="020F0502020204030204" pitchFamily="34" charset="0"/>
                <a:cs typeface="Tw Cen MT"/>
              </a:rPr>
              <a:t>12 studen</a:t>
            </a:r>
            <a:r>
              <a:rPr sz="2900" spc="5" dirty="0">
                <a:latin typeface="Calibri" panose="020F0502020204030204" pitchFamily="34" charset="0"/>
                <a:cs typeface="Tw Cen MT"/>
              </a:rPr>
              <a:t>t</a:t>
            </a:r>
            <a:r>
              <a:rPr sz="2900" dirty="0">
                <a:latin typeface="Calibri" panose="020F0502020204030204" pitchFamily="34" charset="0"/>
                <a:cs typeface="Tw Cen MT"/>
              </a:rPr>
              <a:t>s</a:t>
            </a:r>
            <a:r>
              <a:rPr sz="2900" spc="-30" dirty="0">
                <a:latin typeface="Calibri" panose="020F0502020204030204" pitchFamily="34" charset="0"/>
                <a:cs typeface="Tw Cen MT"/>
              </a:rPr>
              <a:t> </a:t>
            </a:r>
            <a:r>
              <a:rPr sz="2900" dirty="0">
                <a:latin typeface="Calibri" panose="020F0502020204030204" pitchFamily="34" charset="0"/>
                <a:cs typeface="Tw Cen MT"/>
              </a:rPr>
              <a:t>wh</a:t>
            </a:r>
            <a:r>
              <a:rPr sz="2900" spc="-10" dirty="0">
                <a:latin typeface="Calibri" panose="020F0502020204030204" pitchFamily="34" charset="0"/>
                <a:cs typeface="Tw Cen MT"/>
              </a:rPr>
              <a:t>o</a:t>
            </a:r>
            <a:r>
              <a:rPr sz="2900" dirty="0">
                <a:latin typeface="Calibri" panose="020F0502020204030204" pitchFamily="34" charset="0"/>
                <a:cs typeface="Tw Cen MT"/>
              </a:rPr>
              <a:t>se </a:t>
            </a:r>
            <a:r>
              <a:rPr lang="en-US" sz="2900" dirty="0" smtClean="0">
                <a:latin typeface="Calibri" panose="020F0502020204030204" pitchFamily="34" charset="0"/>
                <a:cs typeface="Tw Cen MT"/>
              </a:rPr>
              <a:t>current </a:t>
            </a:r>
            <a:r>
              <a:rPr sz="2900" spc="-5" dirty="0" smtClean="0">
                <a:latin typeface="Calibri" panose="020F0502020204030204" pitchFamily="34" charset="0"/>
                <a:cs typeface="Tw Cen MT"/>
              </a:rPr>
              <a:t>IE</a:t>
            </a:r>
            <a:r>
              <a:rPr sz="2900" dirty="0" smtClean="0">
                <a:latin typeface="Calibri" panose="020F0502020204030204" pitchFamily="34" charset="0"/>
                <a:cs typeface="Tw Cen MT"/>
              </a:rPr>
              <a:t>P</a:t>
            </a:r>
            <a:r>
              <a:rPr sz="2900" spc="-10" dirty="0" smtClean="0">
                <a:latin typeface="Calibri" panose="020F0502020204030204" pitchFamily="34" charset="0"/>
                <a:cs typeface="Tw Cen MT"/>
              </a:rPr>
              <a:t> </a:t>
            </a:r>
            <a:r>
              <a:rPr sz="2900" spc="-5" dirty="0">
                <a:latin typeface="Calibri" panose="020F0502020204030204" pitchFamily="34" charset="0"/>
                <a:cs typeface="Tw Cen MT"/>
              </a:rPr>
              <a:t>indicate</a:t>
            </a:r>
            <a:r>
              <a:rPr sz="2900" dirty="0">
                <a:latin typeface="Calibri" panose="020F0502020204030204" pitchFamily="34" charset="0"/>
                <a:cs typeface="Tw Cen MT"/>
              </a:rPr>
              <a:t>s</a:t>
            </a:r>
            <a:r>
              <a:rPr sz="2900" spc="-20" dirty="0">
                <a:latin typeface="Calibri" panose="020F0502020204030204" pitchFamily="34" charset="0"/>
                <a:cs typeface="Tw Cen MT"/>
              </a:rPr>
              <a:t> </a:t>
            </a:r>
            <a:r>
              <a:rPr lang="en-US" sz="2900" spc="-20" dirty="0" smtClean="0">
                <a:latin typeface="Calibri" panose="020F0502020204030204" pitchFamily="34" charset="0"/>
                <a:cs typeface="Tw Cen MT"/>
              </a:rPr>
              <a:t>they are to </a:t>
            </a:r>
            <a:r>
              <a:rPr lang="en-US" sz="2900" dirty="0" smtClean="0">
                <a:latin typeface="Calibri" panose="020F0502020204030204" pitchFamily="34" charset="0"/>
                <a:cs typeface="Tw Cen MT"/>
              </a:rPr>
              <a:t>participate in </a:t>
            </a:r>
            <a:r>
              <a:rPr sz="2900" dirty="0" smtClean="0">
                <a:latin typeface="Calibri" panose="020F0502020204030204" pitchFamily="34" charset="0"/>
                <a:cs typeface="Tw Cen MT"/>
              </a:rPr>
              <a:t>the </a:t>
            </a:r>
            <a:r>
              <a:rPr sz="2900" dirty="0">
                <a:latin typeface="Calibri" panose="020F0502020204030204" pitchFamily="34" charset="0"/>
                <a:cs typeface="Tw Cen MT"/>
              </a:rPr>
              <a:t>ORExt</a:t>
            </a:r>
            <a:r>
              <a:rPr sz="2900" spc="-5" dirty="0">
                <a:latin typeface="Calibri" panose="020F0502020204030204" pitchFamily="34" charset="0"/>
                <a:cs typeface="Tw Cen MT"/>
              </a:rPr>
              <a:t> </a:t>
            </a:r>
            <a:r>
              <a:rPr sz="2900" dirty="0">
                <a:latin typeface="Calibri" panose="020F0502020204030204" pitchFamily="34" charset="0"/>
                <a:cs typeface="Tw Cen MT"/>
              </a:rPr>
              <a:t>will</a:t>
            </a:r>
            <a:r>
              <a:rPr sz="2900" spc="-5" dirty="0">
                <a:latin typeface="Calibri" panose="020F0502020204030204" pitchFamily="34" charset="0"/>
                <a:cs typeface="Tw Cen MT"/>
              </a:rPr>
              <a:t> </a:t>
            </a:r>
            <a:r>
              <a:rPr sz="2900" dirty="0">
                <a:latin typeface="Calibri" panose="020F0502020204030204" pitchFamily="34" charset="0"/>
                <a:cs typeface="Tw Cen MT"/>
              </a:rPr>
              <a:t>be af</a:t>
            </a:r>
            <a:r>
              <a:rPr sz="2900" spc="-55" dirty="0">
                <a:latin typeface="Calibri" panose="020F0502020204030204" pitchFamily="34" charset="0"/>
                <a:cs typeface="Tw Cen MT"/>
              </a:rPr>
              <a:t>f</a:t>
            </a:r>
            <a:r>
              <a:rPr sz="2900" dirty="0">
                <a:latin typeface="Calibri" panose="020F0502020204030204" pitchFamily="34" charset="0"/>
                <a:cs typeface="Tw Cen MT"/>
              </a:rPr>
              <a:t>orded</a:t>
            </a:r>
            <a:r>
              <a:rPr sz="2900" spc="-45" dirty="0">
                <a:latin typeface="Calibri" panose="020F0502020204030204" pitchFamily="34" charset="0"/>
                <a:cs typeface="Tw Cen MT"/>
              </a:rPr>
              <a:t> </a:t>
            </a:r>
            <a:r>
              <a:rPr sz="2900" dirty="0">
                <a:latin typeface="Calibri" panose="020F0502020204030204" pitchFamily="34" charset="0"/>
                <a:cs typeface="Tw Cen MT"/>
              </a:rPr>
              <a:t>the o</a:t>
            </a:r>
            <a:r>
              <a:rPr sz="2900" spc="5" dirty="0">
                <a:latin typeface="Calibri" panose="020F0502020204030204" pitchFamily="34" charset="0"/>
                <a:cs typeface="Tw Cen MT"/>
              </a:rPr>
              <a:t>p</a:t>
            </a:r>
            <a:r>
              <a:rPr sz="2900" dirty="0">
                <a:latin typeface="Calibri" panose="020F0502020204030204" pitchFamily="34" charset="0"/>
                <a:cs typeface="Tw Cen MT"/>
              </a:rPr>
              <a:t>po</a:t>
            </a:r>
            <a:r>
              <a:rPr sz="2900" spc="65" dirty="0">
                <a:latin typeface="Calibri" panose="020F0502020204030204" pitchFamily="34" charset="0"/>
                <a:cs typeface="Tw Cen MT"/>
              </a:rPr>
              <a:t>r</a:t>
            </a:r>
            <a:r>
              <a:rPr sz="2900" dirty="0">
                <a:latin typeface="Calibri" panose="020F0502020204030204" pitchFamily="34" charset="0"/>
                <a:cs typeface="Tw Cen MT"/>
              </a:rPr>
              <a:t>tuni</a:t>
            </a:r>
            <a:r>
              <a:rPr sz="2900" spc="5" dirty="0">
                <a:latin typeface="Calibri" panose="020F0502020204030204" pitchFamily="34" charset="0"/>
                <a:cs typeface="Tw Cen MT"/>
              </a:rPr>
              <a:t>t</a:t>
            </a:r>
            <a:r>
              <a:rPr sz="2900" dirty="0">
                <a:latin typeface="Calibri" panose="020F0502020204030204" pitchFamily="34" charset="0"/>
                <a:cs typeface="Tw Cen MT"/>
              </a:rPr>
              <a:t>y</a:t>
            </a:r>
            <a:r>
              <a:rPr sz="2900" spc="-50" dirty="0">
                <a:latin typeface="Calibri" panose="020F0502020204030204" pitchFamily="34" charset="0"/>
                <a:cs typeface="Tw Cen MT"/>
              </a:rPr>
              <a:t> </a:t>
            </a:r>
            <a:r>
              <a:rPr sz="2900" dirty="0">
                <a:latin typeface="Calibri" panose="020F0502020204030204" pitchFamily="34" charset="0"/>
                <a:cs typeface="Tw Cen MT"/>
              </a:rPr>
              <a:t>to ret</a:t>
            </a:r>
            <a:r>
              <a:rPr sz="2900" spc="5" dirty="0">
                <a:latin typeface="Calibri" panose="020F0502020204030204" pitchFamily="34" charset="0"/>
                <a:cs typeface="Tw Cen MT"/>
              </a:rPr>
              <a:t>a</a:t>
            </a:r>
            <a:r>
              <a:rPr sz="2900" spc="-65" dirty="0">
                <a:latin typeface="Calibri" panose="020F0502020204030204" pitchFamily="34" charset="0"/>
                <a:cs typeface="Tw Cen MT"/>
              </a:rPr>
              <a:t>k</a:t>
            </a:r>
            <a:r>
              <a:rPr sz="2900" dirty="0">
                <a:latin typeface="Calibri" panose="020F0502020204030204" pitchFamily="34" charset="0"/>
                <a:cs typeface="Tw Cen MT"/>
              </a:rPr>
              <a:t>e the ORExt (in ELA</a:t>
            </a:r>
            <a:r>
              <a:rPr sz="2900" spc="-10" dirty="0">
                <a:latin typeface="Calibri" panose="020F0502020204030204" pitchFamily="34" charset="0"/>
                <a:cs typeface="Tw Cen MT"/>
              </a:rPr>
              <a:t> </a:t>
            </a:r>
            <a:r>
              <a:rPr sz="2900" dirty="0">
                <a:latin typeface="Calibri" panose="020F0502020204030204" pitchFamily="34" charset="0"/>
                <a:cs typeface="Tw Cen MT"/>
              </a:rPr>
              <a:t>an</a:t>
            </a:r>
            <a:r>
              <a:rPr sz="2900" spc="5" dirty="0">
                <a:latin typeface="Calibri" panose="020F0502020204030204" pitchFamily="34" charset="0"/>
                <a:cs typeface="Tw Cen MT"/>
              </a:rPr>
              <a:t>d</a:t>
            </a:r>
            <a:r>
              <a:rPr sz="2900" dirty="0">
                <a:latin typeface="Calibri" panose="020F0502020204030204" pitchFamily="34" charset="0"/>
                <a:cs typeface="Tw Cen MT"/>
              </a:rPr>
              <a:t>/or</a:t>
            </a:r>
            <a:r>
              <a:rPr sz="2900" spc="-20" dirty="0">
                <a:latin typeface="Calibri" panose="020F0502020204030204" pitchFamily="34" charset="0"/>
                <a:cs typeface="Tw Cen MT"/>
              </a:rPr>
              <a:t> </a:t>
            </a:r>
            <a:r>
              <a:rPr sz="2900" dirty="0">
                <a:latin typeface="Calibri" panose="020F0502020204030204" pitchFamily="34" charset="0"/>
                <a:cs typeface="Tw Cen MT"/>
              </a:rPr>
              <a:t>M</a:t>
            </a:r>
            <a:r>
              <a:rPr sz="2900" spc="5" dirty="0">
                <a:latin typeface="Calibri" panose="020F0502020204030204" pitchFamily="34" charset="0"/>
                <a:cs typeface="Tw Cen MT"/>
              </a:rPr>
              <a:t>a</a:t>
            </a:r>
            <a:r>
              <a:rPr sz="2900" dirty="0">
                <a:latin typeface="Calibri" panose="020F0502020204030204" pitchFamily="34" charset="0"/>
                <a:cs typeface="Tw Cen MT"/>
              </a:rPr>
              <a:t>th)</a:t>
            </a:r>
            <a:r>
              <a:rPr sz="2900" spc="-15" dirty="0">
                <a:latin typeface="Calibri" panose="020F0502020204030204" pitchFamily="34" charset="0"/>
                <a:cs typeface="Tw Cen MT"/>
              </a:rPr>
              <a:t> </a:t>
            </a:r>
            <a:r>
              <a:rPr sz="2900" spc="-5" dirty="0">
                <a:latin typeface="Calibri" panose="020F0502020204030204" pitchFamily="34" charset="0"/>
                <a:cs typeface="Tw Cen MT"/>
              </a:rPr>
              <a:t>i</a:t>
            </a:r>
            <a:r>
              <a:rPr sz="2900" dirty="0">
                <a:latin typeface="Calibri" panose="020F0502020204030204" pitchFamily="34" charset="0"/>
                <a:cs typeface="Tw Cen MT"/>
              </a:rPr>
              <a:t>f</a:t>
            </a:r>
            <a:r>
              <a:rPr sz="2900" spc="75" dirty="0">
                <a:latin typeface="Calibri" panose="020F0502020204030204" pitchFamily="34" charset="0"/>
                <a:cs typeface="Tw Cen MT"/>
              </a:rPr>
              <a:t> </a:t>
            </a:r>
            <a:r>
              <a:rPr sz="2900" dirty="0">
                <a:latin typeface="Calibri" panose="020F0502020204030204" pitchFamily="34" charset="0"/>
                <a:cs typeface="Tw Cen MT"/>
              </a:rPr>
              <a:t>th</a:t>
            </a:r>
            <a:r>
              <a:rPr sz="2900" spc="-120" dirty="0">
                <a:latin typeface="Calibri" panose="020F0502020204030204" pitchFamily="34" charset="0"/>
                <a:cs typeface="Tw Cen MT"/>
              </a:rPr>
              <a:t>e</a:t>
            </a:r>
            <a:r>
              <a:rPr sz="2900" dirty="0">
                <a:latin typeface="Calibri" panose="020F0502020204030204" pitchFamily="34" charset="0"/>
                <a:cs typeface="Tw Cen MT"/>
              </a:rPr>
              <a:t>y</a:t>
            </a:r>
            <a:r>
              <a:rPr sz="2900" spc="-10" dirty="0">
                <a:latin typeface="Calibri" panose="020F0502020204030204" pitchFamily="34" charset="0"/>
                <a:cs typeface="Tw Cen MT"/>
              </a:rPr>
              <a:t> </a:t>
            </a:r>
            <a:r>
              <a:rPr sz="2900" dirty="0">
                <a:latin typeface="Calibri" panose="020F0502020204030204" pitchFamily="34" charset="0"/>
                <a:cs typeface="Tw Cen MT"/>
              </a:rPr>
              <a:t>did</a:t>
            </a:r>
            <a:r>
              <a:rPr sz="2900" spc="-5" dirty="0">
                <a:latin typeface="Calibri" panose="020F0502020204030204" pitchFamily="34" charset="0"/>
                <a:cs typeface="Tw Cen MT"/>
              </a:rPr>
              <a:t> </a:t>
            </a:r>
            <a:r>
              <a:rPr sz="2900" dirty="0">
                <a:latin typeface="Calibri" panose="020F0502020204030204" pitchFamily="34" charset="0"/>
                <a:cs typeface="Tw Cen MT"/>
              </a:rPr>
              <a:t>not </a:t>
            </a:r>
            <a:r>
              <a:rPr lang="en-US" sz="2900" dirty="0" smtClean="0">
                <a:latin typeface="Calibri" panose="020F0502020204030204" pitchFamily="34" charset="0"/>
                <a:cs typeface="Tw Cen MT"/>
              </a:rPr>
              <a:t>meet proficiency expectations (i.e., receive a “Level 3” or “Level 4”)</a:t>
            </a:r>
            <a:r>
              <a:rPr sz="2900" spc="-50" dirty="0" smtClean="0">
                <a:latin typeface="Calibri" panose="020F0502020204030204" pitchFamily="34" charset="0"/>
                <a:cs typeface="Tw Cen MT"/>
              </a:rPr>
              <a:t> </a:t>
            </a:r>
            <a:r>
              <a:rPr sz="2900" dirty="0">
                <a:latin typeface="Calibri" panose="020F0502020204030204" pitchFamily="34" charset="0"/>
                <a:cs typeface="Tw Cen MT"/>
              </a:rPr>
              <a:t>as</a:t>
            </a:r>
            <a:r>
              <a:rPr sz="2900" spc="-15" dirty="0">
                <a:latin typeface="Calibri" panose="020F0502020204030204" pitchFamily="34" charset="0"/>
                <a:cs typeface="Tw Cen MT"/>
              </a:rPr>
              <a:t> </a:t>
            </a:r>
            <a:r>
              <a:rPr sz="2900" dirty="0">
                <a:latin typeface="Calibri" panose="020F0502020204030204" pitchFamily="34" charset="0"/>
                <a:cs typeface="Tw Cen MT"/>
              </a:rPr>
              <a:t>1</a:t>
            </a:r>
            <a:r>
              <a:rPr sz="2900" spc="10" dirty="0">
                <a:latin typeface="Calibri" panose="020F0502020204030204" pitchFamily="34" charset="0"/>
                <a:cs typeface="Tw Cen MT"/>
              </a:rPr>
              <a:t>1</a:t>
            </a:r>
            <a:r>
              <a:rPr sz="2850" spc="7" baseline="24853" dirty="0">
                <a:latin typeface="Calibri" panose="020F0502020204030204" pitchFamily="34" charset="0"/>
                <a:cs typeface="Tw Cen MT"/>
              </a:rPr>
              <a:t>th</a:t>
            </a:r>
            <a:r>
              <a:rPr sz="2850" spc="390" baseline="24853" dirty="0">
                <a:latin typeface="Calibri" panose="020F0502020204030204" pitchFamily="34" charset="0"/>
                <a:cs typeface="Tw Cen MT"/>
              </a:rPr>
              <a:t> </a:t>
            </a:r>
            <a:r>
              <a:rPr sz="2900" dirty="0" smtClean="0">
                <a:latin typeface="Calibri" panose="020F0502020204030204" pitchFamily="34" charset="0"/>
                <a:cs typeface="Tw Cen MT"/>
              </a:rPr>
              <a:t>g</a:t>
            </a:r>
            <a:r>
              <a:rPr sz="2900" spc="-20" dirty="0" smtClean="0">
                <a:latin typeface="Calibri" panose="020F0502020204030204" pitchFamily="34" charset="0"/>
                <a:cs typeface="Tw Cen MT"/>
              </a:rPr>
              <a:t>r</a:t>
            </a:r>
            <a:r>
              <a:rPr sz="2900" dirty="0" smtClean="0">
                <a:latin typeface="Calibri" panose="020F0502020204030204" pitchFamily="34" charset="0"/>
                <a:cs typeface="Tw Cen MT"/>
              </a:rPr>
              <a:t>ader</a:t>
            </a:r>
            <a:r>
              <a:rPr sz="2900" spc="-10" dirty="0" smtClean="0">
                <a:latin typeface="Calibri" panose="020F0502020204030204" pitchFamily="34" charset="0"/>
                <a:cs typeface="Tw Cen MT"/>
              </a:rPr>
              <a:t>s</a:t>
            </a:r>
            <a:r>
              <a:rPr sz="2900" dirty="0" smtClean="0">
                <a:latin typeface="Calibri" panose="020F0502020204030204" pitchFamily="34" charset="0"/>
                <a:cs typeface="Tw Cen MT"/>
              </a:rPr>
              <a:t>.</a:t>
            </a:r>
            <a:endParaRPr sz="29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14</a:t>
            </a:fld>
            <a:endParaRPr lang="en-US" altLang="en-US"/>
          </a:p>
        </p:txBody>
      </p:sp>
    </p:spTree>
    <p:extLst>
      <p:ext uri="{BB962C8B-B14F-4D97-AF65-F5344CB8AC3E}">
        <p14:creationId xmlns:p14="http://schemas.microsoft.com/office/powerpoint/2010/main" val="13392199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799" y="197822"/>
            <a:ext cx="8682361" cy="1344984"/>
          </a:xfrm>
          <a:prstGeom prst="rect">
            <a:avLst/>
          </a:prstGeom>
        </p:spPr>
        <p:txBody>
          <a:bodyPr vert="horz" wrap="square" lIns="0" tIns="112776" rIns="0" bIns="0" rtlCol="0">
            <a:spAutoFit/>
          </a:bodyPr>
          <a:lstStyle/>
          <a:p>
            <a:pPr marL="1154430">
              <a:lnSpc>
                <a:spcPct val="100000"/>
              </a:lnSpc>
            </a:pPr>
            <a:r>
              <a:rPr sz="4000" spc="-25" dirty="0">
                <a:solidFill>
                  <a:schemeClr val="tx1"/>
                </a:solidFill>
                <a:latin typeface="Calibri" panose="020F0502020204030204" pitchFamily="34" charset="0"/>
              </a:rPr>
              <a:t>Oreg</a:t>
            </a:r>
            <a:r>
              <a:rPr sz="4000" spc="-15" dirty="0">
                <a:solidFill>
                  <a:schemeClr val="tx1"/>
                </a:solidFill>
                <a:latin typeface="Calibri" panose="020F0502020204030204" pitchFamily="34" charset="0"/>
              </a:rPr>
              <a:t>o</a:t>
            </a:r>
            <a:r>
              <a:rPr sz="4000" spc="-20" dirty="0">
                <a:solidFill>
                  <a:schemeClr val="tx1"/>
                </a:solidFill>
                <a:latin typeface="Calibri" panose="020F0502020204030204" pitchFamily="34" charset="0"/>
              </a:rPr>
              <a:t>n</a:t>
            </a:r>
            <a:r>
              <a:rPr sz="4000" spc="-5" dirty="0">
                <a:solidFill>
                  <a:schemeClr val="tx1"/>
                </a:solidFill>
                <a:latin typeface="Calibri" panose="020F0502020204030204" pitchFamily="34" charset="0"/>
              </a:rPr>
              <a:t> </a:t>
            </a:r>
            <a:r>
              <a:rPr sz="4000" spc="-15" dirty="0">
                <a:solidFill>
                  <a:schemeClr val="tx1"/>
                </a:solidFill>
                <a:latin typeface="Calibri" panose="020F0502020204030204" pitchFamily="34" charset="0"/>
              </a:rPr>
              <a:t>Accessibility</a:t>
            </a:r>
            <a:r>
              <a:rPr sz="4000" spc="5" dirty="0">
                <a:solidFill>
                  <a:schemeClr val="tx1"/>
                </a:solidFill>
                <a:latin typeface="Calibri" panose="020F0502020204030204" pitchFamily="34" charset="0"/>
              </a:rPr>
              <a:t> </a:t>
            </a:r>
            <a:r>
              <a:rPr sz="4000" spc="-20" dirty="0" smtClean="0">
                <a:solidFill>
                  <a:schemeClr val="tx1"/>
                </a:solidFill>
                <a:latin typeface="Calibri" panose="020F0502020204030204" pitchFamily="34" charset="0"/>
              </a:rPr>
              <a:t>Manual</a:t>
            </a:r>
            <a:r>
              <a:rPr lang="en-US" spc="-20" dirty="0">
                <a:latin typeface="Calibri" panose="020F0502020204030204" pitchFamily="34" charset="0"/>
              </a:rPr>
              <a:t/>
            </a:r>
            <a:br>
              <a:rPr lang="en-US" spc="-20" dirty="0">
                <a:latin typeface="Calibri" panose="020F0502020204030204" pitchFamily="34" charset="0"/>
              </a:rPr>
            </a:br>
            <a:r>
              <a:rPr lang="en-US" sz="2000" spc="-20" dirty="0">
                <a:latin typeface="Calibri" panose="020F0502020204030204" pitchFamily="34" charset="0"/>
                <a:hlinkClick r:id="rId3"/>
              </a:rPr>
              <a:t>http://</a:t>
            </a:r>
            <a:r>
              <a:rPr lang="en-US" sz="2000" spc="-20" dirty="0" smtClean="0">
                <a:latin typeface="Calibri" panose="020F0502020204030204" pitchFamily="34" charset="0"/>
                <a:hlinkClick r:id="rId3"/>
              </a:rPr>
              <a:t>www.oregon.gov/ode/educator-resources/assessment/Pages/Assessment-Administration.aspx#main</a:t>
            </a:r>
            <a:r>
              <a:rPr lang="en-US" sz="2000" spc="-20" dirty="0" smtClean="0">
                <a:latin typeface="Calibri" panose="020F0502020204030204" pitchFamily="34" charset="0"/>
              </a:rPr>
              <a:t> </a:t>
            </a:r>
            <a:endParaRPr sz="2000" dirty="0">
              <a:latin typeface="Calibri" panose="020F0502020204030204" pitchFamily="34" charset="0"/>
            </a:endParaRPr>
          </a:p>
        </p:txBody>
      </p:sp>
      <p:sp>
        <p:nvSpPr>
          <p:cNvPr id="3" name="object 3"/>
          <p:cNvSpPr txBox="1"/>
          <p:nvPr/>
        </p:nvSpPr>
        <p:spPr>
          <a:xfrm>
            <a:off x="867790" y="1828800"/>
            <a:ext cx="8153401" cy="4001095"/>
          </a:xfrm>
          <a:prstGeom prst="rect">
            <a:avLst/>
          </a:prstGeom>
        </p:spPr>
        <p:txBody>
          <a:bodyPr vert="horz" wrap="square" lIns="0" tIns="0" rIns="0" bIns="0" rtlCol="0">
            <a:spAutoFit/>
          </a:bodyPr>
          <a:lstStyle/>
          <a:p>
            <a:pPr marL="828675" lvl="0" indent="-342900">
              <a:spcBef>
                <a:spcPts val="295"/>
              </a:spcBef>
              <a:buClr>
                <a:srgbClr val="0070C0"/>
              </a:buClr>
              <a:buSzPct val="100000"/>
              <a:buFont typeface="Courier New" panose="02070309020205020404" pitchFamily="49" charset="0"/>
              <a:buChar char="o"/>
              <a:tabLst>
                <a:tab pos="806450" algn="l"/>
              </a:tabLst>
            </a:pPr>
            <a:r>
              <a:rPr lang="en-US" sz="2400" dirty="0">
                <a:solidFill>
                  <a:srgbClr val="000000"/>
                </a:solidFill>
                <a:latin typeface="Calibri" panose="020F0502020204030204" pitchFamily="34" charset="0"/>
                <a:cs typeface="Tw Cen MT"/>
              </a:rPr>
              <a:t>Background</a:t>
            </a:r>
            <a:endParaRPr lang="en-US" sz="2400" dirty="0">
              <a:latin typeface="Calibri" panose="020F0502020204030204" pitchFamily="34" charset="0"/>
              <a:cs typeface="Tw Cen MT"/>
            </a:endParaRPr>
          </a:p>
          <a:p>
            <a:pPr marL="1285875" lvl="1" indent="-342900">
              <a:spcBef>
                <a:spcPts val="295"/>
              </a:spcBef>
              <a:buClr>
                <a:srgbClr val="0070C0"/>
              </a:buClr>
              <a:buSzPct val="100000"/>
              <a:buFont typeface="Wingdings" panose="05000000000000000000" pitchFamily="2" charset="2"/>
              <a:buChar char="§"/>
              <a:tabLst>
                <a:tab pos="806450" algn="l"/>
              </a:tabLst>
            </a:pPr>
            <a:r>
              <a:rPr lang="en-US" sz="2400" dirty="0">
                <a:latin typeface="Calibri" panose="020F0502020204030204" pitchFamily="34" charset="0"/>
                <a:cs typeface="Tw Cen MT"/>
              </a:rPr>
              <a:t>S</a:t>
            </a:r>
            <a:r>
              <a:rPr lang="en-US" sz="2400" spc="5" dirty="0">
                <a:latin typeface="Calibri" panose="020F0502020204030204" pitchFamily="34" charset="0"/>
                <a:cs typeface="Tw Cen MT"/>
              </a:rPr>
              <a:t>m</a:t>
            </a:r>
            <a:r>
              <a:rPr lang="en-US" sz="2400" dirty="0">
                <a:latin typeface="Calibri" panose="020F0502020204030204" pitchFamily="34" charset="0"/>
                <a:cs typeface="Tw Cen MT"/>
              </a:rPr>
              <a:t>a</a:t>
            </a:r>
            <a:r>
              <a:rPr lang="en-US" sz="2400" spc="40" dirty="0">
                <a:latin typeface="Calibri" panose="020F0502020204030204" pitchFamily="34" charset="0"/>
                <a:cs typeface="Tw Cen MT"/>
              </a:rPr>
              <a:t>r</a:t>
            </a:r>
            <a:r>
              <a:rPr lang="en-US" sz="2400" dirty="0">
                <a:latin typeface="Calibri" panose="020F0502020204030204" pitchFamily="34" charset="0"/>
                <a:cs typeface="Tw Cen MT"/>
              </a:rPr>
              <a:t>t</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r Balanced Consortium</a:t>
            </a:r>
            <a:r>
              <a:rPr lang="en-US" sz="2400" spc="-40" dirty="0">
                <a:latin typeface="Calibri" panose="020F0502020204030204" pitchFamily="34" charset="0"/>
                <a:cs typeface="Tw Cen MT"/>
              </a:rPr>
              <a:t> (i.e., </a:t>
            </a:r>
            <a:r>
              <a:rPr lang="en-US" sz="2400" dirty="0">
                <a:latin typeface="Calibri" panose="020F0502020204030204" pitchFamily="34" charset="0"/>
                <a:cs typeface="Tw Cen MT"/>
              </a:rPr>
              <a:t>Usabi</a:t>
            </a:r>
            <a:r>
              <a:rPr lang="en-US" sz="2400" spc="10" dirty="0">
                <a:latin typeface="Calibri" panose="020F0502020204030204" pitchFamily="34" charset="0"/>
                <a:cs typeface="Tw Cen MT"/>
              </a:rPr>
              <a:t>l</a:t>
            </a:r>
            <a:r>
              <a:rPr lang="en-US" sz="2400" spc="-5" dirty="0">
                <a:latin typeface="Calibri" panose="020F0502020204030204" pitchFamily="34" charset="0"/>
                <a:cs typeface="Tw Cen MT"/>
              </a:rPr>
              <a:t>i</a:t>
            </a:r>
            <a:r>
              <a:rPr lang="en-US" sz="2400" spc="5" dirty="0">
                <a:latin typeface="Calibri" panose="020F0502020204030204" pitchFamily="34" charset="0"/>
                <a:cs typeface="Tw Cen MT"/>
              </a:rPr>
              <a:t>t</a:t>
            </a:r>
            <a:r>
              <a:rPr lang="en-US" sz="2400" spc="-175" dirty="0">
                <a:latin typeface="Calibri" panose="020F0502020204030204" pitchFamily="34" charset="0"/>
                <a:cs typeface="Tw Cen MT"/>
              </a:rPr>
              <a:t>y</a:t>
            </a:r>
            <a:r>
              <a:rPr lang="en-US" sz="2400" dirty="0">
                <a:latin typeface="Calibri" panose="020F0502020204030204" pitchFamily="34" charset="0"/>
                <a:cs typeface="Tw Cen MT"/>
              </a:rPr>
              <a:t>,</a:t>
            </a:r>
            <a:r>
              <a:rPr lang="en-US" sz="2400" spc="-30" dirty="0">
                <a:latin typeface="Calibri" panose="020F0502020204030204" pitchFamily="34" charset="0"/>
                <a:cs typeface="Tw Cen MT"/>
              </a:rPr>
              <a:t> </a:t>
            </a:r>
            <a:r>
              <a:rPr lang="en-US" sz="2400" dirty="0">
                <a:latin typeface="Calibri" panose="020F0502020204030204" pitchFamily="34" charset="0"/>
                <a:cs typeface="Tw Cen MT"/>
              </a:rPr>
              <a:t>Ac</a:t>
            </a:r>
            <a:r>
              <a:rPr lang="en-US" sz="2400" spc="-15" dirty="0">
                <a:latin typeface="Calibri" panose="020F0502020204030204" pitchFamily="34" charset="0"/>
                <a:cs typeface="Tw Cen MT"/>
              </a:rPr>
              <a:t>c</a:t>
            </a:r>
            <a:r>
              <a:rPr lang="en-US" sz="2400" dirty="0">
                <a:latin typeface="Calibri" panose="020F0502020204030204" pitchFamily="34" charset="0"/>
                <a:cs typeface="Tw Cen MT"/>
              </a:rPr>
              <a:t>essi</a:t>
            </a:r>
            <a:r>
              <a:rPr lang="en-US" sz="2400" spc="5" dirty="0">
                <a:latin typeface="Calibri" panose="020F0502020204030204" pitchFamily="34" charset="0"/>
                <a:cs typeface="Tw Cen MT"/>
              </a:rPr>
              <a:t>b</a:t>
            </a:r>
            <a:r>
              <a:rPr lang="en-US" sz="2400" spc="-5" dirty="0">
                <a:latin typeface="Calibri" panose="020F0502020204030204" pitchFamily="34" charset="0"/>
                <a:cs typeface="Tw Cen MT"/>
              </a:rPr>
              <a:t>i</a:t>
            </a:r>
            <a:r>
              <a:rPr lang="en-US" sz="2400" spc="5" dirty="0">
                <a:latin typeface="Calibri" panose="020F0502020204030204" pitchFamily="34" charset="0"/>
                <a:cs typeface="Tw Cen MT"/>
              </a:rPr>
              <a:t>l</a:t>
            </a:r>
            <a:r>
              <a:rPr lang="en-US" sz="2400" spc="-5" dirty="0">
                <a:latin typeface="Calibri" panose="020F0502020204030204" pitchFamily="34" charset="0"/>
                <a:cs typeface="Tw Cen MT"/>
              </a:rPr>
              <a:t>i</a:t>
            </a:r>
            <a:r>
              <a:rPr lang="en-US" sz="2400" spc="5" dirty="0">
                <a:latin typeface="Calibri" panose="020F0502020204030204" pitchFamily="34" charset="0"/>
                <a:cs typeface="Tw Cen MT"/>
              </a:rPr>
              <a:t>t</a:t>
            </a:r>
            <a:r>
              <a:rPr lang="en-US" sz="2400" spc="-175" dirty="0">
                <a:latin typeface="Calibri" panose="020F0502020204030204" pitchFamily="34" charset="0"/>
                <a:cs typeface="Tw Cen MT"/>
              </a:rPr>
              <a:t>y</a:t>
            </a:r>
            <a:r>
              <a:rPr lang="en-US" sz="2400" dirty="0">
                <a:latin typeface="Calibri" panose="020F0502020204030204" pitchFamily="34" charset="0"/>
                <a:cs typeface="Tw Cen MT"/>
              </a:rPr>
              <a:t>,</a:t>
            </a:r>
            <a:r>
              <a:rPr lang="en-US" sz="2400" spc="-20" dirty="0">
                <a:latin typeface="Calibri" panose="020F0502020204030204" pitchFamily="34" charset="0"/>
                <a:cs typeface="Tw Cen MT"/>
              </a:rPr>
              <a:t> </a:t>
            </a:r>
            <a:r>
              <a:rPr lang="en-US" sz="2400" dirty="0">
                <a:latin typeface="Calibri" panose="020F0502020204030204" pitchFamily="34" charset="0"/>
                <a:cs typeface="Tw Cen MT"/>
              </a:rPr>
              <a:t>and</a:t>
            </a:r>
            <a:r>
              <a:rPr lang="en-US" sz="2400" spc="-20" dirty="0">
                <a:latin typeface="Calibri" panose="020F0502020204030204" pitchFamily="34" charset="0"/>
                <a:cs typeface="Tw Cen MT"/>
              </a:rPr>
              <a:t> </a:t>
            </a:r>
            <a:r>
              <a:rPr lang="en-US" sz="2400" dirty="0">
                <a:latin typeface="Calibri" panose="020F0502020204030204" pitchFamily="34" charset="0"/>
                <a:cs typeface="Tw Cen MT"/>
              </a:rPr>
              <a:t>Ac</a:t>
            </a:r>
            <a:r>
              <a:rPr lang="en-US" sz="2400" spc="-15" dirty="0">
                <a:latin typeface="Calibri" panose="020F0502020204030204" pitchFamily="34" charset="0"/>
                <a:cs typeface="Tw Cen MT"/>
              </a:rPr>
              <a:t>c</a:t>
            </a:r>
            <a:r>
              <a:rPr lang="en-US" sz="2400" dirty="0">
                <a:latin typeface="Calibri" panose="020F0502020204030204" pitchFamily="34" charset="0"/>
                <a:cs typeface="Tw Cen MT"/>
              </a:rPr>
              <a:t>o</a:t>
            </a:r>
            <a:r>
              <a:rPr lang="en-US" sz="2400" spc="5" dirty="0">
                <a:latin typeface="Calibri" panose="020F0502020204030204" pitchFamily="34" charset="0"/>
                <a:cs typeface="Tw Cen MT"/>
              </a:rPr>
              <a:t>m</a:t>
            </a:r>
            <a:r>
              <a:rPr lang="en-US" sz="2400" dirty="0">
                <a:latin typeface="Calibri" panose="020F0502020204030204" pitchFamily="34" charset="0"/>
                <a:cs typeface="Tw Cen MT"/>
              </a:rPr>
              <a:t>m</a:t>
            </a:r>
            <a:r>
              <a:rPr lang="en-US" sz="2400" spc="5" dirty="0">
                <a:latin typeface="Calibri" panose="020F0502020204030204" pitchFamily="34" charset="0"/>
                <a:cs typeface="Tw Cen MT"/>
              </a:rPr>
              <a:t>o</a:t>
            </a:r>
            <a:r>
              <a:rPr lang="en-US" sz="2400" dirty="0">
                <a:latin typeface="Calibri" panose="020F0502020204030204" pitchFamily="34" charset="0"/>
                <a:cs typeface="Tw Cen MT"/>
              </a:rPr>
              <a:t>dat</a:t>
            </a:r>
            <a:r>
              <a:rPr lang="en-US" sz="2400" spc="5" dirty="0">
                <a:latin typeface="Calibri" panose="020F0502020204030204" pitchFamily="34" charset="0"/>
                <a:cs typeface="Tw Cen MT"/>
              </a:rPr>
              <a:t>i</a:t>
            </a:r>
            <a:r>
              <a:rPr lang="en-US" sz="2400" dirty="0">
                <a:latin typeface="Calibri" panose="020F0502020204030204" pitchFamily="34" charset="0"/>
                <a:cs typeface="Tw Cen MT"/>
              </a:rPr>
              <a:t>ons Guidelines)</a:t>
            </a:r>
          </a:p>
          <a:p>
            <a:pPr marL="828675" indent="-342900">
              <a:lnSpc>
                <a:spcPct val="100000"/>
              </a:lnSpc>
              <a:spcBef>
                <a:spcPts val="295"/>
              </a:spcBef>
              <a:buClr>
                <a:srgbClr val="0070C0"/>
              </a:buClr>
              <a:buSzPct val="100000"/>
              <a:buFont typeface="Courier New" panose="02070309020205020404" pitchFamily="49" charset="0"/>
              <a:buChar char="o"/>
              <a:tabLst>
                <a:tab pos="806450" algn="l"/>
              </a:tabLst>
            </a:pPr>
            <a:r>
              <a:rPr lang="en-US" sz="2400" dirty="0">
                <a:latin typeface="Calibri" panose="020F0502020204030204" pitchFamily="34" charset="0"/>
                <a:cs typeface="Tw Cen MT"/>
              </a:rPr>
              <a:t>St</a:t>
            </a:r>
            <a:r>
              <a:rPr lang="en-US" sz="2400" spc="60" dirty="0">
                <a:latin typeface="Calibri" panose="020F0502020204030204" pitchFamily="34" charset="0"/>
                <a:cs typeface="Tw Cen MT"/>
              </a:rPr>
              <a:t>r</a:t>
            </a:r>
            <a:r>
              <a:rPr lang="en-US" sz="2400" dirty="0">
                <a:latin typeface="Calibri" panose="020F0502020204030204" pitchFamily="34" charset="0"/>
                <a:cs typeface="Tw Cen MT"/>
              </a:rPr>
              <a:t>ucture</a:t>
            </a:r>
          </a:p>
          <a:p>
            <a:pPr marL="1194435" lvl="1" indent="-342900">
              <a:lnSpc>
                <a:spcPct val="100000"/>
              </a:lnSpc>
              <a:spcBef>
                <a:spcPts val="310"/>
              </a:spcBef>
              <a:buClr>
                <a:srgbClr val="0070C0"/>
              </a:buClr>
              <a:buSzPct val="100000"/>
              <a:buFont typeface="Wingdings" panose="05000000000000000000" pitchFamily="2" charset="2"/>
              <a:buChar char="§"/>
              <a:tabLst>
                <a:tab pos="1126490" algn="l"/>
              </a:tabLst>
            </a:pPr>
            <a:r>
              <a:rPr lang="en-US" sz="2400" dirty="0">
                <a:latin typeface="Calibri" panose="020F0502020204030204" pitchFamily="34" charset="0"/>
                <a:cs typeface="Tw Cen MT"/>
              </a:rPr>
              <a:t>S</a:t>
            </a:r>
            <a:r>
              <a:rPr lang="en-US" sz="2400" spc="5" dirty="0">
                <a:latin typeface="Calibri" panose="020F0502020204030204" pitchFamily="34" charset="0"/>
                <a:cs typeface="Tw Cen MT"/>
              </a:rPr>
              <a:t>t</a:t>
            </a:r>
            <a:r>
              <a:rPr lang="en-US" sz="2400" dirty="0">
                <a:latin typeface="Calibri" panose="020F0502020204030204" pitchFamily="34" charset="0"/>
                <a:cs typeface="Tw Cen MT"/>
              </a:rPr>
              <a:t>at</a:t>
            </a:r>
            <a:r>
              <a:rPr lang="en-US" sz="2400" spc="-40" dirty="0">
                <a:latin typeface="Calibri" panose="020F0502020204030204" pitchFamily="34" charset="0"/>
                <a:cs typeface="Tw Cen MT"/>
              </a:rPr>
              <a:t>e</a:t>
            </a:r>
            <a:r>
              <a:rPr lang="en-US" sz="2400" dirty="0">
                <a:latin typeface="Calibri" panose="020F0502020204030204" pitchFamily="34" charset="0"/>
                <a:cs typeface="Tw Cen MT"/>
              </a:rPr>
              <a:t>wide</a:t>
            </a:r>
            <a:r>
              <a:rPr lang="en-US" sz="2400" spc="-45" dirty="0">
                <a:latin typeface="Calibri" panose="020F0502020204030204" pitchFamily="34" charset="0"/>
                <a:cs typeface="Tw Cen MT"/>
              </a:rPr>
              <a:t> </a:t>
            </a:r>
            <a:r>
              <a:rPr lang="en-US" sz="2400" dirty="0">
                <a:latin typeface="Calibri" panose="020F0502020204030204" pitchFamily="34" charset="0"/>
                <a:cs typeface="Tw Cen MT"/>
              </a:rPr>
              <a:t>Assessments</a:t>
            </a:r>
            <a:r>
              <a:rPr lang="en-US" sz="2400" spc="-35" dirty="0">
                <a:latin typeface="Calibri" panose="020F0502020204030204" pitchFamily="34" charset="0"/>
                <a:cs typeface="Tw Cen MT"/>
              </a:rPr>
              <a:t> </a:t>
            </a:r>
            <a:r>
              <a:rPr lang="en-US" sz="2400" dirty="0">
                <a:latin typeface="Calibri" panose="020F0502020204030204" pitchFamily="34" charset="0"/>
                <a:cs typeface="Tw Cen MT"/>
              </a:rPr>
              <a:t>Ac</a:t>
            </a:r>
            <a:r>
              <a:rPr lang="en-US" sz="2400" spc="-15" dirty="0">
                <a:latin typeface="Calibri" panose="020F0502020204030204" pitchFamily="34" charset="0"/>
                <a:cs typeface="Tw Cen MT"/>
              </a:rPr>
              <a:t>c</a:t>
            </a:r>
            <a:r>
              <a:rPr lang="en-US" sz="2400" dirty="0">
                <a:latin typeface="Calibri" panose="020F0502020204030204" pitchFamily="34" charset="0"/>
                <a:cs typeface="Tw Cen MT"/>
              </a:rPr>
              <a:t>essi</a:t>
            </a:r>
            <a:r>
              <a:rPr lang="en-US" sz="2400" spc="5" dirty="0">
                <a:latin typeface="Calibri" panose="020F0502020204030204" pitchFamily="34" charset="0"/>
                <a:cs typeface="Tw Cen MT"/>
              </a:rPr>
              <a:t>b</a:t>
            </a:r>
            <a:r>
              <a:rPr lang="en-US" sz="2400" spc="-5" dirty="0">
                <a:latin typeface="Calibri" panose="020F0502020204030204" pitchFamily="34" charset="0"/>
                <a:cs typeface="Tw Cen MT"/>
              </a:rPr>
              <a:t>i</a:t>
            </a:r>
            <a:r>
              <a:rPr lang="en-US" sz="2400" spc="5" dirty="0">
                <a:latin typeface="Calibri" panose="020F0502020204030204" pitchFamily="34" charset="0"/>
                <a:cs typeface="Tw Cen MT"/>
              </a:rPr>
              <a:t>l</a:t>
            </a:r>
            <a:r>
              <a:rPr lang="en-US" sz="2400" spc="-5" dirty="0">
                <a:latin typeface="Calibri" panose="020F0502020204030204" pitchFamily="34" charset="0"/>
                <a:cs typeface="Tw Cen MT"/>
              </a:rPr>
              <a:t>i</a:t>
            </a:r>
            <a:r>
              <a:rPr lang="en-US" sz="2400" spc="5" dirty="0">
                <a:latin typeface="Calibri" panose="020F0502020204030204" pitchFamily="34" charset="0"/>
                <a:cs typeface="Tw Cen MT"/>
              </a:rPr>
              <a:t>t</a:t>
            </a:r>
            <a:r>
              <a:rPr lang="en-US" sz="2400" dirty="0">
                <a:latin typeface="Calibri" panose="020F0502020204030204" pitchFamily="34" charset="0"/>
                <a:cs typeface="Tw Cen MT"/>
              </a:rPr>
              <a:t>y</a:t>
            </a:r>
            <a:r>
              <a:rPr lang="en-US" sz="2400" spc="-30" dirty="0">
                <a:latin typeface="Calibri" panose="020F0502020204030204" pitchFamily="34" charset="0"/>
                <a:cs typeface="Tw Cen MT"/>
              </a:rPr>
              <a:t> </a:t>
            </a:r>
            <a:r>
              <a:rPr lang="en-US" sz="2400" dirty="0">
                <a:latin typeface="Calibri" panose="020F0502020204030204" pitchFamily="34" charset="0"/>
                <a:cs typeface="Tw Cen MT"/>
              </a:rPr>
              <a:t>Su</a:t>
            </a:r>
            <a:r>
              <a:rPr lang="en-US" sz="2400" spc="5" dirty="0">
                <a:latin typeface="Calibri" panose="020F0502020204030204" pitchFamily="34" charset="0"/>
                <a:cs typeface="Tw Cen MT"/>
              </a:rPr>
              <a:t>p</a:t>
            </a:r>
            <a:r>
              <a:rPr lang="en-US" sz="2400" dirty="0">
                <a:latin typeface="Calibri" panose="020F0502020204030204" pitchFamily="34" charset="0"/>
                <a:cs typeface="Tw Cen MT"/>
              </a:rPr>
              <a:t>p</a:t>
            </a:r>
            <a:r>
              <a:rPr lang="en-US" sz="2400" spc="5" dirty="0">
                <a:latin typeface="Calibri" panose="020F0502020204030204" pitchFamily="34" charset="0"/>
                <a:cs typeface="Tw Cen MT"/>
              </a:rPr>
              <a:t>o</a:t>
            </a:r>
            <a:r>
              <a:rPr lang="en-US" sz="2400" spc="40" dirty="0">
                <a:latin typeface="Calibri" panose="020F0502020204030204" pitchFamily="34" charset="0"/>
                <a:cs typeface="Tw Cen MT"/>
              </a:rPr>
              <a:t>r</a:t>
            </a:r>
            <a:r>
              <a:rPr lang="en-US" sz="2400" dirty="0">
                <a:latin typeface="Calibri" panose="020F0502020204030204" pitchFamily="34" charset="0"/>
                <a:cs typeface="Tw Cen MT"/>
              </a:rPr>
              <a:t>ts</a:t>
            </a:r>
            <a:r>
              <a:rPr lang="en-US" sz="2400" spc="-40" dirty="0">
                <a:latin typeface="Calibri" panose="020F0502020204030204" pitchFamily="34" charset="0"/>
                <a:cs typeface="Tw Cen MT"/>
              </a:rPr>
              <a:t> </a:t>
            </a:r>
            <a:r>
              <a:rPr lang="en-US" sz="2400" spc="-210" dirty="0">
                <a:latin typeface="Calibri" panose="020F0502020204030204" pitchFamily="34" charset="0"/>
                <a:cs typeface="Tw Cen MT"/>
              </a:rPr>
              <a:t>T</a:t>
            </a:r>
            <a:r>
              <a:rPr lang="en-US" sz="2400" dirty="0">
                <a:latin typeface="Calibri" panose="020F0502020204030204" pitchFamily="34" charset="0"/>
                <a:cs typeface="Tw Cen MT"/>
              </a:rPr>
              <a:t>ab</a:t>
            </a:r>
            <a:r>
              <a:rPr lang="en-US" sz="2400" spc="5" dirty="0">
                <a:latin typeface="Calibri" panose="020F0502020204030204" pitchFamily="34" charset="0"/>
                <a:cs typeface="Tw Cen MT"/>
              </a:rPr>
              <a:t>l</a:t>
            </a:r>
            <a:r>
              <a:rPr lang="en-US" sz="2400" dirty="0">
                <a:latin typeface="Calibri" panose="020F0502020204030204" pitchFamily="34" charset="0"/>
                <a:cs typeface="Tw Cen MT"/>
              </a:rPr>
              <a:t>es</a:t>
            </a:r>
          </a:p>
          <a:p>
            <a:pPr marL="1194435" lvl="1" indent="-342900">
              <a:lnSpc>
                <a:spcPct val="100000"/>
              </a:lnSpc>
              <a:spcBef>
                <a:spcPts val="285"/>
              </a:spcBef>
              <a:buClr>
                <a:srgbClr val="0070C0"/>
              </a:buClr>
              <a:buSzPct val="100000"/>
              <a:buFont typeface="Wingdings" panose="05000000000000000000" pitchFamily="2" charset="2"/>
              <a:buChar char="§"/>
              <a:tabLst>
                <a:tab pos="1126490" algn="l"/>
              </a:tabLst>
            </a:pPr>
            <a:r>
              <a:rPr lang="en-US" sz="2400" dirty="0">
                <a:latin typeface="Calibri" panose="020F0502020204030204" pitchFamily="34" charset="0"/>
                <a:cs typeface="Tw Cen MT"/>
              </a:rPr>
              <a:t>App</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ndices</a:t>
            </a:r>
          </a:p>
          <a:p>
            <a:pPr marL="1194435" lvl="1" indent="-342900">
              <a:lnSpc>
                <a:spcPct val="100000"/>
              </a:lnSpc>
              <a:spcBef>
                <a:spcPts val="290"/>
              </a:spcBef>
              <a:buClr>
                <a:srgbClr val="0070C0"/>
              </a:buClr>
              <a:buSzPct val="100000"/>
              <a:buFont typeface="Wingdings" panose="05000000000000000000" pitchFamily="2" charset="2"/>
              <a:buChar char="§"/>
              <a:tabLst>
                <a:tab pos="1126490" algn="l"/>
              </a:tabLst>
            </a:pPr>
            <a:r>
              <a:rPr lang="en-US" sz="2400" dirty="0">
                <a:latin typeface="Calibri" panose="020F0502020204030204" pitchFamily="34" charset="0"/>
                <a:cs typeface="Tw Cen MT"/>
              </a:rPr>
              <a:t>Chan</a:t>
            </a:r>
            <a:r>
              <a:rPr lang="en-US" sz="2400" spc="-55" dirty="0">
                <a:latin typeface="Calibri" panose="020F0502020204030204" pitchFamily="34" charset="0"/>
                <a:cs typeface="Tw Cen MT"/>
              </a:rPr>
              <a:t>g</a:t>
            </a:r>
            <a:r>
              <a:rPr lang="en-US" sz="2400" dirty="0">
                <a:latin typeface="Calibri" panose="020F0502020204030204" pitchFamily="34" charset="0"/>
                <a:cs typeface="Tw Cen MT"/>
              </a:rPr>
              <a:t>e</a:t>
            </a:r>
            <a:r>
              <a:rPr lang="en-US" sz="2400" spc="-20" dirty="0">
                <a:latin typeface="Calibri" panose="020F0502020204030204" pitchFamily="34" charset="0"/>
                <a:cs typeface="Tw Cen MT"/>
              </a:rPr>
              <a:t> </a:t>
            </a:r>
            <a:r>
              <a:rPr lang="en-US" sz="2400" dirty="0">
                <a:latin typeface="Calibri" panose="020F0502020204030204" pitchFamily="34" charset="0"/>
                <a:cs typeface="Tw Cen MT"/>
              </a:rPr>
              <a:t>Log</a:t>
            </a:r>
          </a:p>
          <a:p>
            <a:pPr marL="828675" indent="-342900">
              <a:lnSpc>
                <a:spcPct val="100000"/>
              </a:lnSpc>
              <a:spcBef>
                <a:spcPts val="335"/>
              </a:spcBef>
              <a:buClr>
                <a:srgbClr val="0070C0"/>
              </a:buClr>
              <a:buSzPct val="100000"/>
              <a:buFont typeface="Courier New" panose="02070309020205020404" pitchFamily="49" charset="0"/>
              <a:buChar char="o"/>
              <a:tabLst>
                <a:tab pos="806450" algn="l"/>
              </a:tabLst>
            </a:pPr>
            <a:r>
              <a:rPr lang="en-US" sz="2400" spc="-229" dirty="0">
                <a:latin typeface="Calibri" panose="020F0502020204030204" pitchFamily="34" charset="0"/>
                <a:cs typeface="Tw Cen MT"/>
              </a:rPr>
              <a:t>T</a:t>
            </a:r>
            <a:r>
              <a:rPr lang="en-US" sz="2400" dirty="0">
                <a:latin typeface="Calibri" panose="020F0502020204030204" pitchFamily="34" charset="0"/>
                <a:cs typeface="Tw Cen MT"/>
              </a:rPr>
              <a:t>e</a:t>
            </a:r>
            <a:r>
              <a:rPr lang="en-US" sz="2400" spc="60" dirty="0">
                <a:latin typeface="Calibri" panose="020F0502020204030204" pitchFamily="34" charset="0"/>
                <a:cs typeface="Tw Cen MT"/>
              </a:rPr>
              <a:t>r</a:t>
            </a:r>
            <a:r>
              <a:rPr lang="en-US" sz="2400" dirty="0">
                <a:latin typeface="Calibri" panose="020F0502020204030204" pitchFamily="34" charset="0"/>
                <a:cs typeface="Tw Cen MT"/>
              </a:rPr>
              <a:t>minolo</a:t>
            </a:r>
            <a:r>
              <a:rPr lang="en-US" sz="2400" spc="-60" dirty="0">
                <a:latin typeface="Calibri" panose="020F0502020204030204" pitchFamily="34" charset="0"/>
                <a:cs typeface="Tw Cen MT"/>
              </a:rPr>
              <a:t>g</a:t>
            </a:r>
            <a:r>
              <a:rPr lang="en-US" sz="2400" dirty="0">
                <a:latin typeface="Calibri" panose="020F0502020204030204" pitchFamily="34" charset="0"/>
                <a:cs typeface="Tw Cen MT"/>
              </a:rPr>
              <a:t>y</a:t>
            </a:r>
          </a:p>
          <a:p>
            <a:pPr marL="1194435" lvl="1" indent="-342900">
              <a:lnSpc>
                <a:spcPct val="100000"/>
              </a:lnSpc>
              <a:spcBef>
                <a:spcPts val="300"/>
              </a:spcBef>
              <a:buClr>
                <a:srgbClr val="0070C0"/>
              </a:buClr>
              <a:buSzPct val="100000"/>
              <a:buFont typeface="Wingdings" panose="05000000000000000000" pitchFamily="2" charset="2"/>
              <a:buChar char="§"/>
              <a:tabLst>
                <a:tab pos="1126490" algn="l"/>
              </a:tabLst>
            </a:pPr>
            <a:r>
              <a:rPr lang="en-US" sz="2400" dirty="0">
                <a:latin typeface="Calibri" panose="020F0502020204030204" pitchFamily="34" charset="0"/>
                <a:cs typeface="Tw Cen MT"/>
              </a:rPr>
              <a:t>Uni</a:t>
            </a:r>
            <a:r>
              <a:rPr lang="en-US" sz="2400" spc="-45" dirty="0">
                <a:latin typeface="Calibri" panose="020F0502020204030204" pitchFamily="34" charset="0"/>
                <a:cs typeface="Tw Cen MT"/>
              </a:rPr>
              <a:t>v</a:t>
            </a:r>
            <a:r>
              <a:rPr lang="en-US" sz="2400" dirty="0">
                <a:latin typeface="Calibri" panose="020F0502020204030204" pitchFamily="34" charset="0"/>
                <a:cs typeface="Tw Cen MT"/>
              </a:rPr>
              <a:t>ersal</a:t>
            </a:r>
            <a:r>
              <a:rPr lang="en-US" sz="2400" spc="-20" dirty="0">
                <a:latin typeface="Calibri" panose="020F0502020204030204" pitchFamily="34" charset="0"/>
                <a:cs typeface="Tw Cen MT"/>
              </a:rPr>
              <a:t> </a:t>
            </a:r>
            <a:r>
              <a:rPr lang="en-US" sz="2400" spc="-210" dirty="0">
                <a:latin typeface="Calibri" panose="020F0502020204030204" pitchFamily="34" charset="0"/>
                <a:cs typeface="Tw Cen MT"/>
              </a:rPr>
              <a:t>T</a:t>
            </a:r>
            <a:r>
              <a:rPr lang="en-US" sz="2400" dirty="0">
                <a:latin typeface="Calibri" panose="020F0502020204030204" pitchFamily="34" charset="0"/>
                <a:cs typeface="Tw Cen MT"/>
              </a:rPr>
              <a:t>o</a:t>
            </a:r>
            <a:r>
              <a:rPr lang="en-US" sz="2400" spc="10" dirty="0">
                <a:latin typeface="Calibri" panose="020F0502020204030204" pitchFamily="34" charset="0"/>
                <a:cs typeface="Tw Cen MT"/>
              </a:rPr>
              <a:t>o</a:t>
            </a:r>
            <a:r>
              <a:rPr lang="en-US" sz="2400" spc="-5" dirty="0">
                <a:latin typeface="Calibri" panose="020F0502020204030204" pitchFamily="34" charset="0"/>
                <a:cs typeface="Tw Cen MT"/>
              </a:rPr>
              <a:t>l</a:t>
            </a:r>
            <a:r>
              <a:rPr lang="en-US" sz="2400" spc="-45" dirty="0">
                <a:latin typeface="Calibri" panose="020F0502020204030204" pitchFamily="34" charset="0"/>
                <a:cs typeface="Tw Cen MT"/>
              </a:rPr>
              <a:t>s</a:t>
            </a:r>
            <a:r>
              <a:rPr lang="en-US" sz="2400" dirty="0">
                <a:latin typeface="Calibri" panose="020F0502020204030204" pitchFamily="34" charset="0"/>
                <a:cs typeface="Tw Cen MT"/>
              </a:rPr>
              <a:t>,</a:t>
            </a:r>
            <a:r>
              <a:rPr lang="en-US" sz="2400" spc="-45" dirty="0">
                <a:latin typeface="Calibri" panose="020F0502020204030204" pitchFamily="34" charset="0"/>
                <a:cs typeface="Tw Cen MT"/>
              </a:rPr>
              <a:t> </a:t>
            </a:r>
            <a:r>
              <a:rPr lang="en-US" sz="2400" dirty="0">
                <a:latin typeface="Calibri" panose="020F0502020204030204" pitchFamily="34" charset="0"/>
                <a:cs typeface="Tw Cen MT"/>
              </a:rPr>
              <a:t>Desi</a:t>
            </a:r>
            <a:r>
              <a:rPr lang="en-US" sz="2400" spc="5" dirty="0">
                <a:latin typeface="Calibri" panose="020F0502020204030204" pitchFamily="34" charset="0"/>
                <a:cs typeface="Tw Cen MT"/>
              </a:rPr>
              <a:t>g</a:t>
            </a:r>
            <a:r>
              <a:rPr lang="en-US" sz="2400" dirty="0">
                <a:latin typeface="Calibri" panose="020F0502020204030204" pitchFamily="34" charset="0"/>
                <a:cs typeface="Tw Cen MT"/>
              </a:rPr>
              <a:t>nat</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d</a:t>
            </a:r>
            <a:r>
              <a:rPr lang="en-US" sz="2400" spc="-30" dirty="0">
                <a:latin typeface="Calibri" panose="020F0502020204030204" pitchFamily="34" charset="0"/>
                <a:cs typeface="Tw Cen MT"/>
              </a:rPr>
              <a:t> </a:t>
            </a:r>
            <a:r>
              <a:rPr lang="en-US" sz="2400" dirty="0">
                <a:latin typeface="Calibri" panose="020F0502020204030204" pitchFamily="34" charset="0"/>
                <a:cs typeface="Tw Cen MT"/>
              </a:rPr>
              <a:t>Su</a:t>
            </a:r>
            <a:r>
              <a:rPr lang="en-US" sz="2400" spc="5" dirty="0">
                <a:latin typeface="Calibri" panose="020F0502020204030204" pitchFamily="34" charset="0"/>
                <a:cs typeface="Tw Cen MT"/>
              </a:rPr>
              <a:t>p</a:t>
            </a:r>
            <a:r>
              <a:rPr lang="en-US" sz="2400" dirty="0">
                <a:latin typeface="Calibri" panose="020F0502020204030204" pitchFamily="34" charset="0"/>
                <a:cs typeface="Tw Cen MT"/>
              </a:rPr>
              <a:t>p</a:t>
            </a:r>
            <a:r>
              <a:rPr lang="en-US" sz="2400" spc="5" dirty="0">
                <a:latin typeface="Calibri" panose="020F0502020204030204" pitchFamily="34" charset="0"/>
                <a:cs typeface="Tw Cen MT"/>
              </a:rPr>
              <a:t>o</a:t>
            </a:r>
            <a:r>
              <a:rPr lang="en-US" sz="2400" spc="40" dirty="0">
                <a:latin typeface="Calibri" panose="020F0502020204030204" pitchFamily="34" charset="0"/>
                <a:cs typeface="Tw Cen MT"/>
              </a:rPr>
              <a:t>r</a:t>
            </a:r>
            <a:r>
              <a:rPr lang="en-US" sz="2400" dirty="0">
                <a:latin typeface="Calibri" panose="020F0502020204030204" pitchFamily="34" charset="0"/>
                <a:cs typeface="Tw Cen MT"/>
              </a:rPr>
              <a:t>t</a:t>
            </a:r>
            <a:r>
              <a:rPr lang="en-US" sz="2400" spc="-50" dirty="0">
                <a:latin typeface="Calibri" panose="020F0502020204030204" pitchFamily="34" charset="0"/>
                <a:cs typeface="Tw Cen MT"/>
              </a:rPr>
              <a:t>s</a:t>
            </a:r>
            <a:r>
              <a:rPr lang="en-US" sz="2400" dirty="0">
                <a:latin typeface="Calibri" panose="020F0502020204030204" pitchFamily="34" charset="0"/>
                <a:cs typeface="Tw Cen MT"/>
              </a:rPr>
              <a:t>,</a:t>
            </a:r>
            <a:r>
              <a:rPr lang="en-US" sz="2400" spc="-45" dirty="0">
                <a:latin typeface="Calibri" panose="020F0502020204030204" pitchFamily="34" charset="0"/>
                <a:cs typeface="Tw Cen MT"/>
              </a:rPr>
              <a:t> </a:t>
            </a:r>
            <a:r>
              <a:rPr lang="en-US" sz="2400" dirty="0">
                <a:latin typeface="Calibri" panose="020F0502020204030204" pitchFamily="34" charset="0"/>
                <a:cs typeface="Tw Cen MT"/>
              </a:rPr>
              <a:t>Ac</a:t>
            </a:r>
            <a:r>
              <a:rPr lang="en-US" sz="2400" spc="-15" dirty="0">
                <a:latin typeface="Calibri" panose="020F0502020204030204" pitchFamily="34" charset="0"/>
                <a:cs typeface="Tw Cen MT"/>
              </a:rPr>
              <a:t>c</a:t>
            </a:r>
            <a:r>
              <a:rPr lang="en-US" sz="2400" dirty="0">
                <a:latin typeface="Calibri" panose="020F0502020204030204" pitchFamily="34" charset="0"/>
                <a:cs typeface="Tw Cen MT"/>
              </a:rPr>
              <a:t>o</a:t>
            </a:r>
            <a:r>
              <a:rPr lang="en-US" sz="2400" spc="5" dirty="0">
                <a:latin typeface="Calibri" panose="020F0502020204030204" pitchFamily="34" charset="0"/>
                <a:cs typeface="Tw Cen MT"/>
              </a:rPr>
              <a:t>m</a:t>
            </a:r>
            <a:r>
              <a:rPr lang="en-US" sz="2400" dirty="0">
                <a:latin typeface="Calibri" panose="020F0502020204030204" pitchFamily="34" charset="0"/>
                <a:cs typeface="Tw Cen MT"/>
              </a:rPr>
              <a:t>m</a:t>
            </a:r>
            <a:r>
              <a:rPr lang="en-US" sz="2400" spc="5" dirty="0">
                <a:latin typeface="Calibri" panose="020F0502020204030204" pitchFamily="34" charset="0"/>
                <a:cs typeface="Tw Cen MT"/>
              </a:rPr>
              <a:t>o</a:t>
            </a:r>
            <a:r>
              <a:rPr lang="en-US" sz="2400" dirty="0">
                <a:latin typeface="Calibri" panose="020F0502020204030204" pitchFamily="34" charset="0"/>
                <a:cs typeface="Tw Cen MT"/>
              </a:rPr>
              <a:t>dat</a:t>
            </a:r>
            <a:r>
              <a:rPr lang="en-US" sz="2400" spc="5" dirty="0">
                <a:latin typeface="Calibri" panose="020F0502020204030204" pitchFamily="34" charset="0"/>
                <a:cs typeface="Tw Cen MT"/>
              </a:rPr>
              <a:t>i</a:t>
            </a:r>
            <a:r>
              <a:rPr lang="en-US" sz="2400" dirty="0">
                <a:latin typeface="Calibri" panose="020F0502020204030204" pitchFamily="34" charset="0"/>
                <a:cs typeface="Tw Cen MT"/>
              </a:rPr>
              <a:t>ons</a:t>
            </a:r>
          </a:p>
          <a:p>
            <a:pPr marL="1194435" lvl="1" indent="-342900">
              <a:lnSpc>
                <a:spcPct val="100000"/>
              </a:lnSpc>
              <a:spcBef>
                <a:spcPts val="290"/>
              </a:spcBef>
              <a:buClr>
                <a:srgbClr val="0070C0"/>
              </a:buClr>
              <a:buSzPct val="100000"/>
              <a:buFont typeface="Wingdings" panose="05000000000000000000" pitchFamily="2" charset="2"/>
              <a:buChar char="§"/>
              <a:tabLst>
                <a:tab pos="1126490" algn="l"/>
              </a:tabLst>
            </a:pPr>
            <a:r>
              <a:rPr lang="en-US" sz="2400" dirty="0">
                <a:latin typeface="Calibri" panose="020F0502020204030204" pitchFamily="34" charset="0"/>
                <a:cs typeface="Tw Cen MT"/>
              </a:rPr>
              <a:t>Emb</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dd</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d,</a:t>
            </a:r>
            <a:r>
              <a:rPr lang="en-US" sz="2400" spc="-30" dirty="0">
                <a:latin typeface="Calibri" panose="020F0502020204030204" pitchFamily="34" charset="0"/>
                <a:cs typeface="Tw Cen MT"/>
              </a:rPr>
              <a:t> </a:t>
            </a:r>
            <a:r>
              <a:rPr lang="en-US" sz="2400" dirty="0">
                <a:latin typeface="Calibri" panose="020F0502020204030204" pitchFamily="34" charset="0"/>
                <a:cs typeface="Tw Cen MT"/>
              </a:rPr>
              <a:t>N</a:t>
            </a:r>
            <a:r>
              <a:rPr lang="en-US" sz="2400" spc="5" dirty="0">
                <a:latin typeface="Calibri" panose="020F0502020204030204" pitchFamily="34" charset="0"/>
                <a:cs typeface="Tw Cen MT"/>
              </a:rPr>
              <a:t>o</a:t>
            </a:r>
            <a:r>
              <a:rPr lang="en-US" sz="2400" spc="10" dirty="0">
                <a:latin typeface="Calibri" panose="020F0502020204030204" pitchFamily="34" charset="0"/>
                <a:cs typeface="Tw Cen MT"/>
              </a:rPr>
              <a:t>n</a:t>
            </a:r>
            <a:r>
              <a:rPr lang="en-US" sz="2400" spc="-5" dirty="0">
                <a:latin typeface="Calibri" panose="020F0502020204030204" pitchFamily="34" charset="0"/>
                <a:cs typeface="Tw Cen MT"/>
              </a:rPr>
              <a:t>-</a:t>
            </a:r>
            <a:r>
              <a:rPr lang="en-US" sz="2400" dirty="0">
                <a:latin typeface="Calibri" panose="020F0502020204030204" pitchFamily="34" charset="0"/>
                <a:cs typeface="Tw Cen MT"/>
              </a:rPr>
              <a:t>e</a:t>
            </a:r>
            <a:r>
              <a:rPr lang="en-US" sz="2400" spc="5" dirty="0">
                <a:latin typeface="Calibri" panose="020F0502020204030204" pitchFamily="34" charset="0"/>
                <a:cs typeface="Tw Cen MT"/>
              </a:rPr>
              <a:t>m</a:t>
            </a:r>
            <a:r>
              <a:rPr lang="en-US" sz="2400" dirty="0">
                <a:latin typeface="Calibri" panose="020F0502020204030204" pitchFamily="34" charset="0"/>
                <a:cs typeface="Tw Cen MT"/>
              </a:rPr>
              <a:t>b</a:t>
            </a:r>
            <a:r>
              <a:rPr lang="en-US" sz="2400" spc="5" dirty="0">
                <a:latin typeface="Calibri" panose="020F0502020204030204" pitchFamily="34" charset="0"/>
                <a:cs typeface="Tw Cen MT"/>
              </a:rPr>
              <a:t>e</a:t>
            </a:r>
            <a:r>
              <a:rPr lang="en-US" sz="2400" dirty="0">
                <a:latin typeface="Calibri" panose="020F0502020204030204" pitchFamily="34" charset="0"/>
                <a:cs typeface="Tw Cen MT"/>
              </a:rPr>
              <a:t>dded</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15</a:t>
            </a:fld>
            <a:endParaRPr lang="en-US" altLang="en-US"/>
          </a:p>
        </p:txBody>
      </p:sp>
    </p:spTree>
    <p:extLst>
      <p:ext uri="{BB962C8B-B14F-4D97-AF65-F5344CB8AC3E}">
        <p14:creationId xmlns:p14="http://schemas.microsoft.com/office/powerpoint/2010/main" val="365265615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533400"/>
            <a:ext cx="8382000" cy="762000"/>
          </a:xfrm>
        </p:spPr>
        <p:txBody>
          <a:bodyPr/>
          <a:lstStyle/>
          <a:p>
            <a:r>
              <a:rPr lang="en-US" altLang="en-US" sz="3400" dirty="0" smtClean="0">
                <a:latin typeface="Calibri" panose="020F0502020204030204" pitchFamily="34" charset="0"/>
                <a:ea typeface="MS PGothic" pitchFamily="34" charset="-128"/>
              </a:rPr>
              <a:t>Administration &amp; Data Entry </a:t>
            </a:r>
            <a:r>
              <a:rPr lang="en-US" altLang="en-US" sz="3400" dirty="0">
                <a:latin typeface="Calibri" panose="020F0502020204030204" pitchFamily="34" charset="0"/>
                <a:ea typeface="MS PGothic" pitchFamily="34" charset="-128"/>
              </a:rPr>
              <a:t>Windows </a:t>
            </a:r>
            <a:r>
              <a:rPr lang="en-US" altLang="en-US" sz="3600" dirty="0" smtClean="0">
                <a:latin typeface="Calibri" panose="020F0502020204030204" pitchFamily="34" charset="0"/>
                <a:ea typeface="MS PGothic" pitchFamily="34" charset="-128"/>
              </a:rPr>
              <a:t/>
            </a:r>
            <a:br>
              <a:rPr lang="en-US" altLang="en-US" sz="3600" dirty="0" smtClean="0">
                <a:latin typeface="Calibri" panose="020F0502020204030204" pitchFamily="34" charset="0"/>
                <a:ea typeface="MS PGothic" pitchFamily="34" charset="-128"/>
              </a:rPr>
            </a:br>
            <a:r>
              <a:rPr lang="en-US" altLang="en-US" sz="1400" dirty="0" smtClean="0">
                <a:latin typeface="Calibri" panose="020F0502020204030204" pitchFamily="34" charset="0"/>
                <a:ea typeface="MS PGothic" pitchFamily="34" charset="-128"/>
              </a:rPr>
              <a:t>(</a:t>
            </a:r>
            <a:r>
              <a:rPr lang="en-US" altLang="en-US" sz="1400" dirty="0">
                <a:latin typeface="Calibri" panose="020F0502020204030204" pitchFamily="34" charset="0"/>
                <a:ea typeface="MS PGothic" pitchFamily="34" charset="-128"/>
                <a:hlinkClick r:id="rId3"/>
              </a:rPr>
              <a:t>http://</a:t>
            </a:r>
            <a:r>
              <a:rPr lang="en-US" altLang="en-US" sz="1400" dirty="0" smtClean="0">
                <a:latin typeface="Calibri" panose="020F0502020204030204" pitchFamily="34" charset="0"/>
                <a:ea typeface="MS PGothic" pitchFamily="34" charset="-128"/>
                <a:hlinkClick r:id="rId3"/>
              </a:rPr>
              <a:t>www.oregon.gov/ode/educator-resources/assessment/Documents/testingschedule.pdf</a:t>
            </a:r>
            <a:r>
              <a:rPr lang="en-US" altLang="en-US" sz="1400" dirty="0">
                <a:latin typeface="Calibri" panose="020F0502020204030204" pitchFamily="34" charset="0"/>
                <a:ea typeface="MS PGothic" pitchFamily="34" charset="-128"/>
              </a:rPr>
              <a:t>)</a:t>
            </a:r>
            <a:br>
              <a:rPr lang="en-US" altLang="en-US" sz="1400" dirty="0">
                <a:latin typeface="Calibri" panose="020F0502020204030204" pitchFamily="34" charset="0"/>
                <a:ea typeface="MS PGothic" pitchFamily="34" charset="-128"/>
              </a:rPr>
            </a:br>
            <a:endParaRPr lang="en-US" altLang="en-US" sz="1400" dirty="0" smtClean="0">
              <a:latin typeface="Calibri" panose="020F0502020204030204" pitchFamily="34" charset="0"/>
              <a:ea typeface="MS PGothic" pitchFamily="34" charset="-128"/>
            </a:endParaRPr>
          </a:p>
        </p:txBody>
      </p:sp>
      <p:sp>
        <p:nvSpPr>
          <p:cNvPr id="19458" name="Rectangle 3"/>
          <p:cNvSpPr>
            <a:spLocks noGrp="1" noChangeArrowheads="1"/>
          </p:cNvSpPr>
          <p:nvPr>
            <p:ph type="body" idx="1"/>
          </p:nvPr>
        </p:nvSpPr>
        <p:spPr>
          <a:xfrm>
            <a:off x="838200" y="1447800"/>
            <a:ext cx="8001000" cy="4876800"/>
          </a:xfrm>
        </p:spPr>
        <p:txBody>
          <a:bodyPr>
            <a:normAutofit fontScale="92500" lnSpcReduction="10000"/>
          </a:bodyPr>
          <a:lstStyle/>
          <a:p>
            <a:pPr eaLnBrk="1" hangingPunct="1">
              <a:buClr>
                <a:srgbClr val="0070C0"/>
              </a:buClr>
              <a:buFont typeface="Courier New" panose="02070309020205020404" pitchFamily="49" charset="0"/>
              <a:buChar char="o"/>
              <a:defRPr/>
            </a:pPr>
            <a:r>
              <a:rPr lang="en-US" sz="2800" b="1" dirty="0" smtClean="0">
                <a:latin typeface="Calibri" panose="020F0502020204030204" pitchFamily="34" charset="0"/>
                <a:ea typeface="ＭＳ Ｐゴシック" charset="-128"/>
              </a:rPr>
              <a:t>Administration</a:t>
            </a:r>
            <a:r>
              <a:rPr lang="en-US" sz="2800" dirty="0" smtClean="0">
                <a:latin typeface="Calibri" panose="020F0502020204030204" pitchFamily="34" charset="0"/>
                <a:ea typeface="ＭＳ Ｐゴシック" charset="-128"/>
              </a:rPr>
              <a:t>: </a:t>
            </a:r>
          </a:p>
          <a:p>
            <a:pPr lvl="1" eaLnBrk="1" hangingPunct="1">
              <a:buClr>
                <a:srgbClr val="0070C0"/>
              </a:buClr>
              <a:buFont typeface="Wingdings" panose="05000000000000000000" pitchFamily="2" charset="2"/>
              <a:buChar char="§"/>
              <a:defRPr/>
            </a:pPr>
            <a:r>
              <a:rPr lang="en-US" sz="2400" dirty="0" smtClean="0">
                <a:latin typeface="Calibri" panose="020F0502020204030204" pitchFamily="34" charset="0"/>
                <a:ea typeface="ＭＳ Ｐゴシック" charset="-128"/>
              </a:rPr>
              <a:t>Opens February 15, 2018 and closes at 5:00 p.m. on April 26, 2018.</a:t>
            </a:r>
          </a:p>
          <a:p>
            <a:pPr lvl="1" eaLnBrk="1" hangingPunct="1">
              <a:buClr>
                <a:srgbClr val="0070C0"/>
              </a:buClr>
              <a:buFont typeface="Wingdings" panose="05000000000000000000" pitchFamily="2" charset="2"/>
              <a:buChar char="§"/>
              <a:defRPr/>
            </a:pPr>
            <a:r>
              <a:rPr lang="en-US" sz="2400" dirty="0" smtClean="0">
                <a:latin typeface="Calibri" panose="020F0502020204030204" pitchFamily="34" charset="0"/>
                <a:ea typeface="ＭＳ Ｐゴシック" charset="-128"/>
              </a:rPr>
              <a:t>Assessment materials are available for download </a:t>
            </a:r>
            <a:r>
              <a:rPr lang="en-US" sz="2400" b="1" u="sng" dirty="0" smtClean="0">
                <a:latin typeface="Calibri" panose="020F0502020204030204" pitchFamily="34" charset="0"/>
                <a:ea typeface="ＭＳ Ｐゴシック" charset="-128"/>
              </a:rPr>
              <a:t>one week prior</a:t>
            </a:r>
            <a:r>
              <a:rPr lang="en-US" sz="2400" b="1" dirty="0" smtClean="0">
                <a:latin typeface="Calibri" panose="020F0502020204030204" pitchFamily="34" charset="0"/>
                <a:ea typeface="ＭＳ Ｐゴシック" charset="-128"/>
              </a:rPr>
              <a:t> </a:t>
            </a:r>
            <a:r>
              <a:rPr lang="en-US" sz="2400" dirty="0" smtClean="0">
                <a:latin typeface="Calibri" panose="020F0502020204030204" pitchFamily="34" charset="0"/>
                <a:ea typeface="ＭＳ Ｐゴシック" charset="-128"/>
              </a:rPr>
              <a:t>to the opening of the administration window (beginning February 8, 2018).</a:t>
            </a:r>
          </a:p>
          <a:p>
            <a:pPr eaLnBrk="1" hangingPunct="1">
              <a:buClr>
                <a:srgbClr val="0070C0"/>
              </a:buClr>
              <a:buFont typeface="Courier New" panose="02070309020205020404" pitchFamily="49" charset="0"/>
              <a:buChar char="o"/>
              <a:defRPr/>
            </a:pPr>
            <a:r>
              <a:rPr lang="en-US" sz="2800" b="1" dirty="0" smtClean="0">
                <a:latin typeface="Calibri" panose="020F0502020204030204" pitchFamily="34" charset="0"/>
                <a:ea typeface="ＭＳ Ｐゴシック" charset="-128"/>
              </a:rPr>
              <a:t>Data Entry</a:t>
            </a:r>
            <a:r>
              <a:rPr lang="en-US" sz="2800" dirty="0" smtClean="0">
                <a:latin typeface="Calibri" panose="020F0502020204030204" pitchFamily="34" charset="0"/>
                <a:ea typeface="ＭＳ Ｐゴシック" charset="-128"/>
              </a:rPr>
              <a:t>: </a:t>
            </a:r>
          </a:p>
          <a:p>
            <a:pPr lvl="1">
              <a:buClr>
                <a:srgbClr val="0070C0"/>
              </a:buClr>
              <a:buFont typeface="Wingdings" panose="05000000000000000000" pitchFamily="2" charset="2"/>
              <a:buChar char="§"/>
              <a:defRPr/>
            </a:pPr>
            <a:r>
              <a:rPr lang="en-US" sz="2400" dirty="0" smtClean="0">
                <a:latin typeface="Calibri" panose="020F0502020204030204" pitchFamily="34" charset="0"/>
                <a:ea typeface="ＭＳ Ｐゴシック" charset="-128"/>
              </a:rPr>
              <a:t>Grades 3-8 &amp; 11: Opens February </a:t>
            </a:r>
            <a:r>
              <a:rPr lang="en-US" sz="2400" dirty="0">
                <a:latin typeface="Calibri" panose="020F0502020204030204" pitchFamily="34" charset="0"/>
                <a:ea typeface="ＭＳ Ｐゴシック" charset="-128"/>
              </a:rPr>
              <a:t>15, 2018 and </a:t>
            </a:r>
            <a:r>
              <a:rPr lang="en-US" sz="2400" dirty="0" smtClean="0">
                <a:latin typeface="Calibri" panose="020F0502020204030204" pitchFamily="34" charset="0"/>
                <a:ea typeface="ＭＳ Ｐゴシック" charset="-128"/>
              </a:rPr>
              <a:t>closes at 5:00 p.m. on May 11, 2018. Performance scores will be available May 25, 2018. </a:t>
            </a:r>
          </a:p>
          <a:p>
            <a:pPr lvl="1">
              <a:buClr>
                <a:srgbClr val="0070C0"/>
              </a:buClr>
              <a:buFont typeface="Wingdings" panose="05000000000000000000" pitchFamily="2" charset="2"/>
              <a:buChar char="§"/>
              <a:defRPr/>
            </a:pPr>
            <a:r>
              <a:rPr lang="en-US" sz="2400" dirty="0">
                <a:latin typeface="Calibri" panose="020F0502020204030204" pitchFamily="34" charset="0"/>
                <a:ea typeface="ＭＳ Ｐゴシック" charset="-128"/>
              </a:rPr>
              <a:t>Grade 12 (retake): Opens </a:t>
            </a:r>
            <a:r>
              <a:rPr lang="en-US" sz="2400" dirty="0" smtClean="0">
                <a:latin typeface="Calibri" panose="020F0502020204030204" pitchFamily="34" charset="0"/>
                <a:ea typeface="ＭＳ Ｐゴシック" charset="-128"/>
              </a:rPr>
              <a:t>February 15</a:t>
            </a:r>
            <a:r>
              <a:rPr lang="en-US" sz="2400" dirty="0">
                <a:latin typeface="Calibri" panose="020F0502020204030204" pitchFamily="34" charset="0"/>
                <a:ea typeface="ＭＳ Ｐゴシック" charset="-128"/>
              </a:rPr>
              <a:t>, 2018 and closes at 5:00 p.m. on April </a:t>
            </a:r>
            <a:r>
              <a:rPr lang="en-US" sz="2400" dirty="0" smtClean="0">
                <a:latin typeface="Calibri" panose="020F0502020204030204" pitchFamily="34" charset="0"/>
                <a:ea typeface="ＭＳ Ｐゴシック" charset="-128"/>
              </a:rPr>
              <a:t>26, 2018 </a:t>
            </a:r>
            <a:r>
              <a:rPr lang="en-US" sz="2400" dirty="0">
                <a:latin typeface="Calibri" panose="020F0502020204030204" pitchFamily="34" charset="0"/>
                <a:ea typeface="ＭＳ Ｐゴシック" charset="-128"/>
              </a:rPr>
              <a:t>(to ensure performance scores </a:t>
            </a:r>
            <a:r>
              <a:rPr lang="en-US" sz="2400" dirty="0" smtClean="0">
                <a:latin typeface="Calibri" panose="020F0502020204030204" pitchFamily="34" charset="0"/>
                <a:ea typeface="ＭＳ Ｐゴシック" charset="-128"/>
              </a:rPr>
              <a:t>will </a:t>
            </a:r>
            <a:r>
              <a:rPr lang="en-US" sz="2400" dirty="0">
                <a:latin typeface="Calibri" panose="020F0502020204030204" pitchFamily="34" charset="0"/>
                <a:ea typeface="ＭＳ Ｐゴシック" charset="-128"/>
              </a:rPr>
              <a:t>be available by May </a:t>
            </a:r>
            <a:r>
              <a:rPr lang="en-US" sz="2400" dirty="0" smtClean="0">
                <a:latin typeface="Calibri" panose="020F0502020204030204" pitchFamily="34" charset="0"/>
                <a:ea typeface="ＭＳ Ｐゴシック" charset="-128"/>
              </a:rPr>
              <a:t>11, 2017).</a:t>
            </a:r>
          </a:p>
          <a:p>
            <a:pPr eaLnBrk="1" hangingPunct="1">
              <a:buFont typeface="Arial" pitchFamily="34" charset="0"/>
              <a:buChar char="•"/>
              <a:defRPr/>
            </a:pPr>
            <a:endParaRPr lang="en-US" dirty="0" smtClean="0">
              <a:ea typeface="ＭＳ Ｐゴシック" charset="-128"/>
            </a:endParaRPr>
          </a:p>
        </p:txBody>
      </p:sp>
      <p:sp>
        <p:nvSpPr>
          <p:cNvPr id="2" name="Slide Number Placeholder 1"/>
          <p:cNvSpPr>
            <a:spLocks noGrp="1"/>
          </p:cNvSpPr>
          <p:nvPr>
            <p:ph type="sldNum" sz="quarter" idx="11"/>
          </p:nvPr>
        </p:nvSpPr>
        <p:spPr/>
        <p:txBody>
          <a:bodyPr/>
          <a:lstStyle/>
          <a:p>
            <a:fld id="{316F672B-6F7E-44F2-8C45-8A8581499401}" type="slidenum">
              <a:rPr lang="en-US" altLang="en-US" smtClean="0"/>
              <a:pPr/>
              <a:t>16</a:t>
            </a:fld>
            <a:endParaRPr lang="en-US" altLang="en-US"/>
          </a:p>
        </p:txBody>
      </p:sp>
    </p:spTree>
    <p:extLst>
      <p:ext uri="{BB962C8B-B14F-4D97-AF65-F5344CB8AC3E}">
        <p14:creationId xmlns:p14="http://schemas.microsoft.com/office/powerpoint/2010/main" val="425376928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536" y="-90607"/>
            <a:ext cx="7841064" cy="865878"/>
          </a:xfrm>
          <a:prstGeom prst="rect">
            <a:avLst/>
          </a:prstGeom>
        </p:spPr>
        <p:txBody>
          <a:bodyPr vert="horz" wrap="square" lIns="0" tIns="247904" rIns="0" bIns="0" rtlCol="0">
            <a:spAutoFit/>
          </a:bodyPr>
          <a:lstStyle/>
          <a:p>
            <a:pPr marL="2474595" algn="l">
              <a:lnSpc>
                <a:spcPct val="100000"/>
              </a:lnSpc>
            </a:pPr>
            <a:r>
              <a:rPr dirty="0" smtClean="0">
                <a:solidFill>
                  <a:schemeClr val="tx1"/>
                </a:solidFill>
                <a:latin typeface="Calibri" panose="020F0502020204030204" pitchFamily="34" charset="0"/>
              </a:rPr>
              <a:t>Admini</a:t>
            </a:r>
            <a:r>
              <a:rPr spc="-20" dirty="0" smtClean="0">
                <a:solidFill>
                  <a:schemeClr val="tx1"/>
                </a:solidFill>
                <a:latin typeface="Calibri" panose="020F0502020204030204" pitchFamily="34" charset="0"/>
              </a:rPr>
              <a:t>s</a:t>
            </a:r>
            <a:r>
              <a:rPr dirty="0" smtClean="0">
                <a:solidFill>
                  <a:schemeClr val="tx1"/>
                </a:solidFill>
                <a:latin typeface="Calibri" panose="020F0502020204030204" pitchFamily="34" charset="0"/>
              </a:rPr>
              <a:t>t</a:t>
            </a:r>
            <a:r>
              <a:rPr spc="-60" dirty="0" smtClean="0">
                <a:solidFill>
                  <a:schemeClr val="tx1"/>
                </a:solidFill>
                <a:latin typeface="Calibri" panose="020F0502020204030204" pitchFamily="34" charset="0"/>
              </a:rPr>
              <a:t>r</a:t>
            </a:r>
            <a:r>
              <a:rPr dirty="0" smtClean="0">
                <a:solidFill>
                  <a:schemeClr val="tx1"/>
                </a:solidFill>
                <a:latin typeface="Calibri" panose="020F0502020204030204" pitchFamily="34" charset="0"/>
              </a:rPr>
              <a:t>a</a:t>
            </a:r>
            <a:r>
              <a:rPr spc="-15" dirty="0" smtClean="0">
                <a:solidFill>
                  <a:schemeClr val="tx1"/>
                </a:solidFill>
                <a:latin typeface="Calibri" panose="020F0502020204030204" pitchFamily="34" charset="0"/>
              </a:rPr>
              <a:t>t</a:t>
            </a:r>
            <a:r>
              <a:rPr spc="-5" dirty="0" smtClean="0">
                <a:solidFill>
                  <a:schemeClr val="tx1"/>
                </a:solidFill>
                <a:latin typeface="Calibri" panose="020F0502020204030204" pitchFamily="34" charset="0"/>
              </a:rPr>
              <a:t>ion</a:t>
            </a:r>
            <a:r>
              <a:rPr lang="en-US" spc="-5" dirty="0" smtClean="0">
                <a:solidFill>
                  <a:schemeClr val="tx1"/>
                </a:solidFill>
                <a:latin typeface="Calibri" panose="020F0502020204030204" pitchFamily="34" charset="0"/>
              </a:rPr>
              <a:t> Types</a:t>
            </a:r>
            <a:endParaRPr spc="-5" dirty="0">
              <a:solidFill>
                <a:schemeClr val="tx1"/>
              </a:solidFill>
              <a:latin typeface="Calibri" panose="020F0502020204030204" pitchFamily="34" charset="0"/>
            </a:endParaRPr>
          </a:p>
        </p:txBody>
      </p:sp>
      <p:sp>
        <p:nvSpPr>
          <p:cNvPr id="3" name="object 3"/>
          <p:cNvSpPr txBox="1"/>
          <p:nvPr/>
        </p:nvSpPr>
        <p:spPr>
          <a:xfrm>
            <a:off x="533400" y="645830"/>
            <a:ext cx="8305800" cy="6091411"/>
          </a:xfrm>
          <a:prstGeom prst="rect">
            <a:avLst/>
          </a:prstGeom>
        </p:spPr>
        <p:txBody>
          <a:bodyPr vert="horz" wrap="square" lIns="0" tIns="0" rIns="0" bIns="0" rtlCol="0">
            <a:spAutoFit/>
          </a:bodyPr>
          <a:lstStyle/>
          <a:p>
            <a:pPr marL="12700">
              <a:lnSpc>
                <a:spcPts val="1305"/>
              </a:lnSpc>
            </a:pPr>
            <a:r>
              <a:rPr sz="2000" b="1" dirty="0">
                <a:solidFill>
                  <a:srgbClr val="FFFFFF"/>
                </a:solidFill>
                <a:latin typeface="Arial"/>
                <a:cs typeface="Arial"/>
              </a:rPr>
              <a:t>20</a:t>
            </a:r>
            <a:endParaRPr sz="2000" dirty="0">
              <a:latin typeface="Arial"/>
              <a:cs typeface="Arial"/>
            </a:endParaRPr>
          </a:p>
          <a:p>
            <a:pPr marL="723265" indent="-342900">
              <a:lnSpc>
                <a:spcPts val="3345"/>
              </a:lnSpc>
              <a:buClr>
                <a:srgbClr val="0070C0"/>
              </a:buClr>
              <a:buSzPct val="100000"/>
              <a:buFont typeface="Courier New" panose="02070309020205020404" pitchFamily="49" charset="0"/>
              <a:buChar char="o"/>
              <a:tabLst>
                <a:tab pos="701040" algn="l"/>
              </a:tabLst>
            </a:pPr>
            <a:r>
              <a:rPr lang="en-US" sz="2200" spc="-10" dirty="0" smtClean="0">
                <a:latin typeface="Calibri" panose="020F0502020204030204" pitchFamily="34" charset="0"/>
                <a:cs typeface="Tw Cen MT"/>
              </a:rPr>
              <a:t>Paper-Pencil </a:t>
            </a:r>
          </a:p>
          <a:p>
            <a:pPr marL="1180465" lvl="1" indent="-342900">
              <a:lnSpc>
                <a:spcPts val="3345"/>
              </a:lnSpc>
              <a:buClr>
                <a:srgbClr val="0070C0"/>
              </a:buClr>
              <a:buSzPct val="100000"/>
              <a:buFont typeface="Wingdings" panose="05000000000000000000" pitchFamily="2" charset="2"/>
              <a:buChar char="§"/>
              <a:tabLst>
                <a:tab pos="701040" algn="l"/>
              </a:tabLst>
            </a:pPr>
            <a:r>
              <a:rPr lang="en-US" sz="2000" spc="-10" dirty="0" smtClean="0">
                <a:latin typeface="Calibri" panose="020F0502020204030204" pitchFamily="34" charset="0"/>
                <a:cs typeface="Tw Cen MT"/>
              </a:rPr>
              <a:t>Use </a:t>
            </a:r>
            <a:r>
              <a:rPr lang="en-US" sz="2000" spc="-10" dirty="0">
                <a:latin typeface="Calibri" panose="020F0502020204030204" pitchFamily="34" charset="0"/>
                <a:cs typeface="Tw Cen MT"/>
              </a:rPr>
              <a:t>the ODE District Secure website </a:t>
            </a:r>
            <a:r>
              <a:rPr lang="en-US" sz="2000" spc="-10" dirty="0" smtClean="0">
                <a:latin typeface="Calibri" panose="020F0502020204030204" pitchFamily="34" charset="0"/>
                <a:cs typeface="Tw Cen MT"/>
              </a:rPr>
              <a:t>to:</a:t>
            </a:r>
          </a:p>
          <a:p>
            <a:pPr marL="1637665" lvl="2" indent="-342900">
              <a:lnSpc>
                <a:spcPts val="3345"/>
              </a:lnSpc>
              <a:buClr>
                <a:srgbClr val="0070C0"/>
              </a:buClr>
              <a:buSzPct val="100000"/>
              <a:buFont typeface="Wingdings" panose="05000000000000000000" pitchFamily="2" charset="2"/>
              <a:buChar char="ü"/>
              <a:tabLst>
                <a:tab pos="701040" algn="l"/>
              </a:tabLst>
            </a:pPr>
            <a:r>
              <a:rPr lang="en-US" spc="-10" dirty="0">
                <a:latin typeface="Calibri" panose="020F0502020204030204" pitchFamily="34" charset="0"/>
                <a:cs typeface="Tw Cen MT"/>
              </a:rPr>
              <a:t>A</a:t>
            </a:r>
            <a:r>
              <a:rPr lang="en-US" spc="-10" dirty="0" smtClean="0">
                <a:latin typeface="Calibri" panose="020F0502020204030204" pitchFamily="34" charset="0"/>
                <a:cs typeface="Tw Cen MT"/>
              </a:rPr>
              <a:t>ccess the </a:t>
            </a:r>
            <a:r>
              <a:rPr lang="en-US" spc="-10" dirty="0" err="1" smtClean="0">
                <a:latin typeface="Calibri" panose="020F0502020204030204" pitchFamily="34" charset="0"/>
                <a:cs typeface="Tw Cen MT"/>
              </a:rPr>
              <a:t>ORExt</a:t>
            </a:r>
            <a:r>
              <a:rPr lang="en-US" spc="-10" dirty="0" smtClean="0">
                <a:latin typeface="Calibri" panose="020F0502020204030204" pitchFamily="34" charset="0"/>
                <a:cs typeface="Tw Cen MT"/>
              </a:rPr>
              <a:t> Student Materials and Scoring Protocol</a:t>
            </a:r>
          </a:p>
          <a:p>
            <a:pPr marL="1637665" lvl="2" indent="-342900">
              <a:lnSpc>
                <a:spcPts val="3345"/>
              </a:lnSpc>
              <a:buClr>
                <a:srgbClr val="0070C0"/>
              </a:buClr>
              <a:buSzPct val="100000"/>
              <a:buFont typeface="Wingdings" panose="05000000000000000000" pitchFamily="2" charset="2"/>
              <a:buChar char="ü"/>
              <a:tabLst>
                <a:tab pos="701040" algn="l"/>
              </a:tabLst>
            </a:pPr>
            <a:r>
              <a:rPr lang="en-US" spc="-10" dirty="0" smtClean="0">
                <a:latin typeface="Calibri" panose="020F0502020204030204" pitchFamily="34" charset="0"/>
                <a:cs typeface="Tw Cen MT"/>
              </a:rPr>
              <a:t>Access the Oregon Observational Rating Assessment (</a:t>
            </a:r>
            <a:r>
              <a:rPr lang="en-US" spc="-10" dirty="0" err="1" smtClean="0">
                <a:latin typeface="Calibri" panose="020F0502020204030204" pitchFamily="34" charset="0"/>
                <a:cs typeface="Tw Cen MT"/>
              </a:rPr>
              <a:t>Orora</a:t>
            </a:r>
            <a:r>
              <a:rPr lang="en-US" spc="-10" dirty="0" smtClean="0">
                <a:latin typeface="Calibri" panose="020F0502020204030204" pitchFamily="34" charset="0"/>
                <a:cs typeface="Tw Cen MT"/>
              </a:rPr>
              <a:t>) </a:t>
            </a:r>
          </a:p>
          <a:p>
            <a:pPr marL="1637665" lvl="2" indent="-342900">
              <a:lnSpc>
                <a:spcPts val="3345"/>
              </a:lnSpc>
              <a:buClr>
                <a:srgbClr val="0070C0"/>
              </a:buClr>
              <a:buSzPct val="100000"/>
              <a:buFont typeface="Wingdings" panose="05000000000000000000" pitchFamily="2" charset="2"/>
              <a:buChar char="ü"/>
              <a:tabLst>
                <a:tab pos="701040" algn="l"/>
              </a:tabLst>
            </a:pPr>
            <a:r>
              <a:rPr lang="en-US" spc="-10" dirty="0">
                <a:latin typeface="Calibri" panose="020F0502020204030204" pitchFamily="34" charset="0"/>
                <a:cs typeface="Tw Cen MT"/>
              </a:rPr>
              <a:t>E</a:t>
            </a:r>
            <a:r>
              <a:rPr lang="en-US" spc="-10" dirty="0" smtClean="0">
                <a:latin typeface="Calibri" panose="020F0502020204030204" pitchFamily="34" charset="0"/>
                <a:cs typeface="Tw Cen MT"/>
              </a:rPr>
              <a:t>nter </a:t>
            </a:r>
            <a:r>
              <a:rPr lang="en-US" spc="-10" dirty="0">
                <a:latin typeface="Calibri" panose="020F0502020204030204" pitchFamily="34" charset="0"/>
                <a:cs typeface="Tw Cen MT"/>
              </a:rPr>
              <a:t>data for both the </a:t>
            </a:r>
            <a:r>
              <a:rPr lang="en-US" spc="-10" dirty="0" err="1" smtClean="0">
                <a:latin typeface="Calibri" panose="020F0502020204030204" pitchFamily="34" charset="0"/>
                <a:cs typeface="Tw Cen MT"/>
              </a:rPr>
              <a:t>ORExt</a:t>
            </a:r>
            <a:r>
              <a:rPr lang="en-US" spc="-10" dirty="0" smtClean="0">
                <a:latin typeface="Calibri" panose="020F0502020204030204" pitchFamily="34" charset="0"/>
                <a:cs typeface="Tw Cen MT"/>
              </a:rPr>
              <a:t> (“How-to” Instructions posted) </a:t>
            </a:r>
            <a:r>
              <a:rPr lang="en-US" spc="-10" dirty="0">
                <a:latin typeface="Calibri" panose="020F0502020204030204" pitchFamily="34" charset="0"/>
                <a:cs typeface="Tw Cen MT"/>
              </a:rPr>
              <a:t>and the </a:t>
            </a:r>
            <a:r>
              <a:rPr lang="en-US" spc="-10" dirty="0" smtClean="0">
                <a:latin typeface="Calibri" panose="020F0502020204030204" pitchFamily="34" charset="0"/>
                <a:cs typeface="Tw Cen MT"/>
              </a:rPr>
              <a:t>ORora</a:t>
            </a:r>
          </a:p>
          <a:p>
            <a:pPr marL="723265" indent="-342900">
              <a:lnSpc>
                <a:spcPts val="3345"/>
              </a:lnSpc>
              <a:buClr>
                <a:srgbClr val="0070C0"/>
              </a:buClr>
              <a:buSzPct val="100000"/>
              <a:buFont typeface="Courier New" panose="02070309020205020404" pitchFamily="49" charset="0"/>
              <a:buChar char="o"/>
              <a:tabLst>
                <a:tab pos="701040" algn="l"/>
              </a:tabLst>
            </a:pPr>
            <a:r>
              <a:rPr lang="en-US" sz="2200" spc="-10" dirty="0" smtClean="0">
                <a:solidFill>
                  <a:srgbClr val="FF0000"/>
                </a:solidFill>
                <a:latin typeface="Calibri" panose="020F0502020204030204" pitchFamily="34" charset="0"/>
                <a:cs typeface="Tw Cen MT"/>
              </a:rPr>
              <a:t>NEW!</a:t>
            </a:r>
            <a:r>
              <a:rPr lang="en-US" sz="2200" spc="-10" dirty="0" smtClean="0">
                <a:latin typeface="Calibri" panose="020F0502020204030204" pitchFamily="34" charset="0"/>
                <a:cs typeface="Tw Cen MT"/>
              </a:rPr>
              <a:t>: Tablet </a:t>
            </a:r>
            <a:r>
              <a:rPr lang="en-US" sz="2200" spc="-10" dirty="0">
                <a:latin typeface="Calibri" panose="020F0502020204030204" pitchFamily="34" charset="0"/>
                <a:cs typeface="Tw Cen MT"/>
              </a:rPr>
              <a:t>administration (</a:t>
            </a:r>
            <a:r>
              <a:rPr lang="en-US" sz="2200" spc="-10" dirty="0" smtClean="0">
                <a:latin typeface="Calibri" panose="020F0502020204030204" pitchFamily="34" charset="0"/>
                <a:cs typeface="Tw Cen MT"/>
              </a:rPr>
              <a:t>available </a:t>
            </a:r>
            <a:r>
              <a:rPr lang="en-US" sz="2200" spc="-10" dirty="0">
                <a:latin typeface="Calibri" panose="020F0502020204030204" pitchFamily="34" charset="0"/>
                <a:cs typeface="Tw Cen MT"/>
              </a:rPr>
              <a:t>for students who can successfully access the assessment in a tablet </a:t>
            </a:r>
            <a:r>
              <a:rPr lang="en-US" sz="2200" spc="-10" dirty="0" smtClean="0">
                <a:latin typeface="Calibri" panose="020F0502020204030204" pitchFamily="34" charset="0"/>
                <a:cs typeface="Tw Cen MT"/>
              </a:rPr>
              <a:t>format). Use the tablet to:</a:t>
            </a:r>
          </a:p>
          <a:p>
            <a:pPr marL="1180465" lvl="1" indent="-342900">
              <a:lnSpc>
                <a:spcPts val="3345"/>
              </a:lnSpc>
              <a:buClr>
                <a:srgbClr val="0070C0"/>
              </a:buClr>
              <a:buSzPct val="100000"/>
              <a:buFont typeface="Wingdings" panose="05000000000000000000" pitchFamily="2" charset="2"/>
              <a:buChar char="§"/>
              <a:tabLst>
                <a:tab pos="701040" algn="l"/>
              </a:tabLst>
            </a:pPr>
            <a:r>
              <a:rPr lang="en-US" spc="-10" dirty="0" smtClean="0">
                <a:latin typeface="Calibri" panose="020F0502020204030204" pitchFamily="34" charset="0"/>
                <a:cs typeface="Tw Cen MT"/>
              </a:rPr>
              <a:t>Access the </a:t>
            </a:r>
            <a:r>
              <a:rPr lang="en-US" spc="-10" dirty="0" err="1" smtClean="0">
                <a:latin typeface="Calibri" panose="020F0502020204030204" pitchFamily="34" charset="0"/>
                <a:cs typeface="Tw Cen MT"/>
              </a:rPr>
              <a:t>ORExt</a:t>
            </a:r>
            <a:r>
              <a:rPr lang="en-US" spc="-10" dirty="0" smtClean="0">
                <a:latin typeface="Calibri" panose="020F0502020204030204" pitchFamily="34" charset="0"/>
                <a:cs typeface="Tw Cen MT"/>
              </a:rPr>
              <a:t> Student Materials. </a:t>
            </a:r>
          </a:p>
          <a:p>
            <a:pPr marL="1180465" lvl="1" indent="-342900">
              <a:lnSpc>
                <a:spcPts val="3345"/>
              </a:lnSpc>
              <a:buClr>
                <a:srgbClr val="0070C0"/>
              </a:buClr>
              <a:buSzPct val="100000"/>
              <a:buFont typeface="Wingdings" panose="05000000000000000000" pitchFamily="2" charset="2"/>
              <a:buChar char="§"/>
              <a:tabLst>
                <a:tab pos="701040" algn="l"/>
              </a:tabLst>
            </a:pPr>
            <a:r>
              <a:rPr lang="en-US" spc="-10" dirty="0" smtClean="0">
                <a:latin typeface="Calibri" panose="020F0502020204030204" pitchFamily="34" charset="0"/>
                <a:cs typeface="Tw Cen MT"/>
              </a:rPr>
              <a:t>Data </a:t>
            </a:r>
            <a:r>
              <a:rPr lang="en-US" spc="-10" dirty="0">
                <a:latin typeface="Calibri" panose="020F0502020204030204" pitchFamily="34" charset="0"/>
                <a:cs typeface="Tw Cen MT"/>
              </a:rPr>
              <a:t>is automatically entered as testing proceeds for the </a:t>
            </a:r>
            <a:r>
              <a:rPr lang="en-US" spc="-10" dirty="0" err="1" smtClean="0">
                <a:latin typeface="Calibri" panose="020F0502020204030204" pitchFamily="34" charset="0"/>
                <a:cs typeface="Tw Cen MT"/>
              </a:rPr>
              <a:t>ORExt</a:t>
            </a:r>
            <a:r>
              <a:rPr lang="en-US" spc="-10" dirty="0" smtClean="0">
                <a:latin typeface="Calibri" panose="020F0502020204030204" pitchFamily="34" charset="0"/>
                <a:cs typeface="Tw Cen MT"/>
              </a:rPr>
              <a:t>.</a:t>
            </a:r>
          </a:p>
          <a:p>
            <a:pPr marL="1180465" lvl="1" indent="-342900">
              <a:lnSpc>
                <a:spcPts val="3345"/>
              </a:lnSpc>
              <a:buClr>
                <a:srgbClr val="0070C0"/>
              </a:buClr>
              <a:buSzPct val="100000"/>
              <a:buFont typeface="Wingdings" panose="05000000000000000000" pitchFamily="2" charset="2"/>
              <a:buChar char="§"/>
              <a:tabLst>
                <a:tab pos="701040" algn="l"/>
              </a:tabLst>
            </a:pPr>
            <a:r>
              <a:rPr lang="en-US" spc="-10" dirty="0" smtClean="0">
                <a:latin typeface="Calibri" panose="020F0502020204030204" pitchFamily="34" charset="0"/>
                <a:cs typeface="Tw Cen MT"/>
              </a:rPr>
              <a:t>Access the </a:t>
            </a:r>
            <a:r>
              <a:rPr lang="en-US" spc="-10" dirty="0">
                <a:latin typeface="Calibri" panose="020F0502020204030204" pitchFamily="34" charset="0"/>
                <a:cs typeface="Tw Cen MT"/>
              </a:rPr>
              <a:t>ORora (</a:t>
            </a:r>
            <a:r>
              <a:rPr lang="en-US" spc="-10" dirty="0" smtClean="0">
                <a:latin typeface="Calibri" panose="020F0502020204030204" pitchFamily="34" charset="0"/>
                <a:cs typeface="Tw Cen MT"/>
              </a:rPr>
              <a:t>an </a:t>
            </a:r>
            <a:r>
              <a:rPr lang="en-US" spc="-10" dirty="0">
                <a:latin typeface="Calibri" panose="020F0502020204030204" pitchFamily="34" charset="0"/>
                <a:cs typeface="Tw Cen MT"/>
              </a:rPr>
              <a:t>option presented to the QA/QT automatically if testing is </a:t>
            </a:r>
            <a:r>
              <a:rPr lang="en-US" spc="-10" dirty="0" smtClean="0">
                <a:latin typeface="Calibri" panose="020F0502020204030204" pitchFamily="34" charset="0"/>
                <a:cs typeface="Tw Cen MT"/>
              </a:rPr>
              <a:t>discontinued)</a:t>
            </a:r>
            <a:endParaRPr lang="en-US" spc="-10" dirty="0">
              <a:latin typeface="Calibri" panose="020F0502020204030204" pitchFamily="34" charset="0"/>
              <a:cs typeface="Tw Cen MT"/>
            </a:endParaRPr>
          </a:p>
          <a:p>
            <a:pPr marL="1180465" lvl="1" indent="-342900">
              <a:lnSpc>
                <a:spcPts val="3345"/>
              </a:lnSpc>
              <a:buClr>
                <a:srgbClr val="0070C0"/>
              </a:buClr>
              <a:buSzPct val="100000"/>
              <a:buFont typeface="Courier New" panose="02070309020205020404" pitchFamily="49" charset="0"/>
              <a:buChar char="o"/>
              <a:tabLst>
                <a:tab pos="701040" algn="l"/>
              </a:tabLst>
            </a:pPr>
            <a:endParaRPr lang="en-US" sz="24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17</a:t>
            </a:fld>
            <a:endParaRPr lang="en-US" altLang="en-US"/>
          </a:p>
        </p:txBody>
      </p:sp>
    </p:spTree>
    <p:extLst>
      <p:ext uri="{BB962C8B-B14F-4D97-AF65-F5344CB8AC3E}">
        <p14:creationId xmlns:p14="http://schemas.microsoft.com/office/powerpoint/2010/main" val="126407360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4572" y="533400"/>
            <a:ext cx="8229600" cy="731838"/>
          </a:xfrm>
        </p:spPr>
        <p:txBody>
          <a:bodyPr/>
          <a:lstStyle/>
          <a:p>
            <a:r>
              <a:rPr lang="en-US" altLang="en-US" dirty="0" smtClean="0">
                <a:solidFill>
                  <a:schemeClr val="tx1"/>
                </a:solidFill>
                <a:latin typeface="Calibri" panose="020F0502020204030204" pitchFamily="34" charset="0"/>
              </a:rPr>
              <a:t>Tablet Administration Training</a:t>
            </a:r>
            <a:br>
              <a:rPr lang="en-US" altLang="en-US" dirty="0" smtClean="0">
                <a:solidFill>
                  <a:schemeClr val="tx1"/>
                </a:solidFill>
                <a:latin typeface="Calibri" panose="020F0502020204030204" pitchFamily="34" charset="0"/>
              </a:rPr>
            </a:br>
            <a:r>
              <a:rPr lang="en-US" sz="2000" dirty="0" smtClean="0">
                <a:latin typeface="Calibri" panose="020F0502020204030204" pitchFamily="34" charset="0"/>
                <a:cs typeface="Calibri" panose="020F0502020204030204" pitchFamily="34" charset="0"/>
              </a:rPr>
              <a:t>(cf. </a:t>
            </a:r>
            <a:r>
              <a:rPr lang="en-US" sz="2000" u="sng" dirty="0" smtClean="0">
                <a:latin typeface="Calibri" panose="020F0502020204030204" pitchFamily="34" charset="0"/>
                <a:cs typeface="Calibri" panose="020F0502020204030204" pitchFamily="34" charset="0"/>
                <a:hlinkClick r:id="rId3"/>
              </a:rPr>
              <a:t>or.k12test.com</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PPT)</a:t>
            </a:r>
            <a:r>
              <a:rPr lang="en-US" altLang="en-US" sz="2000" dirty="0" smtClean="0">
                <a:solidFill>
                  <a:schemeClr val="tx1"/>
                </a:solidFill>
                <a:latin typeface="Calibri" panose="020F0502020204030204" pitchFamily="34" charset="0"/>
                <a:cs typeface="Calibri" panose="020F0502020204030204" pitchFamily="34" charset="0"/>
              </a:rPr>
              <a:t/>
            </a:r>
            <a:br>
              <a:rPr lang="en-US" altLang="en-US" sz="2000" dirty="0" smtClean="0">
                <a:solidFill>
                  <a:schemeClr val="tx1"/>
                </a:solidFill>
                <a:latin typeface="Calibri" panose="020F0502020204030204" pitchFamily="34" charset="0"/>
                <a:cs typeface="Calibri" panose="020F0502020204030204" pitchFamily="34" charset="0"/>
              </a:rPr>
            </a:br>
            <a:endParaRPr lang="en-US" altLang="en-US" sz="2000" dirty="0" smtClean="0">
              <a:solidFill>
                <a:schemeClr val="tx1"/>
              </a:solidFill>
              <a:latin typeface="Calibri" panose="020F0502020204030204" pitchFamily="34" charset="0"/>
              <a:cs typeface="Calibri" panose="020F0502020204030204" pitchFamily="34" charset="0"/>
            </a:endParaRPr>
          </a:p>
        </p:txBody>
      </p:sp>
      <p:sp>
        <p:nvSpPr>
          <p:cNvPr id="8196" name="Rectangle 3"/>
          <p:cNvSpPr>
            <a:spLocks noGrp="1" noChangeArrowheads="1"/>
          </p:cNvSpPr>
          <p:nvPr>
            <p:ph sz="quarter" idx="1"/>
          </p:nvPr>
        </p:nvSpPr>
        <p:spPr>
          <a:xfrm>
            <a:off x="1216572" y="1597025"/>
            <a:ext cx="7467600" cy="4648200"/>
          </a:xfrm>
        </p:spPr>
        <p:txBody>
          <a:bodyPr/>
          <a:lstStyle/>
          <a:p>
            <a:pPr>
              <a:buClr>
                <a:srgbClr val="0070C0"/>
              </a:buClr>
              <a:buFont typeface="Courier New" panose="02070309020205020404" pitchFamily="49" charset="0"/>
              <a:buChar char="o"/>
              <a:defRPr/>
            </a:pPr>
            <a:r>
              <a:rPr lang="en-US" sz="2400" dirty="0" smtClean="0">
                <a:latin typeface="Calibri" panose="020F0502020204030204" pitchFamily="34" charset="0"/>
              </a:rPr>
              <a:t>Guidelines </a:t>
            </a:r>
            <a:r>
              <a:rPr lang="en-US" sz="2400" dirty="0">
                <a:latin typeface="Calibri" panose="020F0502020204030204" pitchFamily="34" charset="0"/>
              </a:rPr>
              <a:t>regarding </a:t>
            </a:r>
            <a:r>
              <a:rPr lang="en-US" sz="2400" dirty="0" smtClean="0">
                <a:latin typeface="Calibri" panose="020F0502020204030204" pitchFamily="34" charset="0"/>
              </a:rPr>
              <a:t>the administration type </a:t>
            </a:r>
          </a:p>
          <a:p>
            <a:pPr lvl="1">
              <a:buClr>
                <a:srgbClr val="0070C0"/>
              </a:buClr>
              <a:buFont typeface="Wingdings" panose="05000000000000000000" pitchFamily="2" charset="2"/>
              <a:buChar char="§"/>
              <a:defRPr/>
            </a:pPr>
            <a:r>
              <a:rPr lang="en-US" sz="2200" dirty="0" smtClean="0">
                <a:latin typeface="Calibri" panose="020F0502020204030204" pitchFamily="34" charset="0"/>
              </a:rPr>
              <a:t>For blind/visually impaired and/or deaf/hard of hearing, tablet administration is likely not appropriate.</a:t>
            </a:r>
            <a:endParaRPr lang="en-US" sz="2200" dirty="0">
              <a:latin typeface="Calibri" panose="020F0502020204030204" pitchFamily="34" charset="0"/>
            </a:endParaRPr>
          </a:p>
          <a:p>
            <a:pPr>
              <a:buClr>
                <a:srgbClr val="0070C0"/>
              </a:buClr>
              <a:buFont typeface="Courier New" panose="02070309020205020404" pitchFamily="49" charset="0"/>
              <a:buChar char="o"/>
              <a:defRPr/>
            </a:pPr>
            <a:r>
              <a:rPr lang="en-US" altLang="en-US" sz="2400" b="1" dirty="0" smtClean="0">
                <a:latin typeface="Calibri" panose="020F0502020204030204" pitchFamily="34" charset="0"/>
              </a:rPr>
              <a:t>Access Requirements</a:t>
            </a:r>
          </a:p>
          <a:p>
            <a:pPr lvl="1">
              <a:buClr>
                <a:srgbClr val="0070C0"/>
              </a:buClr>
              <a:buFont typeface="Wingdings" panose="05000000000000000000" pitchFamily="2" charset="2"/>
              <a:buChar char="§"/>
              <a:defRPr/>
            </a:pPr>
            <a:r>
              <a:rPr lang="en-US" altLang="en-US" sz="2200" dirty="0" smtClean="0">
                <a:latin typeface="Calibri" panose="020F0502020204030204" pitchFamily="34" charset="0"/>
              </a:rPr>
              <a:t>Complete training</a:t>
            </a:r>
          </a:p>
          <a:p>
            <a:pPr lvl="1">
              <a:buClr>
                <a:srgbClr val="0070C0"/>
              </a:buClr>
              <a:buFont typeface="Wingdings" panose="05000000000000000000" pitchFamily="2" charset="2"/>
              <a:buChar char="§"/>
              <a:defRPr/>
            </a:pPr>
            <a:r>
              <a:rPr lang="en-US" altLang="en-US" sz="2200" dirty="0" smtClean="0">
                <a:latin typeface="Calibri" panose="020F0502020204030204" pitchFamily="34" charset="0"/>
              </a:rPr>
              <a:t>Pass proficiency test(s)</a:t>
            </a:r>
          </a:p>
          <a:p>
            <a:pPr lvl="1">
              <a:buClr>
                <a:srgbClr val="0070C0"/>
              </a:buClr>
              <a:buFont typeface="Wingdings" panose="05000000000000000000" pitchFamily="2" charset="2"/>
              <a:buChar char="§"/>
              <a:defRPr/>
            </a:pPr>
            <a:r>
              <a:rPr lang="en-US" altLang="en-US" sz="2200" dirty="0" smtClean="0">
                <a:latin typeface="Calibri" panose="020F0502020204030204" pitchFamily="34" charset="0"/>
              </a:rPr>
              <a:t>Update Training &amp; Proficiency account with accurate information regarding your current district/school</a:t>
            </a:r>
          </a:p>
        </p:txBody>
      </p:sp>
      <p:sp>
        <p:nvSpPr>
          <p:cNvPr id="2" name="Slide Number Placeholder 1"/>
          <p:cNvSpPr>
            <a:spLocks noGrp="1"/>
          </p:cNvSpPr>
          <p:nvPr>
            <p:ph type="sldNum" sz="quarter" idx="11"/>
          </p:nvPr>
        </p:nvSpPr>
        <p:spPr/>
        <p:txBody>
          <a:bodyPr/>
          <a:lstStyle/>
          <a:p>
            <a:fld id="{316F672B-6F7E-44F2-8C45-8A8581499401}" type="slidenum">
              <a:rPr lang="en-US" altLang="en-US" smtClean="0"/>
              <a:pPr/>
              <a:t>18</a:t>
            </a:fld>
            <a:endParaRPr lang="en-US" altLang="en-US"/>
          </a:p>
        </p:txBody>
      </p:sp>
    </p:spTree>
    <p:extLst>
      <p:ext uri="{BB962C8B-B14F-4D97-AF65-F5344CB8AC3E}">
        <p14:creationId xmlns:p14="http://schemas.microsoft.com/office/powerpoint/2010/main" val="413262675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14400" y="597365"/>
            <a:ext cx="8229600" cy="731838"/>
          </a:xfrm>
        </p:spPr>
        <p:txBody>
          <a:bodyPr/>
          <a:lstStyle/>
          <a:p>
            <a:r>
              <a:rPr lang="en-US" altLang="en-US" dirty="0" smtClean="0">
                <a:solidFill>
                  <a:schemeClr val="tx1"/>
                </a:solidFill>
                <a:latin typeface="Calibri" panose="020F0502020204030204" pitchFamily="34" charset="0"/>
              </a:rPr>
              <a:t>Tablet Administration Training (cont.)</a:t>
            </a:r>
            <a:br>
              <a:rPr lang="en-US" altLang="en-US" dirty="0" smtClean="0">
                <a:solidFill>
                  <a:schemeClr val="tx1"/>
                </a:solidFill>
                <a:latin typeface="Calibri" panose="020F0502020204030204" pitchFamily="34" charset="0"/>
              </a:rPr>
            </a:br>
            <a:r>
              <a:rPr lang="en-US" altLang="en-US" sz="2000" dirty="0" smtClean="0">
                <a:solidFill>
                  <a:schemeClr val="tx1"/>
                </a:solidFill>
                <a:latin typeface="Calibri" panose="020F0502020204030204" pitchFamily="34" charset="0"/>
                <a:cs typeface="Calibri" panose="020F0502020204030204" pitchFamily="34" charset="0"/>
              </a:rPr>
              <a:t/>
            </a:r>
            <a:br>
              <a:rPr lang="en-US" altLang="en-US" sz="2000" dirty="0" smtClean="0">
                <a:solidFill>
                  <a:schemeClr val="tx1"/>
                </a:solidFill>
                <a:latin typeface="Calibri" panose="020F0502020204030204" pitchFamily="34" charset="0"/>
                <a:cs typeface="Calibri" panose="020F0502020204030204" pitchFamily="34" charset="0"/>
              </a:rPr>
            </a:br>
            <a:endParaRPr lang="en-US" altLang="en-US" sz="2000" dirty="0" smtClean="0">
              <a:solidFill>
                <a:schemeClr val="tx1"/>
              </a:solidFill>
              <a:latin typeface="Calibri" panose="020F0502020204030204" pitchFamily="34" charset="0"/>
              <a:cs typeface="Calibri" panose="020F0502020204030204" pitchFamily="34" charset="0"/>
            </a:endParaRPr>
          </a:p>
        </p:txBody>
      </p:sp>
      <p:sp>
        <p:nvSpPr>
          <p:cNvPr id="8196" name="Rectangle 3"/>
          <p:cNvSpPr>
            <a:spLocks noGrp="1" noChangeArrowheads="1"/>
          </p:cNvSpPr>
          <p:nvPr>
            <p:ph sz="quarter" idx="1"/>
          </p:nvPr>
        </p:nvSpPr>
        <p:spPr>
          <a:xfrm>
            <a:off x="1219200" y="1174531"/>
            <a:ext cx="7467600" cy="4648200"/>
          </a:xfrm>
        </p:spPr>
        <p:txBody>
          <a:bodyPr/>
          <a:lstStyle/>
          <a:p>
            <a:pPr>
              <a:buClr>
                <a:srgbClr val="0070C0"/>
              </a:buClr>
              <a:buFont typeface="Courier New" panose="02070309020205020404" pitchFamily="49" charset="0"/>
              <a:buChar char="o"/>
              <a:defRPr/>
            </a:pPr>
            <a:r>
              <a:rPr lang="en-US" altLang="en-US" sz="2400" dirty="0" smtClean="0">
                <a:latin typeface="Calibri" panose="020F0502020204030204" pitchFamily="34" charset="0"/>
              </a:rPr>
              <a:t>System Requirements (handout)</a:t>
            </a:r>
          </a:p>
          <a:p>
            <a:pPr>
              <a:buClr>
                <a:srgbClr val="0070C0"/>
              </a:buClr>
              <a:buFont typeface="Courier New" panose="02070309020205020404" pitchFamily="49" charset="0"/>
              <a:buChar char="o"/>
              <a:defRPr/>
            </a:pPr>
            <a:r>
              <a:rPr lang="en-US" altLang="en-US" sz="2400" dirty="0">
                <a:latin typeface="Calibri" panose="020F0502020204030204" pitchFamily="34" charset="0"/>
              </a:rPr>
              <a:t>Administration</a:t>
            </a:r>
          </a:p>
          <a:p>
            <a:pPr lvl="1">
              <a:buClr>
                <a:srgbClr val="0070C0"/>
              </a:buClr>
              <a:buFont typeface="Wingdings" panose="05000000000000000000" pitchFamily="2" charset="2"/>
              <a:buChar char="§"/>
              <a:defRPr/>
            </a:pPr>
            <a:r>
              <a:rPr lang="en-US" altLang="en-US" sz="2200" dirty="0">
                <a:latin typeface="Calibri" panose="020F0502020204030204" pitchFamily="34" charset="0"/>
              </a:rPr>
              <a:t>Scoring Writing</a:t>
            </a:r>
          </a:p>
          <a:p>
            <a:pPr lvl="1">
              <a:buClr>
                <a:srgbClr val="0070C0"/>
              </a:buClr>
              <a:buFont typeface="Wingdings" panose="05000000000000000000" pitchFamily="2" charset="2"/>
              <a:buChar char="§"/>
              <a:defRPr/>
            </a:pPr>
            <a:r>
              <a:rPr lang="en-US" altLang="en-US" sz="2200" dirty="0">
                <a:latin typeface="Calibri" panose="020F0502020204030204" pitchFamily="34" charset="0"/>
              </a:rPr>
              <a:t>Use of the </a:t>
            </a:r>
            <a:r>
              <a:rPr lang="en-US" altLang="en-US" sz="2200" dirty="0" smtClean="0">
                <a:latin typeface="Calibri" panose="020F0502020204030204" pitchFamily="34" charset="0"/>
              </a:rPr>
              <a:t>PIN</a:t>
            </a:r>
            <a:endParaRPr lang="en-US" altLang="en-US" sz="2400" dirty="0" smtClean="0">
              <a:latin typeface="Calibri" panose="020F0502020204030204" pitchFamily="34" charset="0"/>
            </a:endParaRPr>
          </a:p>
          <a:p>
            <a:pPr>
              <a:buClr>
                <a:srgbClr val="0070C0"/>
              </a:buClr>
              <a:buFont typeface="Courier New" panose="02070309020205020404" pitchFamily="49" charset="0"/>
              <a:buChar char="o"/>
              <a:defRPr/>
            </a:pPr>
            <a:r>
              <a:rPr lang="en-US" altLang="en-US" sz="2400" dirty="0" smtClean="0">
                <a:latin typeface="Calibri" panose="020F0502020204030204" pitchFamily="34" charset="0"/>
              </a:rPr>
              <a:t>Data Entry</a:t>
            </a:r>
          </a:p>
          <a:p>
            <a:pPr>
              <a:buClr>
                <a:srgbClr val="0070C0"/>
              </a:buClr>
              <a:buFont typeface="Courier New" panose="02070309020205020404" pitchFamily="49" charset="0"/>
              <a:buChar char="o"/>
              <a:defRPr/>
            </a:pPr>
            <a:r>
              <a:rPr lang="en-US" altLang="en-US" sz="2400" dirty="0" smtClean="0">
                <a:latin typeface="Calibri" panose="020F0502020204030204" pitchFamily="34" charset="0"/>
              </a:rPr>
              <a:t>Lessons Learned: Benefits and Pitfalls</a:t>
            </a:r>
          </a:p>
        </p:txBody>
      </p:sp>
      <p:sp>
        <p:nvSpPr>
          <p:cNvPr id="2" name="Slide Number Placeholder 1"/>
          <p:cNvSpPr>
            <a:spLocks noGrp="1"/>
          </p:cNvSpPr>
          <p:nvPr>
            <p:ph type="sldNum" sz="quarter" idx="11"/>
          </p:nvPr>
        </p:nvSpPr>
        <p:spPr/>
        <p:txBody>
          <a:bodyPr/>
          <a:lstStyle/>
          <a:p>
            <a:fld id="{316F672B-6F7E-44F2-8C45-8A8581499401}" type="slidenum">
              <a:rPr lang="en-US" altLang="en-US" smtClean="0"/>
              <a:pPr/>
              <a:t>19</a:t>
            </a:fld>
            <a:endParaRPr lang="en-US" altLang="en-US"/>
          </a:p>
        </p:txBody>
      </p:sp>
    </p:spTree>
    <p:extLst>
      <p:ext uri="{BB962C8B-B14F-4D97-AF65-F5344CB8AC3E}">
        <p14:creationId xmlns:p14="http://schemas.microsoft.com/office/powerpoint/2010/main" val="228177395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16529" y="2270125"/>
            <a:ext cx="3713479" cy="1030605"/>
          </a:xfrm>
          <a:prstGeom prst="rect">
            <a:avLst/>
          </a:prstGeom>
        </p:spPr>
        <p:txBody>
          <a:bodyPr vert="horz" wrap="square" lIns="0" tIns="0" rIns="0" bIns="0" rtlCol="0">
            <a:spAutoFit/>
          </a:bodyPr>
          <a:lstStyle/>
          <a:p>
            <a:pPr marL="12700">
              <a:lnSpc>
                <a:spcPct val="100000"/>
              </a:lnSpc>
            </a:pPr>
            <a:r>
              <a:rPr sz="6600" dirty="0">
                <a:latin typeface="Calibri" panose="020F0502020204030204" pitchFamily="34" charset="0"/>
                <a:cs typeface="Tw Cen MT"/>
              </a:rPr>
              <a:t>WE</a:t>
            </a:r>
            <a:r>
              <a:rPr sz="6600" spc="-60" dirty="0">
                <a:latin typeface="Calibri" panose="020F0502020204030204" pitchFamily="34" charset="0"/>
                <a:cs typeface="Tw Cen MT"/>
              </a:rPr>
              <a:t>L</a:t>
            </a:r>
            <a:r>
              <a:rPr sz="6600" dirty="0">
                <a:latin typeface="Calibri" panose="020F0502020204030204" pitchFamily="34" charset="0"/>
                <a:cs typeface="Tw Cen MT"/>
              </a:rPr>
              <a:t>COME</a:t>
            </a:r>
          </a:p>
        </p:txBody>
      </p:sp>
      <p:sp>
        <p:nvSpPr>
          <p:cNvPr id="3" name="Slide Number Placeholder 2"/>
          <p:cNvSpPr>
            <a:spLocks noGrp="1"/>
          </p:cNvSpPr>
          <p:nvPr>
            <p:ph type="sldNum" sz="quarter" idx="11"/>
          </p:nvPr>
        </p:nvSpPr>
        <p:spPr/>
        <p:txBody>
          <a:bodyPr/>
          <a:lstStyle/>
          <a:p>
            <a:fld id="{FDB71944-7EB8-4111-8F29-F33A994778CB}" type="slidenum">
              <a:rPr lang="en-US" altLang="en-US" smtClean="0"/>
              <a:pPr/>
              <a:t>2</a:t>
            </a:fld>
            <a:endParaRPr lang="en-US" altLang="en-US"/>
          </a:p>
        </p:txBody>
      </p:sp>
    </p:spTree>
    <p:extLst>
      <p:ext uri="{BB962C8B-B14F-4D97-AF65-F5344CB8AC3E}">
        <p14:creationId xmlns:p14="http://schemas.microsoft.com/office/powerpoint/2010/main" val="18267018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1936" y="200922"/>
            <a:ext cx="8229600" cy="865878"/>
          </a:xfrm>
          <a:prstGeom prst="rect">
            <a:avLst/>
          </a:prstGeom>
        </p:spPr>
        <p:txBody>
          <a:bodyPr vert="horz" wrap="square" lIns="0" tIns="247904" rIns="0" bIns="0" rtlCol="0">
            <a:spAutoFit/>
          </a:bodyPr>
          <a:lstStyle/>
          <a:p>
            <a:pPr marL="2474595" algn="l">
              <a:lnSpc>
                <a:spcPct val="100000"/>
              </a:lnSpc>
            </a:pPr>
            <a:r>
              <a:rPr dirty="0">
                <a:solidFill>
                  <a:schemeClr val="tx1"/>
                </a:solidFill>
                <a:latin typeface="Calibri" panose="020F0502020204030204" pitchFamily="34" charset="0"/>
              </a:rPr>
              <a:t>Admini</a:t>
            </a:r>
            <a:r>
              <a:rPr spc="-20" dirty="0">
                <a:solidFill>
                  <a:schemeClr val="tx1"/>
                </a:solidFill>
                <a:latin typeface="Calibri" panose="020F0502020204030204" pitchFamily="34" charset="0"/>
              </a:rPr>
              <a:t>s</a:t>
            </a:r>
            <a:r>
              <a:rPr dirty="0">
                <a:solidFill>
                  <a:schemeClr val="tx1"/>
                </a:solidFill>
                <a:latin typeface="Calibri" panose="020F0502020204030204" pitchFamily="34" charset="0"/>
              </a:rPr>
              <a:t>t</a:t>
            </a:r>
            <a:r>
              <a:rPr spc="-6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15" dirty="0">
                <a:solidFill>
                  <a:schemeClr val="tx1"/>
                </a:solidFill>
                <a:latin typeface="Calibri" panose="020F0502020204030204" pitchFamily="34" charset="0"/>
              </a:rPr>
              <a:t>t</a:t>
            </a:r>
            <a:r>
              <a:rPr spc="-5" dirty="0">
                <a:solidFill>
                  <a:schemeClr val="tx1"/>
                </a:solidFill>
                <a:latin typeface="Calibri" panose="020F0502020204030204" pitchFamily="34" charset="0"/>
              </a:rPr>
              <a:t>ion</a:t>
            </a:r>
          </a:p>
        </p:txBody>
      </p:sp>
      <p:sp>
        <p:nvSpPr>
          <p:cNvPr id="3" name="object 3"/>
          <p:cNvSpPr txBox="1"/>
          <p:nvPr/>
        </p:nvSpPr>
        <p:spPr>
          <a:xfrm>
            <a:off x="838200" y="1108668"/>
            <a:ext cx="8130791" cy="4414029"/>
          </a:xfrm>
          <a:prstGeom prst="rect">
            <a:avLst/>
          </a:prstGeom>
        </p:spPr>
        <p:txBody>
          <a:bodyPr vert="horz" wrap="square" lIns="0" tIns="0" rIns="0" bIns="0" rtlCol="0">
            <a:spAutoFit/>
          </a:bodyPr>
          <a:lstStyle/>
          <a:p>
            <a:pPr marL="12700">
              <a:lnSpc>
                <a:spcPts val="1305"/>
              </a:lnSpc>
            </a:pPr>
            <a:r>
              <a:rPr sz="2000" b="1" dirty="0">
                <a:solidFill>
                  <a:srgbClr val="FFFFFF"/>
                </a:solidFill>
                <a:latin typeface="Arial"/>
                <a:cs typeface="Arial"/>
              </a:rPr>
              <a:t>20</a:t>
            </a:r>
            <a:endParaRPr sz="2000" dirty="0">
              <a:latin typeface="Arial"/>
              <a:cs typeface="Arial"/>
            </a:endParaRPr>
          </a:p>
          <a:p>
            <a:pPr marL="723265" indent="-342900">
              <a:lnSpc>
                <a:spcPts val="3345"/>
              </a:lnSpc>
              <a:buClr>
                <a:srgbClr val="0070C0"/>
              </a:buClr>
              <a:buSzPct val="100000"/>
              <a:buFont typeface="Courier New" panose="02070309020205020404" pitchFamily="49" charset="0"/>
              <a:buChar char="o"/>
              <a:tabLst>
                <a:tab pos="701040" algn="l"/>
              </a:tabLst>
            </a:pPr>
            <a:r>
              <a:rPr sz="2400" dirty="0">
                <a:latin typeface="Calibri" panose="020F0502020204030204" pitchFamily="34" charset="0"/>
                <a:cs typeface="Tw Cen MT"/>
              </a:rPr>
              <a:t>Logis</a:t>
            </a:r>
            <a:r>
              <a:rPr sz="2400" spc="5" dirty="0">
                <a:latin typeface="Calibri" panose="020F0502020204030204" pitchFamily="34" charset="0"/>
                <a:cs typeface="Tw Cen MT"/>
              </a:rPr>
              <a:t>t</a:t>
            </a:r>
            <a:r>
              <a:rPr sz="2400" spc="-5" dirty="0">
                <a:latin typeface="Calibri" panose="020F0502020204030204" pitchFamily="34" charset="0"/>
                <a:cs typeface="Tw Cen MT"/>
              </a:rPr>
              <a:t>ica</a:t>
            </a:r>
            <a:r>
              <a:rPr sz="2400" dirty="0">
                <a:latin typeface="Calibri" panose="020F0502020204030204" pitchFamily="34" charset="0"/>
                <a:cs typeface="Tw Cen MT"/>
              </a:rPr>
              <a:t>l</a:t>
            </a:r>
            <a:r>
              <a:rPr sz="2400" spc="-30" dirty="0">
                <a:latin typeface="Calibri" panose="020F0502020204030204" pitchFamily="34" charset="0"/>
                <a:cs typeface="Tw Cen MT"/>
              </a:rPr>
              <a:t> </a:t>
            </a:r>
            <a:r>
              <a:rPr sz="2400" dirty="0">
                <a:latin typeface="Calibri" panose="020F0502020204030204" pitchFamily="34" charset="0"/>
                <a:cs typeface="Tw Cen MT"/>
              </a:rPr>
              <a:t>Conside</a:t>
            </a:r>
            <a:r>
              <a:rPr sz="2400" spc="-15" dirty="0">
                <a:latin typeface="Calibri" panose="020F0502020204030204" pitchFamily="34" charset="0"/>
                <a:cs typeface="Tw Cen MT"/>
              </a:rPr>
              <a:t>r</a:t>
            </a:r>
            <a:r>
              <a:rPr sz="2400" dirty="0">
                <a:latin typeface="Calibri" panose="020F0502020204030204" pitchFamily="34" charset="0"/>
                <a:cs typeface="Tw Cen MT"/>
              </a:rPr>
              <a:t>ation</a:t>
            </a:r>
            <a:r>
              <a:rPr sz="2400" spc="-15" dirty="0">
                <a:latin typeface="Calibri" panose="020F0502020204030204" pitchFamily="34" charset="0"/>
                <a:cs typeface="Tw Cen MT"/>
              </a:rPr>
              <a:t>s</a:t>
            </a:r>
            <a:r>
              <a:rPr sz="2400" dirty="0">
                <a:latin typeface="Calibri" panose="020F0502020204030204" pitchFamily="34" charset="0"/>
                <a:cs typeface="Tw Cen MT"/>
              </a:rPr>
              <a:t>:</a:t>
            </a:r>
          </a:p>
          <a:p>
            <a:pPr marL="1089660" lvl="1" indent="-342900">
              <a:lnSpc>
                <a:spcPct val="100000"/>
              </a:lnSpc>
              <a:spcBef>
                <a:spcPts val="345"/>
              </a:spcBef>
              <a:buClr>
                <a:srgbClr val="619DD1"/>
              </a:buClr>
              <a:buSzPct val="68750"/>
              <a:buFont typeface="Wingdings" panose="05000000000000000000" pitchFamily="2" charset="2"/>
              <a:buChar char="§"/>
              <a:tabLst>
                <a:tab pos="1021715" algn="l"/>
              </a:tabLst>
            </a:pPr>
            <a:r>
              <a:rPr sz="2200" spc="-75" dirty="0">
                <a:latin typeface="Calibri" panose="020F0502020204030204" pitchFamily="34" charset="0"/>
                <a:cs typeface="Tw Cen MT"/>
              </a:rPr>
              <a:t>R</a:t>
            </a:r>
            <a:r>
              <a:rPr sz="2200" dirty="0">
                <a:latin typeface="Calibri" panose="020F0502020204030204" pitchFamily="34" charset="0"/>
                <a:cs typeface="Tw Cen MT"/>
              </a:rPr>
              <a:t>evi</a:t>
            </a:r>
            <a:r>
              <a:rPr sz="2200" spc="-50" dirty="0">
                <a:latin typeface="Calibri" panose="020F0502020204030204" pitchFamily="34" charset="0"/>
                <a:cs typeface="Tw Cen MT"/>
              </a:rPr>
              <a:t>e</a:t>
            </a:r>
            <a:r>
              <a:rPr sz="2200" spc="-20" dirty="0">
                <a:latin typeface="Calibri" panose="020F0502020204030204" pitchFamily="34" charset="0"/>
                <a:cs typeface="Tw Cen MT"/>
              </a:rPr>
              <a:t>w</a:t>
            </a:r>
            <a:r>
              <a:rPr sz="2200" dirty="0">
                <a:latin typeface="Calibri" panose="020F0502020204030204" pitchFamily="34" charset="0"/>
                <a:cs typeface="Tw Cen MT"/>
              </a:rPr>
              <a:t> </a:t>
            </a:r>
            <a:r>
              <a:rPr sz="2200" spc="-30" dirty="0">
                <a:latin typeface="Calibri" panose="020F0502020204030204" pitchFamily="34" charset="0"/>
                <a:cs typeface="Tw Cen MT"/>
              </a:rPr>
              <a:t>a</a:t>
            </a:r>
            <a:r>
              <a:rPr sz="2200" dirty="0">
                <a:latin typeface="Calibri" panose="020F0502020204030204" pitchFamily="34" charset="0"/>
                <a:cs typeface="Tw Cen MT"/>
              </a:rPr>
              <a:t>s</a:t>
            </a:r>
            <a:r>
              <a:rPr sz="2200" spc="5" dirty="0">
                <a:latin typeface="Calibri" panose="020F0502020204030204" pitchFamily="34" charset="0"/>
                <a:cs typeface="Tw Cen MT"/>
              </a:rPr>
              <a:t>s</a:t>
            </a:r>
            <a:r>
              <a:rPr sz="2200" dirty="0">
                <a:latin typeface="Calibri" panose="020F0502020204030204" pitchFamily="34" charset="0"/>
                <a:cs typeface="Tw Cen MT"/>
              </a:rPr>
              <a:t>es</a:t>
            </a:r>
            <a:r>
              <a:rPr sz="2200" spc="5" dirty="0">
                <a:latin typeface="Calibri" panose="020F0502020204030204" pitchFamily="34" charset="0"/>
                <a:cs typeface="Tw Cen MT"/>
              </a:rPr>
              <a:t>s</a:t>
            </a:r>
            <a:r>
              <a:rPr sz="2200" spc="-10" dirty="0">
                <a:latin typeface="Calibri" panose="020F0502020204030204" pitchFamily="34" charset="0"/>
                <a:cs typeface="Tw Cen MT"/>
              </a:rPr>
              <a:t>ment(s)</a:t>
            </a:r>
            <a:r>
              <a:rPr sz="2200" spc="-20" dirty="0">
                <a:latin typeface="Calibri" panose="020F0502020204030204" pitchFamily="34" charset="0"/>
                <a:cs typeface="Tw Cen MT"/>
              </a:rPr>
              <a:t> </a:t>
            </a:r>
            <a:r>
              <a:rPr sz="2200" spc="-15" dirty="0">
                <a:latin typeface="Calibri" panose="020F0502020204030204" pitchFamily="34" charset="0"/>
                <a:cs typeface="Tw Cen MT"/>
              </a:rPr>
              <a:t>and</a:t>
            </a:r>
            <a:r>
              <a:rPr sz="2200" spc="-5" dirty="0">
                <a:latin typeface="Calibri" panose="020F0502020204030204" pitchFamily="34" charset="0"/>
                <a:cs typeface="Tw Cen MT"/>
              </a:rPr>
              <a:t> </a:t>
            </a:r>
            <a:r>
              <a:rPr sz="2200" spc="-15" dirty="0">
                <a:latin typeface="Calibri" panose="020F0502020204030204" pitchFamily="34" charset="0"/>
                <a:cs typeface="Tw Cen MT"/>
              </a:rPr>
              <a:t>prepare</a:t>
            </a:r>
            <a:r>
              <a:rPr sz="2200" spc="-10" dirty="0">
                <a:latin typeface="Calibri" panose="020F0502020204030204" pitchFamily="34" charset="0"/>
                <a:cs typeface="Tw Cen MT"/>
              </a:rPr>
              <a:t> </a:t>
            </a:r>
            <a:r>
              <a:rPr sz="2200" spc="-25" dirty="0">
                <a:latin typeface="Calibri" panose="020F0502020204030204" pitchFamily="34" charset="0"/>
                <a:cs typeface="Tw Cen MT"/>
              </a:rPr>
              <a:t>a</a:t>
            </a:r>
            <a:r>
              <a:rPr sz="2200" spc="-85" dirty="0">
                <a:latin typeface="Calibri" panose="020F0502020204030204" pitchFamily="34" charset="0"/>
                <a:cs typeface="Tw Cen MT"/>
              </a:rPr>
              <a:t>n</a:t>
            </a:r>
            <a:r>
              <a:rPr sz="2200" dirty="0">
                <a:latin typeface="Calibri" panose="020F0502020204030204" pitchFamily="34" charset="0"/>
                <a:cs typeface="Tw Cen MT"/>
              </a:rPr>
              <a:t>y</a:t>
            </a:r>
            <a:r>
              <a:rPr sz="2200" spc="5" dirty="0">
                <a:latin typeface="Calibri" panose="020F0502020204030204" pitchFamily="34" charset="0"/>
                <a:cs typeface="Tw Cen MT"/>
              </a:rPr>
              <a:t> </a:t>
            </a:r>
            <a:r>
              <a:rPr sz="2200" spc="-20" dirty="0">
                <a:latin typeface="Calibri" panose="020F0502020204030204" pitchFamily="34" charset="0"/>
                <a:cs typeface="Tw Cen MT"/>
              </a:rPr>
              <a:t>m</a:t>
            </a:r>
            <a:r>
              <a:rPr sz="2200" spc="-25" dirty="0">
                <a:latin typeface="Calibri" panose="020F0502020204030204" pitchFamily="34" charset="0"/>
                <a:cs typeface="Tw Cen MT"/>
              </a:rPr>
              <a:t>a</a:t>
            </a:r>
            <a:r>
              <a:rPr sz="2200" dirty="0">
                <a:latin typeface="Calibri" panose="020F0502020204030204" pitchFamily="34" charset="0"/>
                <a:cs typeface="Tw Cen MT"/>
              </a:rPr>
              <a:t>terials </a:t>
            </a:r>
            <a:r>
              <a:rPr sz="2200" spc="-5" dirty="0">
                <a:latin typeface="Calibri" panose="020F0502020204030204" pitchFamily="34" charset="0"/>
                <a:cs typeface="Tw Cen MT"/>
              </a:rPr>
              <a:t>i</a:t>
            </a:r>
            <a:r>
              <a:rPr sz="2200" dirty="0">
                <a:latin typeface="Calibri" panose="020F0502020204030204" pitchFamily="34" charset="0"/>
                <a:cs typeface="Tw Cen MT"/>
              </a:rPr>
              <a:t>n</a:t>
            </a:r>
            <a:r>
              <a:rPr sz="2200" spc="-10" dirty="0">
                <a:latin typeface="Calibri" panose="020F0502020204030204" pitchFamily="34" charset="0"/>
                <a:cs typeface="Tw Cen MT"/>
              </a:rPr>
              <a:t> </a:t>
            </a:r>
            <a:r>
              <a:rPr sz="2200" spc="-15" dirty="0">
                <a:latin typeface="Calibri" panose="020F0502020204030204" pitchFamily="34" charset="0"/>
                <a:cs typeface="Tw Cen MT"/>
              </a:rPr>
              <a:t>a</a:t>
            </a:r>
            <a:r>
              <a:rPr sz="2200" spc="-25" dirty="0">
                <a:latin typeface="Calibri" panose="020F0502020204030204" pitchFamily="34" charset="0"/>
                <a:cs typeface="Tw Cen MT"/>
              </a:rPr>
              <a:t>d</a:t>
            </a:r>
            <a:r>
              <a:rPr sz="2200" spc="-60" dirty="0">
                <a:latin typeface="Calibri" panose="020F0502020204030204" pitchFamily="34" charset="0"/>
                <a:cs typeface="Tw Cen MT"/>
              </a:rPr>
              <a:t>v</a:t>
            </a:r>
            <a:r>
              <a:rPr sz="2200" spc="-15" dirty="0">
                <a:latin typeface="Calibri" panose="020F0502020204030204" pitchFamily="34" charset="0"/>
                <a:cs typeface="Tw Cen MT"/>
              </a:rPr>
              <a:t>ance</a:t>
            </a:r>
            <a:endParaRPr sz="2200" dirty="0">
              <a:latin typeface="Calibri" panose="020F0502020204030204" pitchFamily="34" charset="0"/>
              <a:cs typeface="Tw Cen MT"/>
            </a:endParaRPr>
          </a:p>
          <a:p>
            <a:pPr marL="1089660" lvl="1" indent="-342900">
              <a:lnSpc>
                <a:spcPct val="100000"/>
              </a:lnSpc>
              <a:spcBef>
                <a:spcPts val="310"/>
              </a:spcBef>
              <a:buClr>
                <a:srgbClr val="619DD1"/>
              </a:buClr>
              <a:buSzPct val="68750"/>
              <a:buFont typeface="Wingdings" panose="05000000000000000000" pitchFamily="2" charset="2"/>
              <a:buChar char="§"/>
              <a:tabLst>
                <a:tab pos="1021715" algn="l"/>
              </a:tabLst>
            </a:pPr>
            <a:r>
              <a:rPr sz="2200" dirty="0">
                <a:latin typeface="Calibri" panose="020F0502020204030204" pitchFamily="34" charset="0"/>
                <a:cs typeface="Tw Cen MT"/>
              </a:rPr>
              <a:t>Ar</a:t>
            </a:r>
            <a:r>
              <a:rPr sz="2200" spc="-20" dirty="0">
                <a:latin typeface="Calibri" panose="020F0502020204030204" pitchFamily="34" charset="0"/>
                <a:cs typeface="Tw Cen MT"/>
              </a:rPr>
              <a:t>r</a:t>
            </a:r>
            <a:r>
              <a:rPr sz="2200" spc="-15" dirty="0">
                <a:latin typeface="Calibri" panose="020F0502020204030204" pitchFamily="34" charset="0"/>
                <a:cs typeface="Tw Cen MT"/>
              </a:rPr>
              <a:t>an</a:t>
            </a:r>
            <a:r>
              <a:rPr sz="2200" spc="-70" dirty="0">
                <a:latin typeface="Calibri" panose="020F0502020204030204" pitchFamily="34" charset="0"/>
                <a:cs typeface="Tw Cen MT"/>
              </a:rPr>
              <a:t>g</a:t>
            </a:r>
            <a:r>
              <a:rPr sz="2200" dirty="0">
                <a:latin typeface="Calibri" panose="020F0502020204030204" pitchFamily="34" charset="0"/>
                <a:cs typeface="Tw Cen MT"/>
              </a:rPr>
              <a:t>e </a:t>
            </a:r>
            <a:r>
              <a:rPr sz="2200" spc="-10" dirty="0">
                <a:latin typeface="Calibri" panose="020F0502020204030204" pitchFamily="34" charset="0"/>
                <a:cs typeface="Tw Cen MT"/>
              </a:rPr>
              <a:t>substitute</a:t>
            </a:r>
            <a:r>
              <a:rPr sz="2200" spc="-25" dirty="0">
                <a:latin typeface="Calibri" panose="020F0502020204030204" pitchFamily="34" charset="0"/>
                <a:cs typeface="Tw Cen MT"/>
              </a:rPr>
              <a:t> </a:t>
            </a:r>
            <a:r>
              <a:rPr sz="2200" dirty="0">
                <a:latin typeface="Calibri" panose="020F0502020204030204" pitchFamily="34" charset="0"/>
                <a:cs typeface="Tw Cen MT"/>
              </a:rPr>
              <a:t>time</a:t>
            </a:r>
            <a:r>
              <a:rPr sz="2200" spc="-10" dirty="0">
                <a:latin typeface="Calibri" panose="020F0502020204030204" pitchFamily="34" charset="0"/>
                <a:cs typeface="Tw Cen MT"/>
              </a:rPr>
              <a:t> </a:t>
            </a:r>
            <a:r>
              <a:rPr sz="2200" spc="-15" dirty="0">
                <a:latin typeface="Calibri" panose="020F0502020204030204" pitchFamily="34" charset="0"/>
                <a:cs typeface="Tw Cen MT"/>
              </a:rPr>
              <a:t>as</a:t>
            </a:r>
            <a:r>
              <a:rPr sz="2200" spc="5" dirty="0">
                <a:latin typeface="Calibri" panose="020F0502020204030204" pitchFamily="34" charset="0"/>
                <a:cs typeface="Tw Cen MT"/>
              </a:rPr>
              <a:t> </a:t>
            </a:r>
            <a:r>
              <a:rPr sz="2200" spc="-15" dirty="0">
                <a:latin typeface="Calibri" panose="020F0502020204030204" pitchFamily="34" charset="0"/>
                <a:cs typeface="Tw Cen MT"/>
              </a:rPr>
              <a:t>needed</a:t>
            </a:r>
            <a:endParaRPr sz="2200" dirty="0">
              <a:latin typeface="Calibri" panose="020F0502020204030204" pitchFamily="34" charset="0"/>
              <a:cs typeface="Tw Cen MT"/>
            </a:endParaRPr>
          </a:p>
          <a:p>
            <a:pPr marL="1089660" lvl="1" indent="-342900">
              <a:lnSpc>
                <a:spcPct val="100000"/>
              </a:lnSpc>
              <a:spcBef>
                <a:spcPts val="310"/>
              </a:spcBef>
              <a:buClr>
                <a:srgbClr val="619DD1"/>
              </a:buClr>
              <a:buSzPct val="68750"/>
              <a:buFont typeface="Wingdings" panose="05000000000000000000" pitchFamily="2" charset="2"/>
              <a:buChar char="§"/>
              <a:tabLst>
                <a:tab pos="1021715" algn="l"/>
              </a:tabLst>
            </a:pPr>
            <a:r>
              <a:rPr sz="2200" spc="-15" dirty="0">
                <a:latin typeface="Calibri" panose="020F0502020204030204" pitchFamily="34" charset="0"/>
                <a:cs typeface="Tw Cen MT"/>
              </a:rPr>
              <a:t>Con</a:t>
            </a:r>
            <a:r>
              <a:rPr sz="2200" dirty="0">
                <a:latin typeface="Calibri" panose="020F0502020204030204" pitchFamily="34" charset="0"/>
                <a:cs typeface="Tw Cen MT"/>
              </a:rPr>
              <a:t>si</a:t>
            </a:r>
            <a:r>
              <a:rPr sz="2200" spc="-15" dirty="0">
                <a:latin typeface="Calibri" panose="020F0502020204030204" pitchFamily="34" charset="0"/>
                <a:cs typeface="Tw Cen MT"/>
              </a:rPr>
              <a:t>der</a:t>
            </a:r>
            <a:endParaRPr sz="2200" dirty="0">
              <a:latin typeface="Calibri" panose="020F0502020204030204" pitchFamily="34" charset="0"/>
              <a:cs typeface="Tw Cen MT"/>
            </a:endParaRPr>
          </a:p>
          <a:p>
            <a:pPr marL="1409700" lvl="2" indent="-342900">
              <a:lnSpc>
                <a:spcPct val="100000"/>
              </a:lnSpc>
              <a:spcBef>
                <a:spcPts val="280"/>
              </a:spcBef>
              <a:buClr>
                <a:srgbClr val="0070C0"/>
              </a:buClr>
              <a:buSzPct val="100000"/>
              <a:buFont typeface="Wingdings" panose="05000000000000000000" pitchFamily="2" charset="2"/>
              <a:buChar char="ü"/>
              <a:tabLst>
                <a:tab pos="1296035" algn="l"/>
              </a:tabLst>
            </a:pPr>
            <a:r>
              <a:rPr sz="2000" dirty="0">
                <a:latin typeface="Calibri" panose="020F0502020204030204" pitchFamily="34" charset="0"/>
                <a:cs typeface="Tw Cen MT"/>
              </a:rPr>
              <a:t>r</a:t>
            </a:r>
            <a:r>
              <a:rPr sz="2000" spc="-30" dirty="0">
                <a:latin typeface="Calibri" panose="020F0502020204030204" pitchFamily="34" charset="0"/>
                <a:cs typeface="Tw Cen MT"/>
              </a:rPr>
              <a:t>e</a:t>
            </a:r>
            <a:r>
              <a:rPr sz="2000" spc="-90" dirty="0">
                <a:latin typeface="Calibri" panose="020F0502020204030204" pitchFamily="34" charset="0"/>
                <a:cs typeface="Tw Cen MT"/>
              </a:rPr>
              <a:t>w</a:t>
            </a:r>
            <a:r>
              <a:rPr sz="2000" dirty="0">
                <a:latin typeface="Calibri" panose="020F0502020204030204" pitchFamily="34" charset="0"/>
                <a:cs typeface="Tw Cen MT"/>
              </a:rPr>
              <a:t>ard</a:t>
            </a:r>
            <a:r>
              <a:rPr sz="2000" spc="-40" dirty="0">
                <a:latin typeface="Calibri" panose="020F0502020204030204" pitchFamily="34" charset="0"/>
                <a:cs typeface="Tw Cen MT"/>
              </a:rPr>
              <a:t> </a:t>
            </a:r>
            <a:r>
              <a:rPr sz="2000" dirty="0">
                <a:latin typeface="Calibri" panose="020F0502020204030204" pitchFamily="34" charset="0"/>
                <a:cs typeface="Tw Cen MT"/>
              </a:rPr>
              <a:t>s</a:t>
            </a:r>
            <a:r>
              <a:rPr sz="2000" spc="5" dirty="0">
                <a:latin typeface="Calibri" panose="020F0502020204030204" pitchFamily="34" charset="0"/>
                <a:cs typeface="Tw Cen MT"/>
              </a:rPr>
              <a:t>y</a:t>
            </a:r>
            <a:r>
              <a:rPr sz="2000" dirty="0">
                <a:latin typeface="Calibri" panose="020F0502020204030204" pitchFamily="34" charset="0"/>
                <a:cs typeface="Tw Cen MT"/>
              </a:rPr>
              <a:t>st</a:t>
            </a:r>
            <a:r>
              <a:rPr sz="2000" spc="5" dirty="0">
                <a:latin typeface="Calibri" panose="020F0502020204030204" pitchFamily="34" charset="0"/>
                <a:cs typeface="Tw Cen MT"/>
              </a:rPr>
              <a:t>e</a:t>
            </a:r>
            <a:r>
              <a:rPr sz="2000" dirty="0">
                <a:latin typeface="Calibri" panose="020F0502020204030204" pitchFamily="34" charset="0"/>
                <a:cs typeface="Tw Cen MT"/>
              </a:rPr>
              <a:t>m</a:t>
            </a:r>
            <a:r>
              <a:rPr sz="2000" spc="-30" dirty="0">
                <a:latin typeface="Calibri" panose="020F0502020204030204" pitchFamily="34" charset="0"/>
                <a:cs typeface="Tw Cen MT"/>
              </a:rPr>
              <a:t> </a:t>
            </a:r>
            <a:r>
              <a:rPr sz="2000" dirty="0">
                <a:latin typeface="Calibri" panose="020F0502020204030204" pitchFamily="34" charset="0"/>
                <a:cs typeface="Tw Cen MT"/>
              </a:rPr>
              <a:t>(as</a:t>
            </a:r>
            <a:r>
              <a:rPr sz="2000" spc="-25" dirty="0">
                <a:latin typeface="Calibri" panose="020F0502020204030204" pitchFamily="34" charset="0"/>
                <a:cs typeface="Tw Cen MT"/>
              </a:rPr>
              <a:t> </a:t>
            </a:r>
            <a:r>
              <a:rPr sz="2000" dirty="0">
                <a:latin typeface="Calibri" panose="020F0502020204030204" pitchFamily="34" charset="0"/>
                <a:cs typeface="Tw Cen MT"/>
              </a:rPr>
              <a:t>neces</a:t>
            </a:r>
            <a:r>
              <a:rPr sz="2000" spc="5" dirty="0">
                <a:latin typeface="Calibri" panose="020F0502020204030204" pitchFamily="34" charset="0"/>
                <a:cs typeface="Tw Cen MT"/>
              </a:rPr>
              <a:t>s</a:t>
            </a:r>
            <a:r>
              <a:rPr sz="2000" dirty="0">
                <a:latin typeface="Calibri" panose="020F0502020204030204" pitchFamily="34" charset="0"/>
                <a:cs typeface="Tw Cen MT"/>
              </a:rPr>
              <a:t>ary)</a:t>
            </a:r>
          </a:p>
          <a:p>
            <a:pPr marL="1409700" lvl="2" indent="-342900">
              <a:lnSpc>
                <a:spcPct val="100000"/>
              </a:lnSpc>
              <a:spcBef>
                <a:spcPts val="260"/>
              </a:spcBef>
              <a:buClr>
                <a:srgbClr val="0070C0"/>
              </a:buClr>
              <a:buSzPct val="100000"/>
              <a:buFont typeface="Wingdings" panose="05000000000000000000" pitchFamily="2" charset="2"/>
              <a:buChar char="ü"/>
              <a:tabLst>
                <a:tab pos="1296035" algn="l"/>
              </a:tabLst>
            </a:pPr>
            <a:r>
              <a:rPr sz="2000" dirty="0">
                <a:latin typeface="Calibri" panose="020F0502020204030204" pitchFamily="34" charset="0"/>
                <a:cs typeface="Tw Cen MT"/>
              </a:rPr>
              <a:t>s</a:t>
            </a:r>
            <a:r>
              <a:rPr sz="2000" spc="5" dirty="0">
                <a:latin typeface="Calibri" panose="020F0502020204030204" pitchFamily="34" charset="0"/>
                <a:cs typeface="Tw Cen MT"/>
              </a:rPr>
              <a:t>e</a:t>
            </a:r>
            <a:r>
              <a:rPr sz="2000" dirty="0">
                <a:latin typeface="Calibri" panose="020F0502020204030204" pitchFamily="34" charset="0"/>
                <a:cs typeface="Tw Cen MT"/>
              </a:rPr>
              <a:t>ating</a:t>
            </a:r>
            <a:r>
              <a:rPr sz="2000" spc="-45" dirty="0">
                <a:latin typeface="Calibri" panose="020F0502020204030204" pitchFamily="34" charset="0"/>
                <a:cs typeface="Tw Cen MT"/>
              </a:rPr>
              <a:t> </a:t>
            </a:r>
            <a:r>
              <a:rPr sz="2000" dirty="0">
                <a:latin typeface="Calibri" panose="020F0502020204030204" pitchFamily="34" charset="0"/>
                <a:cs typeface="Tw Cen MT"/>
              </a:rPr>
              <a:t>ar</a:t>
            </a:r>
            <a:r>
              <a:rPr sz="2000" spc="-20" dirty="0">
                <a:latin typeface="Calibri" panose="020F0502020204030204" pitchFamily="34" charset="0"/>
                <a:cs typeface="Tw Cen MT"/>
              </a:rPr>
              <a:t>r</a:t>
            </a:r>
            <a:r>
              <a:rPr sz="2000" dirty="0">
                <a:latin typeface="Calibri" panose="020F0502020204030204" pitchFamily="34" charset="0"/>
                <a:cs typeface="Tw Cen MT"/>
              </a:rPr>
              <a:t>an</a:t>
            </a:r>
            <a:r>
              <a:rPr sz="2000" spc="-45" dirty="0">
                <a:latin typeface="Calibri" panose="020F0502020204030204" pitchFamily="34" charset="0"/>
                <a:cs typeface="Tw Cen MT"/>
              </a:rPr>
              <a:t>g</a:t>
            </a:r>
            <a:r>
              <a:rPr sz="2000" dirty="0">
                <a:latin typeface="Calibri" panose="020F0502020204030204" pitchFamily="34" charset="0"/>
                <a:cs typeface="Tw Cen MT"/>
              </a:rPr>
              <a:t>eme</a:t>
            </a:r>
            <a:r>
              <a:rPr sz="2000" spc="-10" dirty="0">
                <a:latin typeface="Calibri" panose="020F0502020204030204" pitchFamily="34" charset="0"/>
                <a:cs typeface="Tw Cen MT"/>
              </a:rPr>
              <a:t>n</a:t>
            </a:r>
            <a:r>
              <a:rPr sz="2000" dirty="0">
                <a:latin typeface="Calibri" panose="020F0502020204030204" pitchFamily="34" charset="0"/>
                <a:cs typeface="Tw Cen MT"/>
              </a:rPr>
              <a:t>ts</a:t>
            </a:r>
            <a:r>
              <a:rPr sz="2000" spc="-50" dirty="0">
                <a:latin typeface="Calibri" panose="020F0502020204030204" pitchFamily="34" charset="0"/>
                <a:cs typeface="Tw Cen MT"/>
              </a:rPr>
              <a:t> </a:t>
            </a:r>
            <a:r>
              <a:rPr sz="2000" dirty="0">
                <a:latin typeface="Calibri" panose="020F0502020204030204" pitchFamily="34" charset="0"/>
                <a:cs typeface="Tw Cen MT"/>
              </a:rPr>
              <a:t>based</a:t>
            </a:r>
            <a:r>
              <a:rPr sz="2000" spc="-30" dirty="0">
                <a:latin typeface="Calibri" panose="020F0502020204030204" pitchFamily="34" charset="0"/>
                <a:cs typeface="Tw Cen MT"/>
              </a:rPr>
              <a:t> </a:t>
            </a:r>
            <a:r>
              <a:rPr sz="2000" dirty="0">
                <a:latin typeface="Calibri" panose="020F0502020204030204" pitchFamily="34" charset="0"/>
                <a:cs typeface="Tw Cen MT"/>
              </a:rPr>
              <a:t>on</a:t>
            </a:r>
            <a:r>
              <a:rPr sz="2000" spc="-10" dirty="0">
                <a:latin typeface="Calibri" panose="020F0502020204030204" pitchFamily="34" charset="0"/>
                <a:cs typeface="Tw Cen MT"/>
              </a:rPr>
              <a:t> </a:t>
            </a:r>
            <a:r>
              <a:rPr sz="2000" dirty="0">
                <a:latin typeface="Calibri" panose="020F0502020204030204" pitchFamily="34" charset="0"/>
                <a:cs typeface="Tw Cen MT"/>
              </a:rPr>
              <a:t>student</a:t>
            </a:r>
            <a:r>
              <a:rPr sz="2000" spc="-40" dirty="0">
                <a:latin typeface="Calibri" panose="020F0502020204030204" pitchFamily="34" charset="0"/>
                <a:cs typeface="Tw Cen MT"/>
              </a:rPr>
              <a:t> </a:t>
            </a:r>
            <a:r>
              <a:rPr sz="2000" dirty="0">
                <a:latin typeface="Calibri" panose="020F0502020204030204" pitchFamily="34" charset="0"/>
                <a:cs typeface="Tw Cen MT"/>
              </a:rPr>
              <a:t>ne</a:t>
            </a:r>
            <a:r>
              <a:rPr sz="2000" spc="5" dirty="0">
                <a:latin typeface="Calibri" panose="020F0502020204030204" pitchFamily="34" charset="0"/>
                <a:cs typeface="Tw Cen MT"/>
              </a:rPr>
              <a:t>e</a:t>
            </a:r>
            <a:r>
              <a:rPr sz="2000" dirty="0">
                <a:latin typeface="Calibri" panose="020F0502020204030204" pitchFamily="34" charset="0"/>
                <a:cs typeface="Tw Cen MT"/>
              </a:rPr>
              <a:t>d</a:t>
            </a:r>
          </a:p>
          <a:p>
            <a:pPr marL="1409700" lvl="2" indent="-342900">
              <a:lnSpc>
                <a:spcPct val="100000"/>
              </a:lnSpc>
              <a:spcBef>
                <a:spcPts val="250"/>
              </a:spcBef>
              <a:buClr>
                <a:srgbClr val="0070C0"/>
              </a:buClr>
              <a:buSzPct val="100000"/>
              <a:buFont typeface="Wingdings" panose="05000000000000000000" pitchFamily="2" charset="2"/>
              <a:buChar char="ü"/>
              <a:tabLst>
                <a:tab pos="1296035" algn="l"/>
              </a:tabLst>
            </a:pPr>
            <a:r>
              <a:rPr sz="2000" dirty="0">
                <a:latin typeface="Calibri" panose="020F0502020204030204" pitchFamily="34" charset="0"/>
                <a:cs typeface="Tw Cen MT"/>
              </a:rPr>
              <a:t>s</a:t>
            </a:r>
            <a:r>
              <a:rPr sz="2000" spc="5" dirty="0">
                <a:latin typeface="Calibri" panose="020F0502020204030204" pitchFamily="34" charset="0"/>
                <a:cs typeface="Tw Cen MT"/>
              </a:rPr>
              <a:t>e</a:t>
            </a:r>
            <a:r>
              <a:rPr sz="2000" dirty="0">
                <a:latin typeface="Calibri" panose="020F0502020204030204" pitchFamily="34" charset="0"/>
                <a:cs typeface="Tw Cen MT"/>
              </a:rPr>
              <a:t>t</a:t>
            </a:r>
            <a:r>
              <a:rPr sz="2000" spc="-10" dirty="0">
                <a:latin typeface="Calibri" panose="020F0502020204030204" pitchFamily="34" charset="0"/>
                <a:cs typeface="Tw Cen MT"/>
              </a:rPr>
              <a:t>t</a:t>
            </a:r>
            <a:r>
              <a:rPr sz="2000" spc="-5" dirty="0">
                <a:latin typeface="Calibri" panose="020F0502020204030204" pitchFamily="34" charset="0"/>
                <a:cs typeface="Tw Cen MT"/>
              </a:rPr>
              <a:t>in</a:t>
            </a:r>
            <a:r>
              <a:rPr sz="2000" dirty="0">
                <a:latin typeface="Calibri" panose="020F0502020204030204" pitchFamily="34" charset="0"/>
                <a:cs typeface="Tw Cen MT"/>
              </a:rPr>
              <a:t>g</a:t>
            </a:r>
            <a:r>
              <a:rPr sz="2000" spc="-35" dirty="0">
                <a:latin typeface="Calibri" panose="020F0502020204030204" pitchFamily="34" charset="0"/>
                <a:cs typeface="Tw Cen MT"/>
              </a:rPr>
              <a:t> </a:t>
            </a:r>
            <a:r>
              <a:rPr sz="2000" dirty="0">
                <a:latin typeface="Calibri" panose="020F0502020204030204" pitchFamily="34" charset="0"/>
                <a:cs typeface="Tw Cen MT"/>
              </a:rPr>
              <a:t>(on</a:t>
            </a:r>
            <a:r>
              <a:rPr sz="2000" spc="5" dirty="0">
                <a:latin typeface="Calibri" panose="020F0502020204030204" pitchFamily="34" charset="0"/>
                <a:cs typeface="Tw Cen MT"/>
              </a:rPr>
              <a:t>e</a:t>
            </a:r>
            <a:r>
              <a:rPr sz="2000" dirty="0">
                <a:latin typeface="Calibri" panose="020F0502020204030204" pitchFamily="34" charset="0"/>
                <a:cs typeface="Tw Cen MT"/>
              </a:rPr>
              <a:t>-</a:t>
            </a:r>
            <a:r>
              <a:rPr sz="2000" spc="5" dirty="0">
                <a:latin typeface="Calibri" panose="020F0502020204030204" pitchFamily="34" charset="0"/>
                <a:cs typeface="Tw Cen MT"/>
              </a:rPr>
              <a:t>o</a:t>
            </a:r>
            <a:r>
              <a:rPr sz="2000" dirty="0">
                <a:latin typeface="Calibri" panose="020F0502020204030204" pitchFamily="34" charset="0"/>
                <a:cs typeface="Tw Cen MT"/>
              </a:rPr>
              <a:t>n</a:t>
            </a:r>
            <a:r>
              <a:rPr sz="2000" spc="-10" dirty="0">
                <a:latin typeface="Calibri" panose="020F0502020204030204" pitchFamily="34" charset="0"/>
                <a:cs typeface="Tw Cen MT"/>
              </a:rPr>
              <a:t>-</a:t>
            </a:r>
            <a:r>
              <a:rPr sz="2000" dirty="0">
                <a:latin typeface="Calibri" panose="020F0502020204030204" pitchFamily="34" charset="0"/>
                <a:cs typeface="Tw Cen MT"/>
              </a:rPr>
              <a:t>o</a:t>
            </a:r>
            <a:r>
              <a:rPr sz="2000" spc="-10" dirty="0">
                <a:latin typeface="Calibri" panose="020F0502020204030204" pitchFamily="34" charset="0"/>
                <a:cs typeface="Tw Cen MT"/>
              </a:rPr>
              <a:t>n</a:t>
            </a:r>
            <a:r>
              <a:rPr sz="2000" spc="-80" dirty="0">
                <a:latin typeface="Calibri" panose="020F0502020204030204" pitchFamily="34" charset="0"/>
                <a:cs typeface="Tw Cen MT"/>
              </a:rPr>
              <a:t>e</a:t>
            </a:r>
            <a:r>
              <a:rPr sz="2000" dirty="0">
                <a:latin typeface="Calibri" panose="020F0502020204030204" pitchFamily="34" charset="0"/>
                <a:cs typeface="Tw Cen MT"/>
              </a:rPr>
              <a:t>,</a:t>
            </a:r>
            <a:r>
              <a:rPr sz="2000" spc="-45" dirty="0">
                <a:latin typeface="Calibri" panose="020F0502020204030204" pitchFamily="34" charset="0"/>
                <a:cs typeface="Tw Cen MT"/>
              </a:rPr>
              <a:t> </a:t>
            </a:r>
            <a:r>
              <a:rPr sz="2000" spc="-5" dirty="0">
                <a:latin typeface="Calibri" panose="020F0502020204030204" pitchFamily="34" charset="0"/>
                <a:cs typeface="Tw Cen MT"/>
              </a:rPr>
              <a:t>l</a:t>
            </a:r>
            <a:r>
              <a:rPr sz="2000" spc="5" dirty="0">
                <a:latin typeface="Calibri" panose="020F0502020204030204" pitchFamily="34" charset="0"/>
                <a:cs typeface="Tw Cen MT"/>
              </a:rPr>
              <a:t>i</a:t>
            </a:r>
            <a:r>
              <a:rPr sz="2000" dirty="0">
                <a:latin typeface="Calibri" panose="020F0502020204030204" pitchFamily="34" charset="0"/>
                <a:cs typeface="Tw Cen MT"/>
              </a:rPr>
              <a:t>mit</a:t>
            </a:r>
            <a:r>
              <a:rPr sz="2000" spc="-20" dirty="0">
                <a:latin typeface="Calibri" panose="020F0502020204030204" pitchFamily="34" charset="0"/>
                <a:cs typeface="Tw Cen MT"/>
              </a:rPr>
              <a:t> </a:t>
            </a:r>
            <a:r>
              <a:rPr sz="2000" dirty="0">
                <a:latin typeface="Calibri" panose="020F0502020204030204" pitchFamily="34" charset="0"/>
                <a:cs typeface="Tw Cen MT"/>
              </a:rPr>
              <a:t>di</a:t>
            </a:r>
            <a:r>
              <a:rPr sz="2000" spc="5" dirty="0">
                <a:latin typeface="Calibri" panose="020F0502020204030204" pitchFamily="34" charset="0"/>
                <a:cs typeface="Tw Cen MT"/>
              </a:rPr>
              <a:t>s</a:t>
            </a:r>
            <a:r>
              <a:rPr sz="2000" dirty="0">
                <a:latin typeface="Calibri" panose="020F0502020204030204" pitchFamily="34" charset="0"/>
                <a:cs typeface="Tw Cen MT"/>
              </a:rPr>
              <a:t>t</a:t>
            </a:r>
            <a:r>
              <a:rPr sz="2000" spc="-25" dirty="0">
                <a:latin typeface="Calibri" panose="020F0502020204030204" pitchFamily="34" charset="0"/>
                <a:cs typeface="Tw Cen MT"/>
              </a:rPr>
              <a:t>r</a:t>
            </a:r>
            <a:r>
              <a:rPr sz="2000" dirty="0">
                <a:latin typeface="Calibri" panose="020F0502020204030204" pitchFamily="34" charset="0"/>
                <a:cs typeface="Tw Cen MT"/>
              </a:rPr>
              <a:t>ac</a:t>
            </a:r>
            <a:r>
              <a:rPr sz="2000" spc="-10" dirty="0">
                <a:latin typeface="Calibri" panose="020F0502020204030204" pitchFamily="34" charset="0"/>
                <a:cs typeface="Tw Cen MT"/>
              </a:rPr>
              <a:t>t</a:t>
            </a:r>
            <a:r>
              <a:rPr sz="2000" spc="-5" dirty="0">
                <a:latin typeface="Calibri" panose="020F0502020204030204" pitchFamily="34" charset="0"/>
                <a:cs typeface="Tw Cen MT"/>
              </a:rPr>
              <a:t>ion</a:t>
            </a:r>
            <a:r>
              <a:rPr sz="2000" spc="-10" dirty="0">
                <a:latin typeface="Calibri" panose="020F0502020204030204" pitchFamily="34" charset="0"/>
                <a:cs typeface="Tw Cen MT"/>
              </a:rPr>
              <a:t>s</a:t>
            </a:r>
            <a:r>
              <a:rPr sz="2000" dirty="0">
                <a:latin typeface="Calibri" panose="020F0502020204030204" pitchFamily="34" charset="0"/>
                <a:cs typeface="Tw Cen MT"/>
              </a:rPr>
              <a:t>)</a:t>
            </a:r>
          </a:p>
          <a:p>
            <a:pPr marL="1409700" lvl="2" indent="-342900">
              <a:lnSpc>
                <a:spcPct val="100000"/>
              </a:lnSpc>
              <a:spcBef>
                <a:spcPts val="265"/>
              </a:spcBef>
              <a:buClr>
                <a:srgbClr val="0070C0"/>
              </a:buClr>
              <a:buSzPct val="100000"/>
              <a:buFont typeface="Wingdings" panose="05000000000000000000" pitchFamily="2" charset="2"/>
              <a:buChar char="ü"/>
              <a:tabLst>
                <a:tab pos="1296035" algn="l"/>
              </a:tabLst>
            </a:pPr>
            <a:r>
              <a:rPr sz="2000" dirty="0">
                <a:latin typeface="Calibri" panose="020F0502020204030204" pitchFamily="34" charset="0"/>
                <a:cs typeface="Tw Cen MT"/>
              </a:rPr>
              <a:t>timing</a:t>
            </a:r>
            <a:r>
              <a:rPr sz="2000" spc="-25" dirty="0">
                <a:latin typeface="Calibri" panose="020F0502020204030204" pitchFamily="34" charset="0"/>
                <a:cs typeface="Tw Cen MT"/>
              </a:rPr>
              <a:t> </a:t>
            </a:r>
            <a:r>
              <a:rPr sz="2000" dirty="0">
                <a:latin typeface="Calibri" panose="020F0502020204030204" pitchFamily="34" charset="0"/>
                <a:cs typeface="Tw Cen MT"/>
              </a:rPr>
              <a:t>(</a:t>
            </a:r>
            <a:r>
              <a:rPr sz="2000" spc="-10" dirty="0">
                <a:latin typeface="Calibri" panose="020F0502020204030204" pitchFamily="34" charset="0"/>
                <a:cs typeface="Tw Cen MT"/>
              </a:rPr>
              <a:t>a</a:t>
            </a:r>
            <a:r>
              <a:rPr sz="2000" dirty="0">
                <a:latin typeface="Calibri" panose="020F0502020204030204" pitchFamily="34" charset="0"/>
                <a:cs typeface="Tw Cen MT"/>
              </a:rPr>
              <a:t>s</a:t>
            </a:r>
            <a:r>
              <a:rPr sz="2000" spc="-25" dirty="0">
                <a:latin typeface="Calibri" panose="020F0502020204030204" pitchFamily="34" charset="0"/>
                <a:cs typeface="Tw Cen MT"/>
              </a:rPr>
              <a:t> </a:t>
            </a:r>
            <a:r>
              <a:rPr sz="2000" dirty="0">
                <a:latin typeface="Calibri" panose="020F0502020204030204" pitchFamily="34" charset="0"/>
                <a:cs typeface="Tw Cen MT"/>
              </a:rPr>
              <a:t>a</a:t>
            </a:r>
            <a:r>
              <a:rPr sz="2000" spc="-10" dirty="0">
                <a:latin typeface="Calibri" panose="020F0502020204030204" pitchFamily="34" charset="0"/>
                <a:cs typeface="Tw Cen MT"/>
              </a:rPr>
              <a:t>p</a:t>
            </a:r>
            <a:r>
              <a:rPr sz="2000" dirty="0">
                <a:latin typeface="Calibri" panose="020F0502020204030204" pitchFamily="34" charset="0"/>
                <a:cs typeface="Tw Cen MT"/>
              </a:rPr>
              <a:t>p</a:t>
            </a:r>
            <a:r>
              <a:rPr sz="2000" spc="-40" dirty="0">
                <a:latin typeface="Calibri" panose="020F0502020204030204" pitchFamily="34" charset="0"/>
                <a:cs typeface="Tw Cen MT"/>
              </a:rPr>
              <a:t>r</a:t>
            </a:r>
            <a:r>
              <a:rPr sz="2000" dirty="0">
                <a:latin typeface="Calibri" panose="020F0502020204030204" pitchFamily="34" charset="0"/>
                <a:cs typeface="Tw Cen MT"/>
              </a:rPr>
              <a:t>op</a:t>
            </a:r>
            <a:r>
              <a:rPr sz="2000" spc="-10" dirty="0">
                <a:latin typeface="Calibri" panose="020F0502020204030204" pitchFamily="34" charset="0"/>
                <a:cs typeface="Tw Cen MT"/>
              </a:rPr>
              <a:t>r</a:t>
            </a:r>
            <a:r>
              <a:rPr sz="2000" spc="-5" dirty="0">
                <a:latin typeface="Calibri" panose="020F0502020204030204" pitchFamily="34" charset="0"/>
                <a:cs typeface="Tw Cen MT"/>
              </a:rPr>
              <a:t>i</a:t>
            </a:r>
            <a:r>
              <a:rPr sz="2000" spc="-10" dirty="0">
                <a:latin typeface="Calibri" panose="020F0502020204030204" pitchFamily="34" charset="0"/>
                <a:cs typeface="Tw Cen MT"/>
              </a:rPr>
              <a:t>a</a:t>
            </a:r>
            <a:r>
              <a:rPr sz="2000" dirty="0">
                <a:latin typeface="Calibri" panose="020F0502020204030204" pitchFamily="34" charset="0"/>
                <a:cs typeface="Tw Cen MT"/>
              </a:rPr>
              <a:t>t</a:t>
            </a:r>
            <a:r>
              <a:rPr sz="2000" spc="-10" dirty="0">
                <a:latin typeface="Calibri" panose="020F0502020204030204" pitchFamily="34" charset="0"/>
                <a:cs typeface="Tw Cen MT"/>
              </a:rPr>
              <a:t>e</a:t>
            </a:r>
            <a:r>
              <a:rPr sz="2000" dirty="0">
                <a:latin typeface="Calibri" panose="020F0502020204030204" pitchFamily="34" charset="0"/>
                <a:cs typeface="Tw Cen MT"/>
              </a:rPr>
              <a:t>)</a:t>
            </a:r>
          </a:p>
          <a:p>
            <a:pPr marL="1409700" lvl="2" indent="-342900">
              <a:lnSpc>
                <a:spcPct val="100000"/>
              </a:lnSpc>
              <a:spcBef>
                <a:spcPts val="260"/>
              </a:spcBef>
              <a:buClr>
                <a:srgbClr val="0070C0"/>
              </a:buClr>
              <a:buSzPct val="100000"/>
              <a:buFont typeface="Wingdings" panose="05000000000000000000" pitchFamily="2" charset="2"/>
              <a:buChar char="ü"/>
              <a:tabLst>
                <a:tab pos="1296035" algn="l"/>
              </a:tabLst>
            </a:pPr>
            <a:r>
              <a:rPr sz="2000" dirty="0">
                <a:latin typeface="Calibri" panose="020F0502020204030204" pitchFamily="34" charset="0"/>
                <a:cs typeface="Tw Cen MT"/>
              </a:rPr>
              <a:t>as</a:t>
            </a:r>
            <a:r>
              <a:rPr sz="2000" spc="5" dirty="0">
                <a:latin typeface="Calibri" panose="020F0502020204030204" pitchFamily="34" charset="0"/>
                <a:cs typeface="Tw Cen MT"/>
              </a:rPr>
              <a:t>s</a:t>
            </a:r>
            <a:r>
              <a:rPr sz="2000" spc="-5" dirty="0">
                <a:latin typeface="Calibri" panose="020F0502020204030204" pitchFamily="34" charset="0"/>
                <a:cs typeface="Tw Cen MT"/>
              </a:rPr>
              <a:t>i</a:t>
            </a:r>
            <a:r>
              <a:rPr sz="2000" spc="5" dirty="0">
                <a:latin typeface="Calibri" panose="020F0502020204030204" pitchFamily="34" charset="0"/>
                <a:cs typeface="Tw Cen MT"/>
              </a:rPr>
              <a:t>s</a:t>
            </a:r>
            <a:r>
              <a:rPr sz="2000" dirty="0">
                <a:latin typeface="Calibri" panose="020F0502020204030204" pitchFamily="34" charset="0"/>
                <a:cs typeface="Tw Cen MT"/>
              </a:rPr>
              <a:t>t</a:t>
            </a:r>
            <a:r>
              <a:rPr sz="2000" spc="-20" dirty="0">
                <a:latin typeface="Calibri" panose="020F0502020204030204" pitchFamily="34" charset="0"/>
                <a:cs typeface="Tw Cen MT"/>
              </a:rPr>
              <a:t>a</a:t>
            </a:r>
            <a:r>
              <a:rPr sz="2000" dirty="0">
                <a:latin typeface="Calibri" panose="020F0502020204030204" pitchFamily="34" charset="0"/>
                <a:cs typeface="Tw Cen MT"/>
              </a:rPr>
              <a:t>nce</a:t>
            </a:r>
            <a:r>
              <a:rPr sz="2000" spc="-35" dirty="0">
                <a:latin typeface="Calibri" panose="020F0502020204030204" pitchFamily="34" charset="0"/>
                <a:cs typeface="Tw Cen MT"/>
              </a:rPr>
              <a:t> </a:t>
            </a:r>
            <a:r>
              <a:rPr sz="2000" dirty="0">
                <a:latin typeface="Calibri" panose="020F0502020204030204" pitchFamily="34" charset="0"/>
                <a:cs typeface="Tw Cen MT"/>
              </a:rPr>
              <a:t>(as</a:t>
            </a:r>
            <a:r>
              <a:rPr sz="2000" spc="-25" dirty="0">
                <a:latin typeface="Calibri" panose="020F0502020204030204" pitchFamily="34" charset="0"/>
                <a:cs typeface="Tw Cen MT"/>
              </a:rPr>
              <a:t> </a:t>
            </a:r>
            <a:r>
              <a:rPr sz="2000" dirty="0" smtClean="0">
                <a:latin typeface="Calibri" panose="020F0502020204030204" pitchFamily="34" charset="0"/>
                <a:cs typeface="Tw Cen MT"/>
              </a:rPr>
              <a:t>r</a:t>
            </a:r>
            <a:r>
              <a:rPr sz="2000" spc="5" dirty="0" smtClean="0">
                <a:latin typeface="Calibri" panose="020F0502020204030204" pitchFamily="34" charset="0"/>
                <a:cs typeface="Tw Cen MT"/>
              </a:rPr>
              <a:t>e</a:t>
            </a:r>
            <a:r>
              <a:rPr sz="2000" dirty="0" smtClean="0">
                <a:latin typeface="Calibri" panose="020F0502020204030204" pitchFamily="34" charset="0"/>
                <a:cs typeface="Tw Cen MT"/>
              </a:rPr>
              <a:t>quir</a:t>
            </a:r>
            <a:r>
              <a:rPr sz="2000" spc="5" dirty="0" smtClean="0">
                <a:latin typeface="Calibri" panose="020F0502020204030204" pitchFamily="34" charset="0"/>
                <a:cs typeface="Tw Cen MT"/>
              </a:rPr>
              <a:t>e</a:t>
            </a:r>
            <a:r>
              <a:rPr sz="2000" spc="-15" dirty="0" smtClean="0">
                <a:latin typeface="Calibri" panose="020F0502020204030204" pitchFamily="34" charset="0"/>
                <a:cs typeface="Tw Cen MT"/>
              </a:rPr>
              <a:t>d</a:t>
            </a:r>
            <a:r>
              <a:rPr sz="2000" dirty="0" smtClean="0">
                <a:latin typeface="Calibri" panose="020F0502020204030204" pitchFamily="34" charset="0"/>
                <a:cs typeface="Tw Cen MT"/>
              </a:rPr>
              <a:t>)</a:t>
            </a:r>
            <a:endParaRPr lang="en-US" sz="2000" dirty="0" smtClean="0">
              <a:latin typeface="Calibri" panose="020F0502020204030204" pitchFamily="34" charset="0"/>
              <a:cs typeface="Tw Cen MT"/>
            </a:endParaRPr>
          </a:p>
          <a:p>
            <a:pPr marL="1409700" lvl="2" indent="-342900">
              <a:lnSpc>
                <a:spcPct val="100000"/>
              </a:lnSpc>
              <a:spcBef>
                <a:spcPts val="260"/>
              </a:spcBef>
              <a:buClr>
                <a:srgbClr val="0070C0"/>
              </a:buClr>
              <a:buSzPct val="100000"/>
              <a:buFont typeface="Wingdings" panose="05000000000000000000" pitchFamily="2" charset="2"/>
              <a:buChar char="ü"/>
              <a:tabLst>
                <a:tab pos="1296035" algn="l"/>
              </a:tabLst>
            </a:pPr>
            <a:r>
              <a:rPr sz="2000" spc="-20" dirty="0" smtClean="0">
                <a:latin typeface="Calibri" panose="020F0502020204030204" pitchFamily="34" charset="0"/>
                <a:cs typeface="Tw Cen MT"/>
              </a:rPr>
              <a:t>M</a:t>
            </a:r>
            <a:r>
              <a:rPr sz="2000" spc="-25" dirty="0" smtClean="0">
                <a:latin typeface="Calibri" panose="020F0502020204030204" pitchFamily="34" charset="0"/>
                <a:cs typeface="Tw Cen MT"/>
              </a:rPr>
              <a:t>a</a:t>
            </a:r>
            <a:r>
              <a:rPr sz="2000" spc="-5" dirty="0" smtClean="0">
                <a:latin typeface="Calibri" panose="020F0502020204030204" pitchFamily="34" charset="0"/>
                <a:cs typeface="Tw Cen MT"/>
              </a:rPr>
              <a:t>i</a:t>
            </a:r>
            <a:r>
              <a:rPr sz="2000" dirty="0" smtClean="0">
                <a:latin typeface="Calibri" panose="020F0502020204030204" pitchFamily="34" charset="0"/>
                <a:cs typeface="Tw Cen MT"/>
              </a:rPr>
              <a:t>n</a:t>
            </a:r>
            <a:r>
              <a:rPr sz="2000" spc="-10" dirty="0" smtClean="0">
                <a:latin typeface="Calibri" panose="020F0502020204030204" pitchFamily="34" charset="0"/>
                <a:cs typeface="Tw Cen MT"/>
              </a:rPr>
              <a:t>tain</a:t>
            </a:r>
            <a:r>
              <a:rPr sz="2000" spc="-5" dirty="0" smtClean="0">
                <a:latin typeface="Calibri" panose="020F0502020204030204" pitchFamily="34" charset="0"/>
                <a:cs typeface="Tw Cen MT"/>
              </a:rPr>
              <a:t> </a:t>
            </a:r>
            <a:r>
              <a:rPr sz="2000" spc="-15" dirty="0">
                <a:latin typeface="Calibri" panose="020F0502020204030204" pitchFamily="34" charset="0"/>
                <a:cs typeface="Tw Cen MT"/>
              </a:rPr>
              <a:t>a</a:t>
            </a:r>
            <a:r>
              <a:rPr sz="2000" spc="-130" dirty="0">
                <a:latin typeface="Calibri" panose="020F0502020204030204" pitchFamily="34" charset="0"/>
                <a:cs typeface="Tw Cen MT"/>
              </a:rPr>
              <a:t>w</a:t>
            </a:r>
            <a:r>
              <a:rPr sz="2000" spc="-15" dirty="0">
                <a:latin typeface="Calibri" panose="020F0502020204030204" pitchFamily="34" charset="0"/>
                <a:cs typeface="Tw Cen MT"/>
              </a:rPr>
              <a:t>arenes</a:t>
            </a:r>
            <a:r>
              <a:rPr sz="2000" dirty="0">
                <a:latin typeface="Calibri" panose="020F0502020204030204" pitchFamily="34" charset="0"/>
                <a:cs typeface="Tw Cen MT"/>
              </a:rPr>
              <a:t>s of</a:t>
            </a:r>
            <a:r>
              <a:rPr sz="2000" spc="75" dirty="0">
                <a:latin typeface="Calibri" panose="020F0502020204030204" pitchFamily="34" charset="0"/>
                <a:cs typeface="Tw Cen MT"/>
              </a:rPr>
              <a:t> </a:t>
            </a:r>
            <a:r>
              <a:rPr sz="2000" spc="-10" dirty="0">
                <a:latin typeface="Calibri" panose="020F0502020204030204" pitchFamily="34" charset="0"/>
                <a:cs typeface="Tw Cen MT"/>
              </a:rPr>
              <a:t>the</a:t>
            </a:r>
            <a:r>
              <a:rPr sz="2000" spc="-15" dirty="0">
                <a:latin typeface="Calibri" panose="020F0502020204030204" pitchFamily="34" charset="0"/>
                <a:cs typeface="Tw Cen MT"/>
              </a:rPr>
              <a:t> </a:t>
            </a:r>
            <a:r>
              <a:rPr sz="2000" spc="-5" dirty="0">
                <a:latin typeface="Calibri" panose="020F0502020204030204" pitchFamily="34" charset="0"/>
                <a:cs typeface="Tw Cen MT"/>
              </a:rPr>
              <a:t>le</a:t>
            </a:r>
            <a:r>
              <a:rPr sz="2000" spc="-45" dirty="0">
                <a:latin typeface="Calibri" panose="020F0502020204030204" pitchFamily="34" charset="0"/>
                <a:cs typeface="Tw Cen MT"/>
              </a:rPr>
              <a:t>v</a:t>
            </a:r>
            <a:r>
              <a:rPr sz="2000" dirty="0">
                <a:latin typeface="Calibri" panose="020F0502020204030204" pitchFamily="34" charset="0"/>
                <a:cs typeface="Tw Cen MT"/>
              </a:rPr>
              <a:t>el</a:t>
            </a:r>
            <a:r>
              <a:rPr sz="2000" spc="-5" dirty="0">
                <a:latin typeface="Calibri" panose="020F0502020204030204" pitchFamily="34" charset="0"/>
                <a:cs typeface="Tw Cen MT"/>
              </a:rPr>
              <a:t> </a:t>
            </a:r>
            <a:r>
              <a:rPr sz="2000" dirty="0">
                <a:latin typeface="Calibri" panose="020F0502020204030204" pitchFamily="34" charset="0"/>
                <a:cs typeface="Tw Cen MT"/>
              </a:rPr>
              <a:t>of</a:t>
            </a:r>
            <a:r>
              <a:rPr sz="2000" spc="70" dirty="0">
                <a:latin typeface="Calibri" panose="020F0502020204030204" pitchFamily="34" charset="0"/>
                <a:cs typeface="Tw Cen MT"/>
              </a:rPr>
              <a:t> </a:t>
            </a:r>
            <a:r>
              <a:rPr sz="2000" spc="-15" dirty="0">
                <a:latin typeface="Calibri" panose="020F0502020204030204" pitchFamily="34" charset="0"/>
                <a:cs typeface="Tw Cen MT"/>
              </a:rPr>
              <a:t>sup</a:t>
            </a:r>
            <a:r>
              <a:rPr sz="2000" spc="-25" dirty="0">
                <a:latin typeface="Calibri" panose="020F0502020204030204" pitchFamily="34" charset="0"/>
                <a:cs typeface="Tw Cen MT"/>
              </a:rPr>
              <a:t>p</a:t>
            </a:r>
            <a:r>
              <a:rPr sz="2000" dirty="0">
                <a:latin typeface="Calibri" panose="020F0502020204030204" pitchFamily="34" charset="0"/>
                <a:cs typeface="Tw Cen MT"/>
              </a:rPr>
              <a:t>o</a:t>
            </a:r>
            <a:r>
              <a:rPr sz="2000" spc="50" dirty="0">
                <a:latin typeface="Calibri" panose="020F0502020204030204" pitchFamily="34" charset="0"/>
                <a:cs typeface="Tw Cen MT"/>
              </a:rPr>
              <a:t>r</a:t>
            </a:r>
            <a:r>
              <a:rPr sz="2000" spc="-10" dirty="0">
                <a:latin typeface="Calibri" panose="020F0502020204030204" pitchFamily="34" charset="0"/>
                <a:cs typeface="Tw Cen MT"/>
              </a:rPr>
              <a:t>t</a:t>
            </a:r>
            <a:r>
              <a:rPr sz="2000" dirty="0">
                <a:latin typeface="Calibri" panose="020F0502020204030204" pitchFamily="34" charset="0"/>
                <a:cs typeface="Tw Cen MT"/>
              </a:rPr>
              <a:t> </a:t>
            </a:r>
            <a:r>
              <a:rPr sz="2000" spc="-10" dirty="0">
                <a:latin typeface="Calibri" panose="020F0502020204030204" pitchFamily="34" charset="0"/>
                <a:cs typeface="Tw Cen MT"/>
              </a:rPr>
              <a:t>student</a:t>
            </a:r>
            <a:r>
              <a:rPr sz="2000" spc="-15" dirty="0">
                <a:latin typeface="Calibri" panose="020F0502020204030204" pitchFamily="34" charset="0"/>
                <a:cs typeface="Tw Cen MT"/>
              </a:rPr>
              <a:t> needs</a:t>
            </a:r>
            <a:r>
              <a:rPr sz="2000" dirty="0">
                <a:latin typeface="Calibri" panose="020F0502020204030204" pitchFamily="34" charset="0"/>
                <a:cs typeface="Tw Cen MT"/>
              </a:rPr>
              <a:t> </a:t>
            </a:r>
            <a:r>
              <a:rPr sz="2000" spc="-10" dirty="0">
                <a:latin typeface="Calibri" panose="020F0502020204030204" pitchFamily="34" charset="0"/>
                <a:cs typeface="Tw Cen MT"/>
              </a:rPr>
              <a:t>to access</a:t>
            </a:r>
            <a:r>
              <a:rPr sz="2000" spc="-5" dirty="0">
                <a:latin typeface="Calibri" panose="020F0502020204030204" pitchFamily="34" charset="0"/>
                <a:cs typeface="Tw Cen MT"/>
              </a:rPr>
              <a:t> </a:t>
            </a:r>
            <a:r>
              <a:rPr sz="2000" spc="-15" dirty="0">
                <a:latin typeface="Calibri" panose="020F0502020204030204" pitchFamily="34" charset="0"/>
                <a:cs typeface="Tw Cen MT"/>
              </a:rPr>
              <a:t>an</a:t>
            </a:r>
            <a:r>
              <a:rPr sz="2000" spc="-5" dirty="0">
                <a:latin typeface="Calibri" panose="020F0502020204030204" pitchFamily="34" charset="0"/>
                <a:cs typeface="Tw Cen MT"/>
              </a:rPr>
              <a:t> ite</a:t>
            </a:r>
            <a:r>
              <a:rPr sz="2000" dirty="0">
                <a:latin typeface="Calibri" panose="020F0502020204030204" pitchFamily="34" charset="0"/>
                <a:cs typeface="Tw Cen MT"/>
              </a:rPr>
              <a:t>m </a:t>
            </a:r>
            <a:r>
              <a:rPr sz="2000" spc="-15" dirty="0">
                <a:latin typeface="Calibri" panose="020F0502020204030204" pitchFamily="34" charset="0"/>
                <a:cs typeface="Tw Cen MT"/>
              </a:rPr>
              <a:t>on</a:t>
            </a:r>
            <a:r>
              <a:rPr sz="2000" spc="-10" dirty="0">
                <a:latin typeface="Calibri" panose="020F0502020204030204" pitchFamily="34" charset="0"/>
                <a:cs typeface="Tw Cen MT"/>
              </a:rPr>
              <a:t> </a:t>
            </a:r>
            <a:r>
              <a:rPr sz="2000" spc="-15" dirty="0">
                <a:latin typeface="Calibri" panose="020F0502020204030204" pitchFamily="34" charset="0"/>
                <a:cs typeface="Tw Cen MT"/>
              </a:rPr>
              <a:t>an</a:t>
            </a:r>
            <a:r>
              <a:rPr sz="2000" spc="5" dirty="0">
                <a:latin typeface="Calibri" panose="020F0502020204030204" pitchFamily="34" charset="0"/>
                <a:cs typeface="Tw Cen MT"/>
              </a:rPr>
              <a:t> </a:t>
            </a:r>
            <a:r>
              <a:rPr sz="2000" spc="-5" dirty="0">
                <a:latin typeface="Calibri" panose="020F0502020204030204" pitchFamily="34" charset="0"/>
                <a:cs typeface="Tw Cen MT"/>
              </a:rPr>
              <a:t>ite</a:t>
            </a:r>
            <a:r>
              <a:rPr sz="2000" dirty="0">
                <a:latin typeface="Calibri" panose="020F0502020204030204" pitchFamily="34" charset="0"/>
                <a:cs typeface="Tw Cen MT"/>
              </a:rPr>
              <a:t>m-</a:t>
            </a:r>
            <a:r>
              <a:rPr sz="2000" spc="-140" dirty="0">
                <a:latin typeface="Calibri" panose="020F0502020204030204" pitchFamily="34" charset="0"/>
                <a:cs typeface="Tw Cen MT"/>
              </a:rPr>
              <a:t>b</a:t>
            </a:r>
            <a:r>
              <a:rPr sz="2000" spc="-15" dirty="0">
                <a:latin typeface="Calibri" panose="020F0502020204030204" pitchFamily="34" charset="0"/>
                <a:cs typeface="Tw Cen MT"/>
              </a:rPr>
              <a:t>y</a:t>
            </a:r>
            <a:r>
              <a:rPr sz="2000" dirty="0">
                <a:latin typeface="Calibri" panose="020F0502020204030204" pitchFamily="34" charset="0"/>
                <a:cs typeface="Tw Cen MT"/>
              </a:rPr>
              <a:t>-</a:t>
            </a:r>
            <a:r>
              <a:rPr sz="2000" spc="-5" dirty="0">
                <a:latin typeface="Calibri" panose="020F0502020204030204" pitchFamily="34" charset="0"/>
                <a:cs typeface="Tw Cen MT"/>
              </a:rPr>
              <a:t>ite</a:t>
            </a:r>
            <a:r>
              <a:rPr sz="2000" dirty="0">
                <a:latin typeface="Calibri" panose="020F0502020204030204" pitchFamily="34" charset="0"/>
                <a:cs typeface="Tw Cen MT"/>
              </a:rPr>
              <a:t>m</a:t>
            </a:r>
            <a:r>
              <a:rPr sz="2000" spc="-5" dirty="0">
                <a:latin typeface="Calibri" panose="020F0502020204030204" pitchFamily="34" charset="0"/>
                <a:cs typeface="Tw Cen MT"/>
              </a:rPr>
              <a:t> </a:t>
            </a:r>
            <a:r>
              <a:rPr sz="2000" spc="-15" dirty="0">
                <a:latin typeface="Calibri" panose="020F0502020204030204" pitchFamily="34" charset="0"/>
                <a:cs typeface="Tw Cen MT"/>
              </a:rPr>
              <a:t>b</a:t>
            </a:r>
            <a:r>
              <a:rPr sz="2000" spc="-25" dirty="0">
                <a:latin typeface="Calibri" panose="020F0502020204030204" pitchFamily="34" charset="0"/>
                <a:cs typeface="Tw Cen MT"/>
              </a:rPr>
              <a:t>a</a:t>
            </a:r>
            <a:r>
              <a:rPr sz="2000" dirty="0">
                <a:latin typeface="Calibri" panose="020F0502020204030204" pitchFamily="34" charset="0"/>
                <a:cs typeface="Tw Cen MT"/>
              </a:rPr>
              <a:t>sis </a:t>
            </a:r>
            <a:r>
              <a:rPr sz="2000" spc="-10" dirty="0">
                <a:latin typeface="Calibri" panose="020F0502020204030204" pitchFamily="34" charset="0"/>
                <a:cs typeface="Tw Cen MT"/>
              </a:rPr>
              <a:t>(not</a:t>
            </a:r>
            <a:r>
              <a:rPr sz="2000" dirty="0">
                <a:latin typeface="Calibri" panose="020F0502020204030204" pitchFamily="34" charset="0"/>
                <a:cs typeface="Tw Cen MT"/>
              </a:rPr>
              <a:t> directly assessed</a:t>
            </a:r>
            <a:r>
              <a:rPr sz="2000" spc="-10" dirty="0">
                <a:latin typeface="Calibri" panose="020F0502020204030204" pitchFamily="34" charset="0"/>
                <a:cs typeface="Tw Cen MT"/>
              </a:rPr>
              <a:t> </a:t>
            </a:r>
            <a:r>
              <a:rPr sz="2000" dirty="0">
                <a:latin typeface="Calibri" panose="020F0502020204030204" pitchFamily="34" charset="0"/>
                <a:cs typeface="Tw Cen MT"/>
              </a:rPr>
              <a:t>this</a:t>
            </a:r>
            <a:r>
              <a:rPr sz="2000" spc="-15" dirty="0">
                <a:latin typeface="Calibri" panose="020F0502020204030204" pitchFamily="34" charset="0"/>
                <a:cs typeface="Tw Cen MT"/>
              </a:rPr>
              <a:t> </a:t>
            </a:r>
            <a:r>
              <a:rPr sz="2000" spc="-50" dirty="0">
                <a:latin typeface="Calibri" panose="020F0502020204030204" pitchFamily="34" charset="0"/>
                <a:cs typeface="Tw Cen MT"/>
              </a:rPr>
              <a:t>y</a:t>
            </a:r>
            <a:r>
              <a:rPr sz="2000" dirty="0">
                <a:latin typeface="Calibri" panose="020F0502020204030204" pitchFamily="34" charset="0"/>
                <a:cs typeface="Tw Cen MT"/>
              </a:rPr>
              <a:t>e</a:t>
            </a:r>
            <a:r>
              <a:rPr sz="2000" spc="-10" dirty="0">
                <a:latin typeface="Calibri" panose="020F0502020204030204" pitchFamily="34" charset="0"/>
                <a:cs typeface="Tw Cen MT"/>
              </a:rPr>
              <a:t>a</a:t>
            </a:r>
            <a:r>
              <a:rPr sz="2000" spc="5" dirty="0">
                <a:latin typeface="Calibri" panose="020F0502020204030204" pitchFamily="34" charset="0"/>
                <a:cs typeface="Tw Cen MT"/>
              </a:rPr>
              <a:t>r</a:t>
            </a:r>
            <a:r>
              <a:rPr sz="2000" dirty="0">
                <a:latin typeface="Calibri" panose="020F0502020204030204" pitchFamily="34" charset="0"/>
                <a:cs typeface="Tw Cen MT"/>
              </a:rPr>
              <a:t>)</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20</a:t>
            </a:fld>
            <a:endParaRPr lang="en-US" altLang="en-US"/>
          </a:p>
        </p:txBody>
      </p:sp>
    </p:spTree>
    <p:extLst>
      <p:ext uri="{BB962C8B-B14F-4D97-AF65-F5344CB8AC3E}">
        <p14:creationId xmlns:p14="http://schemas.microsoft.com/office/powerpoint/2010/main" val="234731910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228600"/>
            <a:ext cx="8011795" cy="865878"/>
          </a:xfrm>
          <a:prstGeom prst="rect">
            <a:avLst/>
          </a:prstGeom>
        </p:spPr>
        <p:txBody>
          <a:bodyPr vert="horz" wrap="square" lIns="0" tIns="247904" rIns="0" bIns="0" rtlCol="0">
            <a:spAutoFit/>
          </a:bodyPr>
          <a:lstStyle/>
          <a:p>
            <a:pPr marL="2239645" algn="l">
              <a:lnSpc>
                <a:spcPct val="100000"/>
              </a:lnSpc>
            </a:pPr>
            <a:r>
              <a:rPr lang="en-US" dirty="0" smtClean="0">
                <a:solidFill>
                  <a:schemeClr val="tx1"/>
                </a:solidFill>
                <a:latin typeface="Calibri" panose="020F0502020204030204" pitchFamily="34" charset="0"/>
              </a:rPr>
              <a:t>Administration (cont.)</a:t>
            </a:r>
            <a:endParaRPr dirty="0">
              <a:solidFill>
                <a:schemeClr val="tx1"/>
              </a:solidFill>
              <a:latin typeface="Calibri" panose="020F0502020204030204" pitchFamily="34" charset="0"/>
            </a:endParaRPr>
          </a:p>
        </p:txBody>
      </p:sp>
      <p:sp>
        <p:nvSpPr>
          <p:cNvPr id="3" name="object 3"/>
          <p:cNvSpPr txBox="1"/>
          <p:nvPr/>
        </p:nvSpPr>
        <p:spPr>
          <a:xfrm>
            <a:off x="705059" y="1254712"/>
            <a:ext cx="8164195" cy="2664640"/>
          </a:xfrm>
          <a:prstGeom prst="rect">
            <a:avLst/>
          </a:prstGeom>
        </p:spPr>
        <p:txBody>
          <a:bodyPr vert="horz" wrap="square" lIns="0" tIns="0" rIns="0" bIns="0" rtlCol="0">
            <a:spAutoFit/>
          </a:bodyPr>
          <a:lstStyle/>
          <a:p>
            <a:pPr marL="12700">
              <a:lnSpc>
                <a:spcPct val="100000"/>
              </a:lnSpc>
            </a:pPr>
            <a:endParaRPr sz="1200" dirty="0">
              <a:latin typeface="Arial"/>
              <a:cs typeface="Arial"/>
            </a:endParaRPr>
          </a:p>
          <a:p>
            <a:pPr marL="993775" marR="6350" indent="-457200">
              <a:lnSpc>
                <a:spcPts val="3130"/>
              </a:lnSpc>
              <a:buClr>
                <a:srgbClr val="0070C0"/>
              </a:buClr>
              <a:buSzPct val="100000"/>
              <a:buFont typeface="Courier New" panose="02070309020205020404" pitchFamily="49" charset="0"/>
              <a:buChar char="o"/>
              <a:tabLst>
                <a:tab pos="857250" algn="l"/>
              </a:tabLst>
            </a:pPr>
            <a:r>
              <a:rPr lang="en-US" sz="2400" dirty="0" smtClean="0">
                <a:latin typeface="Calibri" panose="020F0502020204030204" pitchFamily="34" charset="0"/>
                <a:cs typeface="Tw Cen MT"/>
              </a:rPr>
              <a:t>C</a:t>
            </a:r>
            <a:r>
              <a:rPr sz="2400" dirty="0" smtClean="0">
                <a:latin typeface="Calibri" panose="020F0502020204030204" pitchFamily="34" charset="0"/>
                <a:cs typeface="Tw Cen MT"/>
              </a:rPr>
              <a:t>onsequential</a:t>
            </a:r>
            <a:r>
              <a:rPr sz="2400" spc="-45" dirty="0" smtClean="0">
                <a:latin typeface="Calibri" panose="020F0502020204030204" pitchFamily="34" charset="0"/>
                <a:cs typeface="Tw Cen MT"/>
              </a:rPr>
              <a:t> </a:t>
            </a:r>
            <a:r>
              <a:rPr sz="2400" spc="-65" dirty="0">
                <a:latin typeface="Calibri" panose="020F0502020204030204" pitchFamily="34" charset="0"/>
                <a:cs typeface="Tw Cen MT"/>
              </a:rPr>
              <a:t>v</a:t>
            </a:r>
            <a:r>
              <a:rPr sz="2400" dirty="0">
                <a:latin typeface="Calibri" panose="020F0502020204030204" pitchFamily="34" charset="0"/>
                <a:cs typeface="Tw Cen MT"/>
              </a:rPr>
              <a:t>alidity</a:t>
            </a:r>
            <a:r>
              <a:rPr sz="2400" spc="-10" dirty="0">
                <a:latin typeface="Calibri" panose="020F0502020204030204" pitchFamily="34" charset="0"/>
                <a:cs typeface="Tw Cen MT"/>
              </a:rPr>
              <a:t> </a:t>
            </a:r>
            <a:r>
              <a:rPr sz="2400" dirty="0">
                <a:latin typeface="Calibri" panose="020F0502020204030204" pitchFamily="34" charset="0"/>
                <a:cs typeface="Tw Cen MT"/>
              </a:rPr>
              <a:t>su</a:t>
            </a:r>
            <a:r>
              <a:rPr sz="2400" spc="125" dirty="0">
                <a:latin typeface="Calibri" panose="020F0502020204030204" pitchFamily="34" charset="0"/>
                <a:cs typeface="Tw Cen MT"/>
              </a:rPr>
              <a:t>r</a:t>
            </a:r>
            <a:r>
              <a:rPr sz="2400" spc="-65" dirty="0">
                <a:latin typeface="Calibri" panose="020F0502020204030204" pitchFamily="34" charset="0"/>
                <a:cs typeface="Tw Cen MT"/>
              </a:rPr>
              <a:t>v</a:t>
            </a:r>
            <a:r>
              <a:rPr sz="2400" spc="-125" dirty="0">
                <a:latin typeface="Calibri" panose="020F0502020204030204" pitchFamily="34" charset="0"/>
                <a:cs typeface="Tw Cen MT"/>
              </a:rPr>
              <a:t>e</a:t>
            </a:r>
            <a:r>
              <a:rPr sz="2400" dirty="0">
                <a:latin typeface="Calibri" panose="020F0502020204030204" pitchFamily="34" charset="0"/>
                <a:cs typeface="Tw Cen MT"/>
              </a:rPr>
              <a:t>y</a:t>
            </a:r>
            <a:r>
              <a:rPr sz="2400" spc="-25" dirty="0">
                <a:latin typeface="Calibri" panose="020F0502020204030204" pitchFamily="34" charset="0"/>
                <a:cs typeface="Tw Cen MT"/>
              </a:rPr>
              <a:t> </a:t>
            </a:r>
            <a:r>
              <a:rPr sz="2400" dirty="0">
                <a:latin typeface="Calibri" panose="020F0502020204030204" pitchFamily="34" charset="0"/>
                <a:cs typeface="Tw Cen MT"/>
              </a:rPr>
              <a:t>resul</a:t>
            </a:r>
            <a:r>
              <a:rPr sz="2400" spc="5" dirty="0">
                <a:latin typeface="Calibri" panose="020F0502020204030204" pitchFamily="34" charset="0"/>
                <a:cs typeface="Tw Cen MT"/>
              </a:rPr>
              <a:t>t</a:t>
            </a:r>
            <a:r>
              <a:rPr sz="2400" dirty="0">
                <a:latin typeface="Calibri" panose="020F0502020204030204" pitchFamily="34" charset="0"/>
                <a:cs typeface="Tw Cen MT"/>
              </a:rPr>
              <a:t>s</a:t>
            </a:r>
            <a:r>
              <a:rPr sz="2400" spc="-20" dirty="0">
                <a:latin typeface="Calibri" panose="020F0502020204030204" pitchFamily="34" charset="0"/>
                <a:cs typeface="Tw Cen MT"/>
              </a:rPr>
              <a:t> </a:t>
            </a:r>
            <a:r>
              <a:rPr sz="2400" dirty="0">
                <a:latin typeface="Calibri" panose="020F0502020204030204" pitchFamily="34" charset="0"/>
                <a:cs typeface="Tw Cen MT"/>
              </a:rPr>
              <a:t>sug</a:t>
            </a:r>
            <a:r>
              <a:rPr sz="2400" spc="-50" dirty="0">
                <a:latin typeface="Calibri" panose="020F0502020204030204" pitchFamily="34" charset="0"/>
                <a:cs typeface="Tw Cen MT"/>
              </a:rPr>
              <a:t>g</a:t>
            </a:r>
            <a:r>
              <a:rPr sz="2400" dirty="0">
                <a:latin typeface="Calibri" panose="020F0502020204030204" pitchFamily="34" charset="0"/>
                <a:cs typeface="Tw Cen MT"/>
              </a:rPr>
              <a:t>est th</a:t>
            </a:r>
            <a:r>
              <a:rPr sz="2400" spc="5" dirty="0">
                <a:latin typeface="Calibri" panose="020F0502020204030204" pitchFamily="34" charset="0"/>
                <a:cs typeface="Tw Cen MT"/>
              </a:rPr>
              <a:t>a</a:t>
            </a:r>
            <a:r>
              <a:rPr sz="2400" dirty="0">
                <a:latin typeface="Calibri" panose="020F0502020204030204" pitchFamily="34" charset="0"/>
                <a:cs typeface="Tw Cen MT"/>
              </a:rPr>
              <a:t>t</a:t>
            </a:r>
            <a:r>
              <a:rPr sz="2400" spc="-20" dirty="0">
                <a:latin typeface="Calibri" panose="020F0502020204030204" pitchFamily="34" charset="0"/>
                <a:cs typeface="Tw Cen MT"/>
              </a:rPr>
              <a:t> </a:t>
            </a:r>
            <a:r>
              <a:rPr sz="2400" dirty="0">
                <a:latin typeface="Calibri" panose="020F0502020204030204" pitchFamily="34" charset="0"/>
                <a:cs typeface="Tw Cen MT"/>
              </a:rPr>
              <a:t>the </a:t>
            </a:r>
            <a:r>
              <a:rPr sz="2400" spc="-5" dirty="0">
                <a:latin typeface="Calibri" panose="020F0502020204030204" pitchFamily="34" charset="0"/>
                <a:cs typeface="Tw Cen MT"/>
              </a:rPr>
              <a:t>len</a:t>
            </a:r>
            <a:r>
              <a:rPr sz="2400" spc="10" dirty="0">
                <a:latin typeface="Calibri" panose="020F0502020204030204" pitchFamily="34" charset="0"/>
                <a:cs typeface="Tw Cen MT"/>
              </a:rPr>
              <a:t>g</a:t>
            </a:r>
            <a:r>
              <a:rPr sz="2400" dirty="0">
                <a:latin typeface="Calibri" panose="020F0502020204030204" pitchFamily="34" charset="0"/>
                <a:cs typeface="Tw Cen MT"/>
              </a:rPr>
              <a:t>th of</a:t>
            </a:r>
            <a:r>
              <a:rPr sz="2400" spc="70" dirty="0">
                <a:latin typeface="Calibri" panose="020F0502020204030204" pitchFamily="34" charset="0"/>
                <a:cs typeface="Tw Cen MT"/>
              </a:rPr>
              <a:t> </a:t>
            </a:r>
            <a:r>
              <a:rPr sz="2400" dirty="0">
                <a:latin typeface="Calibri" panose="020F0502020204030204" pitchFamily="34" charset="0"/>
                <a:cs typeface="Tw Cen MT"/>
              </a:rPr>
              <a:t>a</a:t>
            </a:r>
            <a:r>
              <a:rPr sz="2400" spc="5" dirty="0">
                <a:latin typeface="Calibri" panose="020F0502020204030204" pitchFamily="34" charset="0"/>
                <a:cs typeface="Tw Cen MT"/>
              </a:rPr>
              <a:t>s</a:t>
            </a:r>
            <a:r>
              <a:rPr sz="2400" dirty="0">
                <a:latin typeface="Calibri" panose="020F0502020204030204" pitchFamily="34" charset="0"/>
                <a:cs typeface="Tw Cen MT"/>
              </a:rPr>
              <a:t>se</a:t>
            </a:r>
            <a:r>
              <a:rPr sz="2400" spc="5" dirty="0">
                <a:latin typeface="Calibri" panose="020F0502020204030204" pitchFamily="34" charset="0"/>
                <a:cs typeface="Tw Cen MT"/>
              </a:rPr>
              <a:t>s</a:t>
            </a:r>
            <a:r>
              <a:rPr sz="2400" dirty="0">
                <a:latin typeface="Calibri" panose="020F0502020204030204" pitchFamily="34" charset="0"/>
                <a:cs typeface="Tw Cen MT"/>
              </a:rPr>
              <a:t>s</a:t>
            </a:r>
            <a:r>
              <a:rPr sz="2400" spc="-15" dirty="0">
                <a:latin typeface="Calibri" panose="020F0502020204030204" pitchFamily="34" charset="0"/>
                <a:cs typeface="Tw Cen MT"/>
              </a:rPr>
              <a:t>m</a:t>
            </a:r>
            <a:r>
              <a:rPr sz="2400" dirty="0">
                <a:latin typeface="Calibri" panose="020F0502020204030204" pitchFamily="34" charset="0"/>
                <a:cs typeface="Tw Cen MT"/>
              </a:rPr>
              <a:t>ent</a:t>
            </a:r>
            <a:r>
              <a:rPr sz="2400" spc="-30" dirty="0">
                <a:latin typeface="Calibri" panose="020F0502020204030204" pitchFamily="34" charset="0"/>
                <a:cs typeface="Tw Cen MT"/>
              </a:rPr>
              <a:t> </a:t>
            </a:r>
            <a:r>
              <a:rPr sz="2400" dirty="0">
                <a:latin typeface="Calibri" panose="020F0502020204030204" pitchFamily="34" charset="0"/>
                <a:cs typeface="Tw Cen MT"/>
              </a:rPr>
              <a:t>a</a:t>
            </a:r>
            <a:r>
              <a:rPr sz="2400" spc="5" dirty="0">
                <a:latin typeface="Calibri" panose="020F0502020204030204" pitchFamily="34" charset="0"/>
                <a:cs typeface="Tw Cen MT"/>
              </a:rPr>
              <a:t>d</a:t>
            </a:r>
            <a:r>
              <a:rPr sz="2400" dirty="0">
                <a:latin typeface="Calibri" panose="020F0502020204030204" pitchFamily="34" charset="0"/>
                <a:cs typeface="Tw Cen MT"/>
              </a:rPr>
              <a:t>minist</a:t>
            </a:r>
            <a:r>
              <a:rPr sz="2400" spc="-20" dirty="0">
                <a:latin typeface="Calibri" panose="020F0502020204030204" pitchFamily="34" charset="0"/>
                <a:cs typeface="Tw Cen MT"/>
              </a:rPr>
              <a:t>r</a:t>
            </a:r>
            <a:r>
              <a:rPr sz="2400" dirty="0">
                <a:latin typeface="Calibri" panose="020F0502020204030204" pitchFamily="34" charset="0"/>
                <a:cs typeface="Tw Cen MT"/>
              </a:rPr>
              <a:t>ation</a:t>
            </a:r>
            <a:r>
              <a:rPr sz="2400" spc="-40" dirty="0">
                <a:latin typeface="Calibri" panose="020F0502020204030204" pitchFamily="34" charset="0"/>
                <a:cs typeface="Tw Cen MT"/>
              </a:rPr>
              <a:t> </a:t>
            </a:r>
            <a:r>
              <a:rPr sz="2400" dirty="0">
                <a:latin typeface="Calibri" panose="020F0502020204030204" pitchFamily="34" charset="0"/>
                <a:cs typeface="Tw Cen MT"/>
              </a:rPr>
              <a:t>t</a:t>
            </a:r>
            <a:r>
              <a:rPr sz="2400" spc="5" dirty="0">
                <a:latin typeface="Calibri" panose="020F0502020204030204" pitchFamily="34" charset="0"/>
                <a:cs typeface="Tw Cen MT"/>
              </a:rPr>
              <a:t>a</a:t>
            </a:r>
            <a:r>
              <a:rPr sz="2400" spc="-65" dirty="0">
                <a:latin typeface="Calibri" panose="020F0502020204030204" pitchFamily="34" charset="0"/>
                <a:cs typeface="Tw Cen MT"/>
              </a:rPr>
              <a:t>k</a:t>
            </a:r>
            <a:r>
              <a:rPr sz="2400" dirty="0">
                <a:latin typeface="Calibri" panose="020F0502020204030204" pitchFamily="34" charset="0"/>
                <a:cs typeface="Tw Cen MT"/>
              </a:rPr>
              <a:t>es on a</a:t>
            </a:r>
            <a:r>
              <a:rPr sz="2400" spc="-55" dirty="0">
                <a:latin typeface="Calibri" panose="020F0502020204030204" pitchFamily="34" charset="0"/>
                <a:cs typeface="Tw Cen MT"/>
              </a:rPr>
              <a:t>v</a:t>
            </a:r>
            <a:r>
              <a:rPr sz="2400" dirty="0">
                <a:latin typeface="Calibri" panose="020F0502020204030204" pitchFamily="34" charset="0"/>
                <a:cs typeface="Tw Cen MT"/>
              </a:rPr>
              <a:t>e</a:t>
            </a:r>
            <a:r>
              <a:rPr sz="2400" spc="-25" dirty="0">
                <a:latin typeface="Calibri" panose="020F0502020204030204" pitchFamily="34" charset="0"/>
                <a:cs typeface="Tw Cen MT"/>
              </a:rPr>
              <a:t>r</a:t>
            </a:r>
            <a:r>
              <a:rPr sz="2400" dirty="0">
                <a:latin typeface="Calibri" panose="020F0502020204030204" pitchFamily="34" charset="0"/>
                <a:cs typeface="Tw Cen MT"/>
              </a:rPr>
              <a:t>a</a:t>
            </a:r>
            <a:r>
              <a:rPr sz="2400" spc="-50" dirty="0">
                <a:latin typeface="Calibri" panose="020F0502020204030204" pitchFamily="34" charset="0"/>
                <a:cs typeface="Tw Cen MT"/>
              </a:rPr>
              <a:t>g</a:t>
            </a:r>
            <a:r>
              <a:rPr sz="2400" dirty="0">
                <a:latin typeface="Calibri" panose="020F0502020204030204" pitchFamily="34" charset="0"/>
                <a:cs typeface="Tw Cen MT"/>
              </a:rPr>
              <a:t>e</a:t>
            </a:r>
            <a:r>
              <a:rPr sz="2400" spc="-35" dirty="0">
                <a:latin typeface="Calibri" panose="020F0502020204030204" pitchFamily="34" charset="0"/>
                <a:cs typeface="Tw Cen MT"/>
              </a:rPr>
              <a:t> </a:t>
            </a:r>
            <a:r>
              <a:rPr sz="2400" spc="-5" dirty="0">
                <a:latin typeface="Calibri" panose="020F0502020204030204" pitchFamily="34" charset="0"/>
                <a:cs typeface="Tw Cen MT"/>
              </a:rPr>
              <a:t>.7</a:t>
            </a:r>
            <a:r>
              <a:rPr sz="2400" dirty="0">
                <a:latin typeface="Calibri" panose="020F0502020204030204" pitchFamily="34" charset="0"/>
                <a:cs typeface="Tw Cen MT"/>
              </a:rPr>
              <a:t>5</a:t>
            </a:r>
            <a:r>
              <a:rPr sz="2400" spc="-15" dirty="0">
                <a:latin typeface="Calibri" panose="020F0502020204030204" pitchFamily="34" charset="0"/>
                <a:cs typeface="Tw Cen MT"/>
              </a:rPr>
              <a:t> </a:t>
            </a:r>
            <a:r>
              <a:rPr sz="2400" dirty="0">
                <a:latin typeface="Calibri" panose="020F0502020204030204" pitchFamily="34" charset="0"/>
                <a:cs typeface="Tw Cen MT"/>
              </a:rPr>
              <a:t>to 1.5</a:t>
            </a:r>
            <a:r>
              <a:rPr sz="2400" spc="-5" dirty="0">
                <a:latin typeface="Calibri" panose="020F0502020204030204" pitchFamily="34" charset="0"/>
                <a:cs typeface="Tw Cen MT"/>
              </a:rPr>
              <a:t> </a:t>
            </a:r>
            <a:r>
              <a:rPr sz="2400" dirty="0">
                <a:latin typeface="Calibri" panose="020F0502020204030204" pitchFamily="34" charset="0"/>
                <a:cs typeface="Tw Cen MT"/>
              </a:rPr>
              <a:t>hours</a:t>
            </a:r>
            <a:r>
              <a:rPr sz="2400" spc="-15" dirty="0">
                <a:latin typeface="Calibri" panose="020F0502020204030204" pitchFamily="34" charset="0"/>
                <a:cs typeface="Tw Cen MT"/>
              </a:rPr>
              <a:t> </a:t>
            </a:r>
            <a:r>
              <a:rPr sz="2400" dirty="0">
                <a:latin typeface="Calibri" panose="020F0502020204030204" pitchFamily="34" charset="0"/>
                <a:cs typeface="Tw Cen MT"/>
              </a:rPr>
              <a:t>per</a:t>
            </a:r>
            <a:r>
              <a:rPr sz="2400" spc="-15" dirty="0">
                <a:latin typeface="Calibri" panose="020F0502020204030204" pitchFamily="34" charset="0"/>
                <a:cs typeface="Tw Cen MT"/>
              </a:rPr>
              <a:t> </a:t>
            </a:r>
            <a:r>
              <a:rPr sz="2400" dirty="0">
                <a:latin typeface="Calibri" panose="020F0502020204030204" pitchFamily="34" charset="0"/>
                <a:cs typeface="Tw Cen MT"/>
              </a:rPr>
              <a:t>content</a:t>
            </a:r>
            <a:r>
              <a:rPr sz="2400" spc="-10" dirty="0">
                <a:latin typeface="Calibri" panose="020F0502020204030204" pitchFamily="34" charset="0"/>
                <a:cs typeface="Tw Cen MT"/>
              </a:rPr>
              <a:t> </a:t>
            </a:r>
            <a:r>
              <a:rPr sz="2400" dirty="0">
                <a:latin typeface="Calibri" panose="020F0502020204030204" pitchFamily="34" charset="0"/>
                <a:cs typeface="Tw Cen MT"/>
              </a:rPr>
              <a:t>area</a:t>
            </a:r>
          </a:p>
          <a:p>
            <a:pPr marL="993775" indent="-457200">
              <a:lnSpc>
                <a:spcPct val="100000"/>
              </a:lnSpc>
              <a:spcBef>
                <a:spcPts val="300"/>
              </a:spcBef>
              <a:buClr>
                <a:srgbClr val="0070C0"/>
              </a:buClr>
              <a:buSzPct val="100000"/>
              <a:buFont typeface="Courier New" panose="02070309020205020404" pitchFamily="49" charset="0"/>
              <a:buChar char="o"/>
              <a:tabLst>
                <a:tab pos="857250" algn="l"/>
              </a:tabLst>
            </a:pPr>
            <a:r>
              <a:rPr sz="2400" spc="-90" dirty="0">
                <a:latin typeface="Calibri" panose="020F0502020204030204" pitchFamily="34" charset="0"/>
                <a:cs typeface="Tw Cen MT"/>
              </a:rPr>
              <a:t>A</a:t>
            </a:r>
            <a:r>
              <a:rPr sz="2400" spc="-65" dirty="0">
                <a:latin typeface="Calibri" panose="020F0502020204030204" pitchFamily="34" charset="0"/>
                <a:cs typeface="Tw Cen MT"/>
              </a:rPr>
              <a:t>v</a:t>
            </a:r>
            <a:r>
              <a:rPr sz="2400" dirty="0">
                <a:latin typeface="Calibri" panose="020F0502020204030204" pitchFamily="34" charset="0"/>
                <a:cs typeface="Tw Cen MT"/>
              </a:rPr>
              <a:t>e</a:t>
            </a:r>
            <a:r>
              <a:rPr sz="2400" spc="-25" dirty="0">
                <a:latin typeface="Calibri" panose="020F0502020204030204" pitchFamily="34" charset="0"/>
                <a:cs typeface="Tw Cen MT"/>
              </a:rPr>
              <a:t>r</a:t>
            </a:r>
            <a:r>
              <a:rPr sz="2400" dirty="0">
                <a:latin typeface="Calibri" panose="020F0502020204030204" pitchFamily="34" charset="0"/>
                <a:cs typeface="Tw Cen MT"/>
              </a:rPr>
              <a:t>a</a:t>
            </a:r>
            <a:r>
              <a:rPr sz="2400" spc="-55" dirty="0">
                <a:latin typeface="Calibri" panose="020F0502020204030204" pitchFamily="34" charset="0"/>
                <a:cs typeface="Tw Cen MT"/>
              </a:rPr>
              <a:t>g</a:t>
            </a:r>
            <a:r>
              <a:rPr sz="2400" dirty="0">
                <a:latin typeface="Calibri" panose="020F0502020204030204" pitchFamily="34" charset="0"/>
                <a:cs typeface="Tw Cen MT"/>
              </a:rPr>
              <a:t>e</a:t>
            </a:r>
            <a:r>
              <a:rPr sz="2400" spc="-35" dirty="0">
                <a:latin typeface="Calibri" panose="020F0502020204030204" pitchFamily="34" charset="0"/>
                <a:cs typeface="Tw Cen MT"/>
              </a:rPr>
              <a:t> </a:t>
            </a:r>
            <a:r>
              <a:rPr sz="2400" spc="-5" dirty="0">
                <a:latin typeface="Calibri" panose="020F0502020204030204" pitchFamily="34" charset="0"/>
                <a:cs typeface="Tw Cen MT"/>
              </a:rPr>
              <a:t>lengt</a:t>
            </a:r>
            <a:r>
              <a:rPr sz="2400" dirty="0">
                <a:latin typeface="Calibri" panose="020F0502020204030204" pitchFamily="34" charset="0"/>
                <a:cs typeface="Tw Cen MT"/>
              </a:rPr>
              <a:t>h</a:t>
            </a:r>
            <a:r>
              <a:rPr sz="2400" spc="5" dirty="0">
                <a:latin typeface="Calibri" panose="020F0502020204030204" pitchFamily="34" charset="0"/>
                <a:cs typeface="Tw Cen MT"/>
              </a:rPr>
              <a:t>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dirty="0">
                <a:latin typeface="Calibri" panose="020F0502020204030204" pitchFamily="34" charset="0"/>
                <a:cs typeface="Tw Cen MT"/>
              </a:rPr>
              <a:t>da</a:t>
            </a:r>
            <a:r>
              <a:rPr sz="2400" spc="5" dirty="0">
                <a:latin typeface="Calibri" panose="020F0502020204030204" pitchFamily="34" charset="0"/>
                <a:cs typeface="Tw Cen MT"/>
              </a:rPr>
              <a:t>t</a:t>
            </a:r>
            <a:r>
              <a:rPr sz="2400" dirty="0">
                <a:latin typeface="Calibri" panose="020F0502020204030204" pitchFamily="34" charset="0"/>
                <a:cs typeface="Tw Cen MT"/>
              </a:rPr>
              <a:t>a</a:t>
            </a:r>
            <a:r>
              <a:rPr sz="2400" spc="-30" dirty="0">
                <a:latin typeface="Calibri" panose="020F0502020204030204" pitchFamily="34" charset="0"/>
                <a:cs typeface="Tw Cen MT"/>
              </a:rPr>
              <a:t> </a:t>
            </a:r>
            <a:r>
              <a:rPr sz="2400" dirty="0">
                <a:latin typeface="Calibri" panose="020F0502020204030204" pitchFamily="34" charset="0"/>
                <a:cs typeface="Tw Cen MT"/>
              </a:rPr>
              <a:t>entry (~10</a:t>
            </a:r>
            <a:r>
              <a:rPr sz="2400" spc="-5" dirty="0">
                <a:latin typeface="Calibri" panose="020F0502020204030204" pitchFamily="34" charset="0"/>
                <a:cs typeface="Tw Cen MT"/>
              </a:rPr>
              <a:t>-</a:t>
            </a:r>
            <a:r>
              <a:rPr sz="2400" dirty="0">
                <a:latin typeface="Calibri" panose="020F0502020204030204" pitchFamily="34" charset="0"/>
                <a:cs typeface="Tw Cen MT"/>
              </a:rPr>
              <a:t>15</a:t>
            </a:r>
            <a:r>
              <a:rPr sz="2400" spc="5" dirty="0">
                <a:latin typeface="Calibri" panose="020F0502020204030204" pitchFamily="34" charset="0"/>
                <a:cs typeface="Tw Cen MT"/>
              </a:rPr>
              <a:t> </a:t>
            </a:r>
            <a:r>
              <a:rPr sz="2400" dirty="0">
                <a:latin typeface="Calibri" panose="020F0502020204030204" pitchFamily="34" charset="0"/>
                <a:cs typeface="Tw Cen MT"/>
              </a:rPr>
              <a:t>m</a:t>
            </a:r>
            <a:r>
              <a:rPr sz="2400" spc="-10" dirty="0">
                <a:latin typeface="Calibri" panose="020F0502020204030204" pitchFamily="34" charset="0"/>
                <a:cs typeface="Tw Cen MT"/>
              </a:rPr>
              <a:t>i</a:t>
            </a:r>
            <a:r>
              <a:rPr sz="2400" dirty="0">
                <a:latin typeface="Calibri" panose="020F0502020204030204" pitchFamily="34" charset="0"/>
                <a:cs typeface="Tw Cen MT"/>
              </a:rPr>
              <a:t>nutes)</a:t>
            </a:r>
          </a:p>
          <a:p>
            <a:pPr marL="993775" marR="141605" indent="-457200">
              <a:lnSpc>
                <a:spcPts val="3130"/>
              </a:lnSpc>
              <a:spcBef>
                <a:spcPts val="755"/>
              </a:spcBef>
              <a:buClr>
                <a:srgbClr val="0070C0"/>
              </a:buClr>
              <a:buSzPct val="100000"/>
              <a:buFont typeface="Courier New" panose="02070309020205020404" pitchFamily="49" charset="0"/>
              <a:buChar char="o"/>
              <a:tabLst>
                <a:tab pos="857250" algn="l"/>
              </a:tabLst>
            </a:pPr>
            <a:r>
              <a:rPr sz="2400" spc="-90" dirty="0">
                <a:latin typeface="Calibri" panose="020F0502020204030204" pitchFamily="34" charset="0"/>
                <a:cs typeface="Tw Cen MT"/>
              </a:rPr>
              <a:t>A</a:t>
            </a:r>
            <a:r>
              <a:rPr sz="2400" spc="-65" dirty="0">
                <a:latin typeface="Calibri" panose="020F0502020204030204" pitchFamily="34" charset="0"/>
                <a:cs typeface="Tw Cen MT"/>
              </a:rPr>
              <a:t>v</a:t>
            </a:r>
            <a:r>
              <a:rPr sz="2400" dirty="0">
                <a:latin typeface="Calibri" panose="020F0502020204030204" pitchFamily="34" charset="0"/>
                <a:cs typeface="Tw Cen MT"/>
              </a:rPr>
              <a:t>e</a:t>
            </a:r>
            <a:r>
              <a:rPr sz="2400" spc="-25" dirty="0">
                <a:latin typeface="Calibri" panose="020F0502020204030204" pitchFamily="34" charset="0"/>
                <a:cs typeface="Tw Cen MT"/>
              </a:rPr>
              <a:t>r</a:t>
            </a:r>
            <a:r>
              <a:rPr sz="2400" dirty="0">
                <a:latin typeface="Calibri" panose="020F0502020204030204" pitchFamily="34" charset="0"/>
                <a:cs typeface="Tw Cen MT"/>
              </a:rPr>
              <a:t>a</a:t>
            </a:r>
            <a:r>
              <a:rPr sz="2400" spc="-50" dirty="0">
                <a:latin typeface="Calibri" panose="020F0502020204030204" pitchFamily="34" charset="0"/>
                <a:cs typeface="Tw Cen MT"/>
              </a:rPr>
              <a:t>g</a:t>
            </a:r>
            <a:r>
              <a:rPr sz="2400" dirty="0">
                <a:latin typeface="Calibri" panose="020F0502020204030204" pitchFamily="34" charset="0"/>
                <a:cs typeface="Tw Cen MT"/>
              </a:rPr>
              <a:t>e</a:t>
            </a:r>
            <a:r>
              <a:rPr sz="2400" spc="-35" dirty="0">
                <a:latin typeface="Calibri" panose="020F0502020204030204" pitchFamily="34" charset="0"/>
                <a:cs typeface="Tw Cen MT"/>
              </a:rPr>
              <a:t> </a:t>
            </a:r>
            <a:r>
              <a:rPr sz="2400" spc="-5" dirty="0">
                <a:latin typeface="Calibri" panose="020F0502020204030204" pitchFamily="34" charset="0"/>
                <a:cs typeface="Tw Cen MT"/>
              </a:rPr>
              <a:t>leng</a:t>
            </a:r>
            <a:r>
              <a:rPr sz="2400" spc="5" dirty="0">
                <a:latin typeface="Calibri" panose="020F0502020204030204" pitchFamily="34" charset="0"/>
                <a:cs typeface="Tw Cen MT"/>
              </a:rPr>
              <a:t>t</a:t>
            </a:r>
            <a:r>
              <a:rPr sz="2400" dirty="0">
                <a:latin typeface="Calibri" panose="020F0502020204030204" pitchFamily="34" charset="0"/>
                <a:cs typeface="Tw Cen MT"/>
              </a:rPr>
              <a:t>h</a:t>
            </a:r>
            <a:r>
              <a:rPr sz="2400" spc="-10" dirty="0">
                <a:latin typeface="Calibri" panose="020F0502020204030204" pitchFamily="34" charset="0"/>
                <a:cs typeface="Tw Cen MT"/>
              </a:rPr>
              <a:t> </a:t>
            </a:r>
            <a:r>
              <a:rPr sz="2400" dirty="0">
                <a:latin typeface="Calibri" panose="020F0502020204030204" pitchFamily="34" charset="0"/>
                <a:cs typeface="Tw Cen MT"/>
              </a:rPr>
              <a:t>of</a:t>
            </a:r>
            <a:r>
              <a:rPr sz="2400" spc="75" dirty="0">
                <a:latin typeface="Calibri" panose="020F0502020204030204" pitchFamily="34" charset="0"/>
                <a:cs typeface="Tw Cen MT"/>
              </a:rPr>
              <a:t> </a:t>
            </a:r>
            <a:r>
              <a:rPr sz="2400" dirty="0">
                <a:latin typeface="Calibri" panose="020F0502020204030204" pitchFamily="34" charset="0"/>
                <a:cs typeface="Tw Cen MT"/>
              </a:rPr>
              <a:t>time a</a:t>
            </a:r>
            <a:r>
              <a:rPr sz="2400" spc="5" dirty="0">
                <a:latin typeface="Calibri" panose="020F0502020204030204" pitchFamily="34" charset="0"/>
                <a:cs typeface="Tw Cen MT"/>
              </a:rPr>
              <a:t>s</a:t>
            </a:r>
            <a:r>
              <a:rPr sz="2400" dirty="0">
                <a:latin typeface="Calibri" panose="020F0502020204030204" pitchFamily="34" charset="0"/>
                <a:cs typeface="Tw Cen MT"/>
              </a:rPr>
              <a:t>sociated</a:t>
            </a:r>
            <a:r>
              <a:rPr sz="2400" spc="-40" dirty="0">
                <a:latin typeface="Calibri" panose="020F0502020204030204" pitchFamily="34" charset="0"/>
                <a:cs typeface="Tw Cen MT"/>
              </a:rPr>
              <a:t> </a:t>
            </a:r>
            <a:r>
              <a:rPr sz="2400" dirty="0">
                <a:latin typeface="Calibri" panose="020F0502020204030204" pitchFamily="34" charset="0"/>
                <a:cs typeface="Tw Cen MT"/>
              </a:rPr>
              <a:t>with mate</a:t>
            </a:r>
            <a:r>
              <a:rPr sz="2400" spc="5" dirty="0">
                <a:latin typeface="Calibri" panose="020F0502020204030204" pitchFamily="34" charset="0"/>
                <a:cs typeface="Tw Cen MT"/>
              </a:rPr>
              <a:t>r</a:t>
            </a:r>
            <a:r>
              <a:rPr sz="2400" spc="-5" dirty="0">
                <a:latin typeface="Calibri" panose="020F0502020204030204" pitchFamily="34" charset="0"/>
                <a:cs typeface="Tw Cen MT"/>
              </a:rPr>
              <a:t>ials </a:t>
            </a:r>
            <a:r>
              <a:rPr sz="2400" dirty="0">
                <a:latin typeface="Calibri" panose="020F0502020204030204" pitchFamily="34" charset="0"/>
                <a:cs typeface="Tw Cen MT"/>
              </a:rPr>
              <a:t>p</a:t>
            </a:r>
            <a:r>
              <a:rPr sz="2400" spc="5" dirty="0">
                <a:latin typeface="Calibri" panose="020F0502020204030204" pitchFamily="34" charset="0"/>
                <a:cs typeface="Tw Cen MT"/>
              </a:rPr>
              <a:t>r</a:t>
            </a:r>
            <a:r>
              <a:rPr sz="2400" dirty="0">
                <a:latin typeface="Calibri" panose="020F0502020204030204" pitchFamily="34" charset="0"/>
                <a:cs typeface="Tw Cen MT"/>
              </a:rPr>
              <a:t>ep</a:t>
            </a:r>
            <a:r>
              <a:rPr sz="2400" spc="5" dirty="0">
                <a:latin typeface="Calibri" panose="020F0502020204030204" pitchFamily="34" charset="0"/>
                <a:cs typeface="Tw Cen MT"/>
              </a:rPr>
              <a:t>a</a:t>
            </a:r>
            <a:r>
              <a:rPr sz="2400" spc="-35" dirty="0">
                <a:latin typeface="Calibri" panose="020F0502020204030204" pitchFamily="34" charset="0"/>
                <a:cs typeface="Tw Cen MT"/>
              </a:rPr>
              <a:t>r</a:t>
            </a:r>
            <a:r>
              <a:rPr sz="2400" dirty="0">
                <a:latin typeface="Calibri" panose="020F0502020204030204" pitchFamily="34" charset="0"/>
                <a:cs typeface="Tw Cen MT"/>
              </a:rPr>
              <a:t>ation</a:t>
            </a:r>
            <a:r>
              <a:rPr sz="2400" spc="-30" dirty="0">
                <a:latin typeface="Calibri" panose="020F0502020204030204" pitchFamily="34" charset="0"/>
                <a:cs typeface="Tw Cen MT"/>
              </a:rPr>
              <a:t> </a:t>
            </a:r>
            <a:r>
              <a:rPr sz="2400" spc="-10" dirty="0">
                <a:latin typeface="Calibri" panose="020F0502020204030204" pitchFamily="34" charset="0"/>
                <a:cs typeface="Tw Cen MT"/>
              </a:rPr>
              <a:t>(</a:t>
            </a:r>
            <a:r>
              <a:rPr sz="2400" spc="-50" dirty="0">
                <a:latin typeface="Calibri" panose="020F0502020204030204" pitchFamily="34" charset="0"/>
                <a:cs typeface="Tw Cen MT"/>
              </a:rPr>
              <a:t>v</a:t>
            </a:r>
            <a:r>
              <a:rPr sz="2400" dirty="0">
                <a:latin typeface="Calibri" panose="020F0502020204030204" pitchFamily="34" charset="0"/>
                <a:cs typeface="Tw Cen MT"/>
              </a:rPr>
              <a:t>aries)</a:t>
            </a:r>
          </a:p>
        </p:txBody>
      </p:sp>
      <p:sp>
        <p:nvSpPr>
          <p:cNvPr id="4" name="object 4"/>
          <p:cNvSpPr/>
          <p:nvPr/>
        </p:nvSpPr>
        <p:spPr>
          <a:xfrm>
            <a:off x="7021195" y="4561952"/>
            <a:ext cx="1828800" cy="1828800"/>
          </a:xfrm>
          <a:prstGeom prst="rect">
            <a:avLst/>
          </a:prstGeom>
          <a:blipFill>
            <a:blip r:embed="rId3" cstate="print"/>
            <a:stretch>
              <a:fillRect/>
            </a:stretch>
          </a:blipFill>
        </p:spPr>
        <p:txBody>
          <a:bodyPr wrap="square" lIns="0" tIns="0" rIns="0" bIns="0" rtlCol="0">
            <a:spAutoFit/>
          </a:bodyPr>
          <a:lstStyle/>
          <a:p>
            <a:endParaRPr/>
          </a:p>
        </p:txBody>
      </p:sp>
      <p:sp>
        <p:nvSpPr>
          <p:cNvPr id="5" name="Slide Number Placeholder 4"/>
          <p:cNvSpPr>
            <a:spLocks noGrp="1"/>
          </p:cNvSpPr>
          <p:nvPr>
            <p:ph type="sldNum" sz="quarter" idx="11"/>
          </p:nvPr>
        </p:nvSpPr>
        <p:spPr/>
        <p:txBody>
          <a:bodyPr/>
          <a:lstStyle/>
          <a:p>
            <a:fld id="{316F672B-6F7E-44F2-8C45-8A8581499401}" type="slidenum">
              <a:rPr lang="en-US" altLang="en-US" smtClean="0"/>
              <a:pPr/>
              <a:t>21</a:t>
            </a:fld>
            <a:endParaRPr lang="en-US" altLang="en-US"/>
          </a:p>
        </p:txBody>
      </p:sp>
    </p:spTree>
    <p:extLst>
      <p:ext uri="{BB962C8B-B14F-4D97-AF65-F5344CB8AC3E}">
        <p14:creationId xmlns:p14="http://schemas.microsoft.com/office/powerpoint/2010/main" val="7341094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443361"/>
            <a:ext cx="8229600" cy="865878"/>
          </a:xfrm>
          <a:prstGeom prst="rect">
            <a:avLst/>
          </a:prstGeom>
        </p:spPr>
        <p:txBody>
          <a:bodyPr vert="horz" wrap="square" lIns="0" tIns="247904" rIns="0" bIns="0" rtlCol="0">
            <a:spAutoFit/>
          </a:bodyPr>
          <a:lstStyle/>
          <a:p>
            <a:pPr marL="1402715">
              <a:lnSpc>
                <a:spcPct val="100000"/>
              </a:lnSpc>
            </a:pPr>
            <a:r>
              <a:rPr dirty="0" err="1" smtClean="0">
                <a:solidFill>
                  <a:schemeClr val="tx1"/>
                </a:solidFill>
                <a:latin typeface="Calibri" panose="020F0502020204030204" pitchFamily="34" charset="0"/>
              </a:rPr>
              <a:t>ORExt</a:t>
            </a:r>
            <a:r>
              <a:rPr spc="-25" dirty="0" smtClean="0">
                <a:solidFill>
                  <a:schemeClr val="tx1"/>
                </a:solidFill>
                <a:latin typeface="Calibri" panose="020F0502020204030204" pitchFamily="34" charset="0"/>
              </a:rPr>
              <a:t> </a:t>
            </a:r>
            <a:r>
              <a:rPr spc="-45" dirty="0">
                <a:solidFill>
                  <a:schemeClr val="tx1"/>
                </a:solidFill>
                <a:latin typeface="Calibri" panose="020F0502020204030204" pitchFamily="34" charset="0"/>
              </a:rPr>
              <a:t>F</a:t>
            </a:r>
            <a:r>
              <a:rPr dirty="0">
                <a:solidFill>
                  <a:schemeClr val="tx1"/>
                </a:solidFill>
                <a:latin typeface="Calibri" panose="020F0502020204030204" pitchFamily="34" charset="0"/>
              </a:rPr>
              <a:t>o</a:t>
            </a:r>
            <a:r>
              <a:rPr spc="75" dirty="0">
                <a:solidFill>
                  <a:schemeClr val="tx1"/>
                </a:solidFill>
                <a:latin typeface="Calibri" panose="020F0502020204030204" pitchFamily="34" charset="0"/>
              </a:rPr>
              <a:t>r</a:t>
            </a:r>
            <a:r>
              <a:rPr dirty="0">
                <a:solidFill>
                  <a:schemeClr val="tx1"/>
                </a:solidFill>
                <a:latin typeface="Calibri" panose="020F0502020204030204" pitchFamily="34" charset="0"/>
              </a:rPr>
              <a:t>mat</a:t>
            </a:r>
          </a:p>
        </p:txBody>
      </p:sp>
      <p:sp>
        <p:nvSpPr>
          <p:cNvPr id="3" name="object 3"/>
          <p:cNvSpPr txBox="1"/>
          <p:nvPr/>
        </p:nvSpPr>
        <p:spPr>
          <a:xfrm>
            <a:off x="990600" y="1447800"/>
            <a:ext cx="8001000" cy="1854354"/>
          </a:xfrm>
          <a:prstGeom prst="rect">
            <a:avLst/>
          </a:prstGeom>
        </p:spPr>
        <p:txBody>
          <a:bodyPr vert="horz" wrap="square" lIns="0" tIns="0" rIns="0" bIns="0" rtlCol="0">
            <a:spAutoFit/>
          </a:bodyPr>
          <a:lstStyle/>
          <a:p>
            <a:pPr marL="12700">
              <a:lnSpc>
                <a:spcPct val="100000"/>
              </a:lnSpc>
            </a:pPr>
            <a:r>
              <a:rPr sz="1200" b="1" dirty="0">
                <a:solidFill>
                  <a:srgbClr val="FFFFFF"/>
                </a:solidFill>
                <a:latin typeface="Arial"/>
                <a:cs typeface="Arial"/>
              </a:rPr>
              <a:t>10</a:t>
            </a:r>
            <a:endParaRPr sz="1200" dirty="0">
              <a:latin typeface="Arial"/>
              <a:cs typeface="Arial"/>
            </a:endParaRPr>
          </a:p>
          <a:p>
            <a:pPr marL="723265" marR="573405" indent="-342900">
              <a:lnSpc>
                <a:spcPct val="100000"/>
              </a:lnSpc>
              <a:spcBef>
                <a:spcPts val="110"/>
              </a:spcBef>
              <a:buClr>
                <a:srgbClr val="0070C0"/>
              </a:buClr>
              <a:buSzPct val="100000"/>
              <a:buFont typeface="Courier New" panose="02070309020205020404" pitchFamily="49" charset="0"/>
              <a:buChar char="o"/>
              <a:tabLst>
                <a:tab pos="701040" algn="l"/>
              </a:tabLst>
            </a:pPr>
            <a:r>
              <a:rPr lang="en-US" sz="2400" u="heavy" spc="-15" dirty="0" smtClean="0">
                <a:latin typeface="Calibri" panose="020F0502020204030204" pitchFamily="34" charset="0"/>
                <a:cs typeface="Tw Cen MT"/>
              </a:rPr>
              <a:t>Three</a:t>
            </a:r>
            <a:r>
              <a:rPr sz="2400" spc="5" dirty="0" smtClean="0">
                <a:latin typeface="Calibri" panose="020F0502020204030204" pitchFamily="34" charset="0"/>
                <a:cs typeface="Tw Cen MT"/>
              </a:rPr>
              <a:t> </a:t>
            </a:r>
            <a:r>
              <a:rPr sz="2400" spc="-10" dirty="0">
                <a:latin typeface="Calibri" panose="020F0502020204030204" pitchFamily="34" charset="0"/>
                <a:cs typeface="Tw Cen MT"/>
              </a:rPr>
              <a:t>subject</a:t>
            </a:r>
            <a:r>
              <a:rPr sz="2400" spc="-25" dirty="0">
                <a:latin typeface="Calibri" panose="020F0502020204030204" pitchFamily="34" charset="0"/>
                <a:cs typeface="Tw Cen MT"/>
              </a:rPr>
              <a:t> </a:t>
            </a:r>
            <a:r>
              <a:rPr sz="2400" spc="-15" dirty="0">
                <a:latin typeface="Calibri" panose="020F0502020204030204" pitchFamily="34" charset="0"/>
                <a:cs typeface="Tw Cen MT"/>
              </a:rPr>
              <a:t>areas</a:t>
            </a:r>
            <a:r>
              <a:rPr sz="2400" dirty="0">
                <a:latin typeface="Calibri" panose="020F0502020204030204" pitchFamily="34" charset="0"/>
                <a:cs typeface="Tw Cen MT"/>
              </a:rPr>
              <a:t> </a:t>
            </a:r>
            <a:r>
              <a:rPr sz="2400" spc="-10" dirty="0">
                <a:latin typeface="Calibri" panose="020F0502020204030204" pitchFamily="34" charset="0"/>
                <a:cs typeface="Tw Cen MT"/>
              </a:rPr>
              <a:t>(</a:t>
            </a:r>
            <a:r>
              <a:rPr sz="2400" dirty="0">
                <a:latin typeface="Calibri" panose="020F0502020204030204" pitchFamily="34" charset="0"/>
                <a:cs typeface="Tw Cen MT"/>
              </a:rPr>
              <a:t> Engli</a:t>
            </a:r>
            <a:r>
              <a:rPr sz="2400" spc="5" dirty="0">
                <a:latin typeface="Calibri" panose="020F0502020204030204" pitchFamily="34" charset="0"/>
                <a:cs typeface="Tw Cen MT"/>
              </a:rPr>
              <a:t>s</a:t>
            </a:r>
            <a:r>
              <a:rPr sz="2400" spc="-15" dirty="0">
                <a:latin typeface="Calibri" panose="020F0502020204030204" pitchFamily="34" charset="0"/>
                <a:cs typeface="Tw Cen MT"/>
              </a:rPr>
              <a:t>h</a:t>
            </a:r>
            <a:r>
              <a:rPr sz="2400" spc="-25" dirty="0">
                <a:latin typeface="Calibri" panose="020F0502020204030204" pitchFamily="34" charset="0"/>
                <a:cs typeface="Tw Cen MT"/>
              </a:rPr>
              <a:t> </a:t>
            </a:r>
            <a:r>
              <a:rPr lang="en-US" sz="2400" spc="-20" dirty="0">
                <a:latin typeface="Calibri" panose="020F0502020204030204" pitchFamily="34" charset="0"/>
                <a:cs typeface="Tw Cen MT"/>
              </a:rPr>
              <a:t>L</a:t>
            </a:r>
            <a:r>
              <a:rPr sz="2400" spc="-20" dirty="0" smtClean="0">
                <a:latin typeface="Calibri" panose="020F0502020204030204" pitchFamily="34" charset="0"/>
                <a:cs typeface="Tw Cen MT"/>
              </a:rPr>
              <a:t>angua</a:t>
            </a:r>
            <a:r>
              <a:rPr sz="2400" spc="-65" dirty="0" smtClean="0">
                <a:latin typeface="Calibri" panose="020F0502020204030204" pitchFamily="34" charset="0"/>
                <a:cs typeface="Tw Cen MT"/>
              </a:rPr>
              <a:t>g</a:t>
            </a:r>
            <a:r>
              <a:rPr sz="2400" dirty="0" smtClean="0">
                <a:latin typeface="Calibri" panose="020F0502020204030204" pitchFamily="34" charset="0"/>
                <a:cs typeface="Tw Cen MT"/>
              </a:rPr>
              <a:t>e</a:t>
            </a:r>
            <a:r>
              <a:rPr sz="2400" spc="5" dirty="0" smtClean="0">
                <a:latin typeface="Calibri" panose="020F0502020204030204" pitchFamily="34" charset="0"/>
                <a:cs typeface="Tw Cen MT"/>
              </a:rPr>
              <a:t> </a:t>
            </a:r>
            <a:r>
              <a:rPr lang="en-US" sz="2400" spc="-15" dirty="0">
                <a:latin typeface="Calibri" panose="020F0502020204030204" pitchFamily="34" charset="0"/>
                <a:cs typeface="Tw Cen MT"/>
              </a:rPr>
              <a:t>A</a:t>
            </a:r>
            <a:r>
              <a:rPr sz="2400" spc="30" dirty="0" smtClean="0">
                <a:latin typeface="Calibri" panose="020F0502020204030204" pitchFamily="34" charset="0"/>
                <a:cs typeface="Tw Cen MT"/>
              </a:rPr>
              <a:t>r</a:t>
            </a:r>
            <a:r>
              <a:rPr sz="2400" dirty="0" smtClean="0">
                <a:latin typeface="Calibri" panose="020F0502020204030204" pitchFamily="34" charset="0"/>
                <a:cs typeface="Tw Cen MT"/>
              </a:rPr>
              <a:t>ts</a:t>
            </a:r>
            <a:r>
              <a:rPr lang="en-US" sz="2400" dirty="0" smtClean="0">
                <a:latin typeface="Calibri" panose="020F0502020204030204" pitchFamily="34" charset="0"/>
                <a:cs typeface="Tw Cen MT"/>
              </a:rPr>
              <a:t> (ELA)</a:t>
            </a:r>
            <a:r>
              <a:rPr sz="2400" dirty="0" smtClean="0">
                <a:latin typeface="Calibri" panose="020F0502020204030204" pitchFamily="34" charset="0"/>
                <a:cs typeface="Tw Cen MT"/>
              </a:rPr>
              <a:t> </a:t>
            </a:r>
            <a:r>
              <a:rPr sz="2400" spc="-10" dirty="0">
                <a:latin typeface="Calibri" panose="020F0502020204030204" pitchFamily="34" charset="0"/>
                <a:cs typeface="Tw Cen MT"/>
              </a:rPr>
              <a:t>[</a:t>
            </a:r>
            <a:r>
              <a:rPr sz="2400" spc="-90" dirty="0">
                <a:latin typeface="Calibri" panose="020F0502020204030204" pitchFamily="34" charset="0"/>
                <a:cs typeface="Tw Cen MT"/>
              </a:rPr>
              <a:t>R</a:t>
            </a:r>
            <a:r>
              <a:rPr sz="2400" spc="-15" dirty="0">
                <a:latin typeface="Calibri" panose="020F0502020204030204" pitchFamily="34" charset="0"/>
                <a:cs typeface="Tw Cen MT"/>
              </a:rPr>
              <a:t>ea</a:t>
            </a:r>
            <a:r>
              <a:rPr sz="2400" spc="-25" dirty="0">
                <a:latin typeface="Calibri" panose="020F0502020204030204" pitchFamily="34" charset="0"/>
                <a:cs typeface="Tw Cen MT"/>
              </a:rPr>
              <a:t>d</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70" dirty="0">
                <a:latin typeface="Calibri" panose="020F0502020204030204" pitchFamily="34" charset="0"/>
                <a:cs typeface="Tw Cen MT"/>
              </a:rPr>
              <a:t>g</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75" dirty="0">
                <a:latin typeface="Calibri" panose="020F0502020204030204" pitchFamily="34" charset="0"/>
                <a:cs typeface="Tw Cen MT"/>
              </a:rPr>
              <a:t>W</a:t>
            </a:r>
            <a:r>
              <a:rPr sz="2400" dirty="0">
                <a:latin typeface="Calibri" panose="020F0502020204030204" pitchFamily="34" charset="0"/>
                <a:cs typeface="Tw Cen MT"/>
              </a:rPr>
              <a:t>ri</a:t>
            </a:r>
            <a:r>
              <a:rPr sz="2400" spc="-10" dirty="0">
                <a:latin typeface="Calibri" panose="020F0502020204030204" pitchFamily="34" charset="0"/>
                <a:cs typeface="Tw Cen MT"/>
              </a:rPr>
              <a:t>tin</a:t>
            </a:r>
            <a:r>
              <a:rPr sz="2400" spc="-65" dirty="0">
                <a:latin typeface="Calibri" panose="020F0502020204030204" pitchFamily="34" charset="0"/>
                <a:cs typeface="Tw Cen MT"/>
              </a:rPr>
              <a:t>g</a:t>
            </a:r>
            <a:r>
              <a:rPr sz="2400" dirty="0">
                <a:latin typeface="Calibri" panose="020F0502020204030204" pitchFamily="34" charset="0"/>
                <a:cs typeface="Tw Cen MT"/>
              </a:rPr>
              <a:t>, </a:t>
            </a:r>
            <a:r>
              <a:rPr sz="2400" spc="-15" dirty="0">
                <a:latin typeface="Calibri" panose="020F0502020204030204" pitchFamily="34" charset="0"/>
                <a:cs typeface="Tw Cen MT"/>
              </a:rPr>
              <a:t>Langua</a:t>
            </a:r>
            <a:r>
              <a:rPr sz="2400" spc="-75" dirty="0">
                <a:latin typeface="Calibri" panose="020F0502020204030204" pitchFamily="34" charset="0"/>
                <a:cs typeface="Tw Cen MT"/>
              </a:rPr>
              <a:t>g</a:t>
            </a:r>
            <a:r>
              <a:rPr sz="2400" dirty="0">
                <a:latin typeface="Calibri" panose="020F0502020204030204" pitchFamily="34" charset="0"/>
                <a:cs typeface="Tw Cen MT"/>
              </a:rPr>
              <a:t>e],</a:t>
            </a:r>
            <a:r>
              <a:rPr sz="2400" spc="5" dirty="0">
                <a:latin typeface="Calibri" panose="020F0502020204030204" pitchFamily="34" charset="0"/>
                <a:cs typeface="Tw Cen MT"/>
              </a:rPr>
              <a:t> </a:t>
            </a:r>
            <a:r>
              <a:rPr sz="2400" spc="-20" dirty="0">
                <a:latin typeface="Calibri" panose="020F0502020204030204" pitchFamily="34" charset="0"/>
                <a:cs typeface="Tw Cen MT"/>
              </a:rPr>
              <a:t>M</a:t>
            </a:r>
            <a:r>
              <a:rPr sz="2400" spc="-25" dirty="0">
                <a:latin typeface="Calibri" panose="020F0502020204030204" pitchFamily="34" charset="0"/>
                <a:cs typeface="Tw Cen MT"/>
              </a:rPr>
              <a:t>a</a:t>
            </a:r>
            <a:r>
              <a:rPr sz="2400" spc="-15" dirty="0">
                <a:latin typeface="Calibri" panose="020F0502020204030204" pitchFamily="34" charset="0"/>
                <a:cs typeface="Tw Cen MT"/>
              </a:rPr>
              <a:t>them</a:t>
            </a:r>
            <a:r>
              <a:rPr sz="2400" spc="-25" dirty="0">
                <a:latin typeface="Calibri" panose="020F0502020204030204" pitchFamily="34" charset="0"/>
                <a:cs typeface="Tw Cen MT"/>
              </a:rPr>
              <a:t>a</a:t>
            </a:r>
            <a:r>
              <a:rPr sz="2400" dirty="0">
                <a:latin typeface="Calibri" panose="020F0502020204030204" pitchFamily="34" charset="0"/>
                <a:cs typeface="Tw Cen MT"/>
              </a:rPr>
              <a:t>tic</a:t>
            </a:r>
            <a:r>
              <a:rPr sz="2400" spc="-45" dirty="0">
                <a:latin typeface="Calibri" panose="020F0502020204030204" pitchFamily="34" charset="0"/>
                <a:cs typeface="Tw Cen MT"/>
              </a:rPr>
              <a:t>s</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20" dirty="0">
                <a:latin typeface="Calibri" panose="020F0502020204030204" pitchFamily="34" charset="0"/>
                <a:cs typeface="Tw Cen MT"/>
              </a:rPr>
              <a:t>&amp;</a:t>
            </a:r>
            <a:r>
              <a:rPr sz="2400" dirty="0">
                <a:latin typeface="Calibri" panose="020F0502020204030204" pitchFamily="34" charset="0"/>
                <a:cs typeface="Tw Cen MT"/>
              </a:rPr>
              <a:t> </a:t>
            </a:r>
            <a:r>
              <a:rPr sz="2400" spc="-10" dirty="0">
                <a:latin typeface="Calibri" panose="020F0502020204030204" pitchFamily="34" charset="0"/>
                <a:cs typeface="Tw Cen MT"/>
              </a:rPr>
              <a:t>Science)</a:t>
            </a:r>
            <a:endParaRPr sz="2400" dirty="0">
              <a:latin typeface="Calibri" panose="020F0502020204030204" pitchFamily="34" charset="0"/>
              <a:cs typeface="Tw Cen MT"/>
            </a:endParaRPr>
          </a:p>
          <a:p>
            <a:pPr marL="723265" indent="-342900">
              <a:lnSpc>
                <a:spcPct val="100000"/>
              </a:lnSpc>
              <a:spcBef>
                <a:spcPts val="680"/>
              </a:spcBef>
              <a:buClr>
                <a:srgbClr val="0070C0"/>
              </a:buClr>
              <a:buSzPct val="100000"/>
              <a:buFont typeface="Courier New" panose="02070309020205020404" pitchFamily="49" charset="0"/>
              <a:buChar char="o"/>
              <a:tabLst>
                <a:tab pos="701040" algn="l"/>
              </a:tabLst>
            </a:pPr>
            <a:r>
              <a:rPr sz="2400" dirty="0" smtClean="0">
                <a:latin typeface="Calibri" panose="020F0502020204030204" pitchFamily="34" charset="0"/>
                <a:cs typeface="Tw Cen MT"/>
              </a:rPr>
              <a:t>G</a:t>
            </a:r>
            <a:r>
              <a:rPr sz="2400" spc="-25" dirty="0" smtClean="0">
                <a:latin typeface="Calibri" panose="020F0502020204030204" pitchFamily="34" charset="0"/>
                <a:cs typeface="Tw Cen MT"/>
              </a:rPr>
              <a:t>r</a:t>
            </a:r>
            <a:r>
              <a:rPr sz="2400" spc="-15" dirty="0" smtClean="0">
                <a:latin typeface="Calibri" panose="020F0502020204030204" pitchFamily="34" charset="0"/>
                <a:cs typeface="Tw Cen MT"/>
              </a:rPr>
              <a:t>a</a:t>
            </a:r>
            <a:r>
              <a:rPr sz="2400" spc="-25" dirty="0" smtClean="0">
                <a:latin typeface="Calibri" panose="020F0502020204030204" pitchFamily="34" charset="0"/>
                <a:cs typeface="Tw Cen MT"/>
              </a:rPr>
              <a:t>d</a:t>
            </a:r>
            <a:r>
              <a:rPr sz="2400" dirty="0" smtClean="0">
                <a:latin typeface="Calibri" panose="020F0502020204030204" pitchFamily="34" charset="0"/>
                <a:cs typeface="Tw Cen MT"/>
              </a:rPr>
              <a:t>e</a:t>
            </a:r>
            <a:r>
              <a:rPr sz="2400" spc="5" dirty="0" smtClean="0">
                <a:latin typeface="Calibri" panose="020F0502020204030204" pitchFamily="34" charset="0"/>
                <a:cs typeface="Tw Cen MT"/>
              </a:rPr>
              <a:t> </a:t>
            </a:r>
            <a:r>
              <a:rPr sz="2400" spc="-5" dirty="0">
                <a:latin typeface="Calibri" panose="020F0502020204030204" pitchFamily="34" charset="0"/>
                <a:cs typeface="Tw Cen MT"/>
              </a:rPr>
              <a:t>le</a:t>
            </a:r>
            <a:r>
              <a:rPr sz="2400" spc="-45" dirty="0">
                <a:latin typeface="Calibri" panose="020F0502020204030204" pitchFamily="34" charset="0"/>
                <a:cs typeface="Tw Cen MT"/>
              </a:rPr>
              <a:t>v</a:t>
            </a:r>
            <a:r>
              <a:rPr sz="2400" spc="-15" dirty="0">
                <a:latin typeface="Calibri" panose="020F0502020204030204" pitchFamily="34" charset="0"/>
                <a:cs typeface="Tw Cen MT"/>
              </a:rPr>
              <a:t>eled</a:t>
            </a:r>
            <a:r>
              <a:rPr sz="2400" dirty="0">
                <a:latin typeface="Calibri" panose="020F0502020204030204" pitchFamily="34" charset="0"/>
                <a:cs typeface="Tw Cen MT"/>
              </a:rPr>
              <a:t> </a:t>
            </a:r>
            <a:r>
              <a:rPr sz="2400" spc="-25" dirty="0">
                <a:latin typeface="Calibri" panose="020F0502020204030204" pitchFamily="34" charset="0"/>
                <a:cs typeface="Tw Cen MT"/>
              </a:rPr>
              <a:t>a</a:t>
            </a:r>
            <a:r>
              <a:rPr sz="2400" dirty="0">
                <a:latin typeface="Calibri" panose="020F0502020204030204" pitchFamily="34" charset="0"/>
                <a:cs typeface="Tw Cen MT"/>
              </a:rPr>
              <a:t>s</a:t>
            </a:r>
            <a:r>
              <a:rPr sz="2400" spc="5" dirty="0">
                <a:latin typeface="Calibri" panose="020F0502020204030204" pitchFamily="34" charset="0"/>
                <a:cs typeface="Tw Cen MT"/>
              </a:rPr>
              <a:t>s</a:t>
            </a:r>
            <a:r>
              <a:rPr sz="2400" dirty="0">
                <a:latin typeface="Calibri" panose="020F0502020204030204" pitchFamily="34" charset="0"/>
                <a:cs typeface="Tw Cen MT"/>
              </a:rPr>
              <a:t>es</a:t>
            </a:r>
            <a:r>
              <a:rPr sz="2400" spc="5" dirty="0">
                <a:latin typeface="Calibri" panose="020F0502020204030204" pitchFamily="34" charset="0"/>
                <a:cs typeface="Tw Cen MT"/>
              </a:rPr>
              <a:t>s</a:t>
            </a:r>
            <a:r>
              <a:rPr sz="2400" spc="-15" dirty="0">
                <a:latin typeface="Calibri" panose="020F0502020204030204" pitchFamily="34" charset="0"/>
                <a:cs typeface="Tw Cen MT"/>
              </a:rPr>
              <a:t>ments </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10" dirty="0">
                <a:latin typeface="Calibri" panose="020F0502020204030204" pitchFamily="34" charset="0"/>
                <a:cs typeface="Tw Cen MT"/>
              </a:rPr>
              <a:t> </a:t>
            </a:r>
            <a:r>
              <a:rPr sz="2400" spc="-15" dirty="0">
                <a:latin typeface="Calibri" panose="020F0502020204030204" pitchFamily="34" charset="0"/>
                <a:cs typeface="Tw Cen MT"/>
              </a:rPr>
              <a:t>ELA</a:t>
            </a:r>
            <a:r>
              <a:rPr sz="2400" spc="5" dirty="0">
                <a:latin typeface="Calibri" panose="020F0502020204030204" pitchFamily="34" charset="0"/>
                <a:cs typeface="Tw Cen MT"/>
              </a:rPr>
              <a:t> </a:t>
            </a:r>
            <a:r>
              <a:rPr sz="2400" spc="-15" dirty="0">
                <a:latin typeface="Calibri" panose="020F0502020204030204" pitchFamily="34" charset="0"/>
                <a:cs typeface="Tw Cen MT"/>
              </a:rPr>
              <a:t>and </a:t>
            </a:r>
            <a:r>
              <a:rPr sz="2400" spc="-20" dirty="0">
                <a:latin typeface="Calibri" panose="020F0502020204030204" pitchFamily="34" charset="0"/>
                <a:cs typeface="Tw Cen MT"/>
              </a:rPr>
              <a:t>M</a:t>
            </a:r>
            <a:r>
              <a:rPr sz="2400" spc="-25" dirty="0">
                <a:latin typeface="Calibri" panose="020F0502020204030204" pitchFamily="34" charset="0"/>
                <a:cs typeface="Tw Cen MT"/>
              </a:rPr>
              <a:t>a</a:t>
            </a:r>
            <a:r>
              <a:rPr sz="2400" spc="-10" dirty="0">
                <a:latin typeface="Calibri" panose="020F0502020204030204" pitchFamily="34" charset="0"/>
                <a:cs typeface="Tw Cen MT"/>
              </a:rPr>
              <a:t>th</a:t>
            </a:r>
            <a:r>
              <a:rPr sz="2400" spc="5" dirty="0">
                <a:latin typeface="Calibri" panose="020F0502020204030204" pitchFamily="34" charset="0"/>
                <a:cs typeface="Tw Cen MT"/>
              </a:rPr>
              <a:t> </a:t>
            </a:r>
            <a:r>
              <a:rPr sz="2400" spc="-10" dirty="0">
                <a:latin typeface="Calibri" panose="020F0502020204030204" pitchFamily="34" charset="0"/>
                <a:cs typeface="Tw Cen MT"/>
              </a:rPr>
              <a:t>(</a:t>
            </a:r>
            <a:r>
              <a:rPr sz="2400" spc="-5" dirty="0">
                <a:latin typeface="Calibri" panose="020F0502020204030204" pitchFamily="34" charset="0"/>
                <a:cs typeface="Tw Cen MT"/>
              </a:rPr>
              <a:t>3</a:t>
            </a:r>
            <a:r>
              <a:rPr sz="2400" dirty="0">
                <a:latin typeface="Calibri" panose="020F0502020204030204" pitchFamily="34" charset="0"/>
                <a:cs typeface="Tw Cen MT"/>
              </a:rPr>
              <a:t>-</a:t>
            </a:r>
            <a:r>
              <a:rPr sz="2400" spc="-15" dirty="0">
                <a:latin typeface="Calibri" panose="020F0502020204030204" pitchFamily="34" charset="0"/>
                <a:cs typeface="Tw Cen MT"/>
              </a:rPr>
              <a:t>8</a:t>
            </a:r>
            <a:r>
              <a:rPr sz="2400" dirty="0">
                <a:latin typeface="Calibri" panose="020F0502020204030204" pitchFamily="34" charset="0"/>
                <a:cs typeface="Tw Cen MT"/>
              </a:rPr>
              <a:t> </a:t>
            </a:r>
            <a:r>
              <a:rPr sz="2400" spc="-20" dirty="0">
                <a:latin typeface="Calibri" panose="020F0502020204030204" pitchFamily="34" charset="0"/>
                <a:cs typeface="Tw Cen MT"/>
              </a:rPr>
              <a:t>&amp;</a:t>
            </a:r>
            <a:r>
              <a:rPr sz="2400" spc="-5" dirty="0">
                <a:latin typeface="Calibri" panose="020F0502020204030204" pitchFamily="34" charset="0"/>
                <a:cs typeface="Tw Cen MT"/>
              </a:rPr>
              <a:t> </a:t>
            </a:r>
            <a:r>
              <a:rPr sz="2400" spc="-15" dirty="0">
                <a:latin typeface="Calibri" panose="020F0502020204030204" pitchFamily="34" charset="0"/>
                <a:cs typeface="Tw Cen MT"/>
              </a:rPr>
              <a:t>1</a:t>
            </a:r>
            <a:r>
              <a:rPr sz="2400" spc="-25" dirty="0">
                <a:latin typeface="Calibri" panose="020F0502020204030204" pitchFamily="34" charset="0"/>
                <a:cs typeface="Tw Cen MT"/>
              </a:rPr>
              <a:t>1</a:t>
            </a:r>
            <a:r>
              <a:rPr sz="2400" spc="-10" dirty="0">
                <a:latin typeface="Calibri" panose="020F0502020204030204" pitchFamily="34" charset="0"/>
                <a:cs typeface="Tw Cen MT"/>
              </a:rPr>
              <a:t>)</a:t>
            </a:r>
            <a:endParaRPr sz="2400" dirty="0">
              <a:latin typeface="Calibri" panose="020F0502020204030204" pitchFamily="34" charset="0"/>
              <a:cs typeface="Tw Cen MT"/>
            </a:endParaRPr>
          </a:p>
          <a:p>
            <a:pPr marL="723265" indent="-342900">
              <a:lnSpc>
                <a:spcPct val="100000"/>
              </a:lnSpc>
              <a:spcBef>
                <a:spcPts val="710"/>
              </a:spcBef>
              <a:buClr>
                <a:srgbClr val="0070C0"/>
              </a:buClr>
              <a:buSzPct val="100000"/>
              <a:buFont typeface="Courier New" panose="02070309020205020404" pitchFamily="49" charset="0"/>
              <a:buChar char="o"/>
              <a:tabLst>
                <a:tab pos="701040" algn="l"/>
              </a:tabLst>
            </a:pPr>
            <a:r>
              <a:rPr sz="2400" dirty="0">
                <a:latin typeface="Calibri" panose="020F0502020204030204" pitchFamily="34" charset="0"/>
                <a:cs typeface="Tw Cen MT"/>
              </a:rPr>
              <a:t>G</a:t>
            </a:r>
            <a:r>
              <a:rPr sz="2400" spc="-25" dirty="0">
                <a:latin typeface="Calibri" panose="020F0502020204030204" pitchFamily="34" charset="0"/>
                <a:cs typeface="Tw Cen MT"/>
              </a:rPr>
              <a:t>r</a:t>
            </a:r>
            <a:r>
              <a:rPr sz="2400" spc="-15" dirty="0">
                <a:latin typeface="Calibri" panose="020F0502020204030204" pitchFamily="34" charset="0"/>
                <a:cs typeface="Tw Cen MT"/>
              </a:rPr>
              <a:t>a</a:t>
            </a:r>
            <a:r>
              <a:rPr sz="2400" spc="-25" dirty="0">
                <a:latin typeface="Calibri" panose="020F0502020204030204" pitchFamily="34" charset="0"/>
                <a:cs typeface="Tw Cen MT"/>
              </a:rPr>
              <a:t>d</a:t>
            </a:r>
            <a:r>
              <a:rPr sz="2400" dirty="0">
                <a:latin typeface="Calibri" panose="020F0502020204030204" pitchFamily="34" charset="0"/>
                <a:cs typeface="Tw Cen MT"/>
              </a:rPr>
              <a:t>es</a:t>
            </a:r>
            <a:r>
              <a:rPr sz="2400" spc="10" dirty="0">
                <a:latin typeface="Calibri" panose="020F0502020204030204" pitchFamily="34" charset="0"/>
                <a:cs typeface="Tw Cen MT"/>
              </a:rPr>
              <a:t> </a:t>
            </a:r>
            <a:r>
              <a:rPr sz="2400" spc="-10" dirty="0">
                <a:latin typeface="Calibri" panose="020F0502020204030204" pitchFamily="34" charset="0"/>
                <a:cs typeface="Tw Cen MT"/>
              </a:rPr>
              <a:t>5,</a:t>
            </a:r>
            <a:r>
              <a:rPr sz="2400" spc="-5" dirty="0">
                <a:latin typeface="Calibri" panose="020F0502020204030204" pitchFamily="34" charset="0"/>
                <a:cs typeface="Tw Cen MT"/>
              </a:rPr>
              <a:t> </a:t>
            </a:r>
            <a:r>
              <a:rPr sz="2400" spc="-25" dirty="0">
                <a:latin typeface="Calibri" panose="020F0502020204030204" pitchFamily="34" charset="0"/>
                <a:cs typeface="Tw Cen MT"/>
              </a:rPr>
              <a:t>8</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20" dirty="0">
                <a:latin typeface="Calibri" panose="020F0502020204030204" pitchFamily="34" charset="0"/>
                <a:cs typeface="Tw Cen MT"/>
              </a:rPr>
              <a:t>&amp;</a:t>
            </a:r>
            <a:r>
              <a:rPr sz="2400" dirty="0">
                <a:latin typeface="Calibri" panose="020F0502020204030204" pitchFamily="34" charset="0"/>
                <a:cs typeface="Tw Cen MT"/>
              </a:rPr>
              <a:t> </a:t>
            </a:r>
            <a:r>
              <a:rPr sz="2400" spc="-15" dirty="0">
                <a:latin typeface="Calibri" panose="020F0502020204030204" pitchFamily="34" charset="0"/>
                <a:cs typeface="Tw Cen MT"/>
              </a:rPr>
              <a:t>11</a:t>
            </a:r>
            <a:r>
              <a:rPr sz="2400" dirty="0">
                <a:latin typeface="Calibri" panose="020F0502020204030204" pitchFamily="34" charset="0"/>
                <a:cs typeface="Tw Cen MT"/>
              </a:rPr>
              <a:t> </a:t>
            </a:r>
            <a:r>
              <a:rPr sz="2400" spc="-15" dirty="0">
                <a:latin typeface="Calibri" panose="020F0502020204030204" pitchFamily="34" charset="0"/>
                <a:cs typeface="Tw Cen MT"/>
              </a:rPr>
              <a:t>as</a:t>
            </a:r>
            <a:r>
              <a:rPr sz="2400" spc="-5" dirty="0">
                <a:latin typeface="Calibri" panose="020F0502020204030204" pitchFamily="34" charset="0"/>
                <a:cs typeface="Tw Cen MT"/>
              </a:rPr>
              <a:t>s</a:t>
            </a:r>
            <a:r>
              <a:rPr sz="2400" dirty="0">
                <a:latin typeface="Calibri" panose="020F0502020204030204" pitchFamily="34" charset="0"/>
                <a:cs typeface="Tw Cen MT"/>
              </a:rPr>
              <a:t>es</a:t>
            </a:r>
            <a:r>
              <a:rPr sz="2400" spc="5" dirty="0">
                <a:latin typeface="Calibri" panose="020F0502020204030204" pitchFamily="34" charset="0"/>
                <a:cs typeface="Tw Cen MT"/>
              </a:rPr>
              <a:t>s</a:t>
            </a:r>
            <a:r>
              <a:rPr sz="2400" spc="-15" dirty="0">
                <a:latin typeface="Calibri" panose="020F0502020204030204" pitchFamily="34" charset="0"/>
                <a:cs typeface="Tw Cen MT"/>
              </a:rPr>
              <a:t>ed</a:t>
            </a:r>
            <a:r>
              <a:rPr sz="2400" spc="-1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10" dirty="0">
                <a:latin typeface="Calibri" panose="020F0502020204030204" pitchFamily="34" charset="0"/>
                <a:cs typeface="Tw Cen MT"/>
              </a:rPr>
              <a:t> </a:t>
            </a:r>
            <a:r>
              <a:rPr sz="2400" spc="-10" dirty="0" smtClean="0">
                <a:latin typeface="Calibri" panose="020F0502020204030204" pitchFamily="34" charset="0"/>
                <a:cs typeface="Tw Cen MT"/>
              </a:rPr>
              <a:t>Science</a:t>
            </a:r>
            <a:endParaRPr lang="en-US" sz="2400" spc="-10" dirty="0" smtClean="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22</a:t>
            </a:fld>
            <a:endParaRPr lang="en-US" altLang="en-US"/>
          </a:p>
        </p:txBody>
      </p:sp>
    </p:spTree>
    <p:extLst>
      <p:ext uri="{BB962C8B-B14F-4D97-AF65-F5344CB8AC3E}">
        <p14:creationId xmlns:p14="http://schemas.microsoft.com/office/powerpoint/2010/main" val="390570920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381000"/>
            <a:ext cx="6553200" cy="990912"/>
          </a:xfrm>
          <a:prstGeom prst="rect">
            <a:avLst/>
          </a:prstGeom>
        </p:spPr>
        <p:txBody>
          <a:bodyPr vert="horz" wrap="square" lIns="0" tIns="371729" rIns="0" bIns="0" rtlCol="0">
            <a:spAutoFit/>
          </a:bodyPr>
          <a:lstStyle/>
          <a:p>
            <a:pPr marL="2335530" algn="l">
              <a:lnSpc>
                <a:spcPct val="100000"/>
              </a:lnSpc>
            </a:pPr>
            <a:r>
              <a:rPr dirty="0">
                <a:latin typeface="Calibri" panose="020F0502020204030204" pitchFamily="34" charset="0"/>
              </a:rPr>
              <a:t>OR</a:t>
            </a:r>
            <a:r>
              <a:rPr spc="10" dirty="0">
                <a:latin typeface="Calibri" panose="020F0502020204030204" pitchFamily="34" charset="0"/>
              </a:rPr>
              <a:t>E</a:t>
            </a:r>
            <a:r>
              <a:rPr dirty="0">
                <a:latin typeface="Calibri" panose="020F0502020204030204" pitchFamily="34" charset="0"/>
              </a:rPr>
              <a:t>xt</a:t>
            </a:r>
            <a:r>
              <a:rPr spc="-35" dirty="0">
                <a:latin typeface="Calibri" panose="020F0502020204030204" pitchFamily="34" charset="0"/>
              </a:rPr>
              <a:t> </a:t>
            </a:r>
            <a:r>
              <a:rPr dirty="0">
                <a:latin typeface="Calibri" panose="020F0502020204030204" pitchFamily="34" charset="0"/>
              </a:rPr>
              <a:t>Sc</a:t>
            </a:r>
            <a:r>
              <a:rPr spc="5" dirty="0">
                <a:latin typeface="Calibri" panose="020F0502020204030204" pitchFamily="34" charset="0"/>
              </a:rPr>
              <a:t>o</a:t>
            </a:r>
            <a:r>
              <a:rPr dirty="0">
                <a:latin typeface="Calibri" panose="020F0502020204030204" pitchFamily="34" charset="0"/>
              </a:rPr>
              <a:t>ring</a:t>
            </a:r>
          </a:p>
        </p:txBody>
      </p:sp>
      <p:graphicFrame>
        <p:nvGraphicFramePr>
          <p:cNvPr id="3" name="object 3"/>
          <p:cNvGraphicFramePr>
            <a:graphicFrameLocks noGrp="1"/>
          </p:cNvGraphicFramePr>
          <p:nvPr>
            <p:extLst>
              <p:ext uri="{D42A27DB-BD31-4B8C-83A1-F6EECF244321}">
                <p14:modId xmlns:p14="http://schemas.microsoft.com/office/powerpoint/2010/main" val="482328931"/>
              </p:ext>
            </p:extLst>
          </p:nvPr>
        </p:nvGraphicFramePr>
        <p:xfrm>
          <a:off x="1066800" y="1662113"/>
          <a:ext cx="7834311" cy="3359078"/>
        </p:xfrm>
        <a:graphic>
          <a:graphicData uri="http://schemas.openxmlformats.org/drawingml/2006/table">
            <a:tbl>
              <a:tblPr firstRow="1" bandRow="1">
                <a:tableStyleId>{2D5ABB26-0587-4C30-8999-92F81FD0307C}</a:tableStyleId>
              </a:tblPr>
              <a:tblGrid>
                <a:gridCol w="629753">
                  <a:extLst>
                    <a:ext uri="{9D8B030D-6E8A-4147-A177-3AD203B41FA5}">
                      <a16:colId xmlns="" xmlns:a16="http://schemas.microsoft.com/office/drawing/2014/main" val="20000"/>
                    </a:ext>
                  </a:extLst>
                </a:gridCol>
                <a:gridCol w="1512306">
                  <a:extLst>
                    <a:ext uri="{9D8B030D-6E8A-4147-A177-3AD203B41FA5}">
                      <a16:colId xmlns="" xmlns:a16="http://schemas.microsoft.com/office/drawing/2014/main" val="20001"/>
                    </a:ext>
                  </a:extLst>
                </a:gridCol>
                <a:gridCol w="5692252">
                  <a:extLst>
                    <a:ext uri="{9D8B030D-6E8A-4147-A177-3AD203B41FA5}">
                      <a16:colId xmlns="" xmlns:a16="http://schemas.microsoft.com/office/drawing/2014/main" val="20002"/>
                    </a:ext>
                  </a:extLst>
                </a:gridCol>
              </a:tblGrid>
              <a:tr h="1239567">
                <a:tc>
                  <a:txBody>
                    <a:bodyPr/>
                    <a:lstStyle/>
                    <a:p>
                      <a:pPr marL="101600">
                        <a:lnSpc>
                          <a:spcPct val="100000"/>
                        </a:lnSpc>
                      </a:pPr>
                      <a:r>
                        <a:rPr sz="1600" dirty="0">
                          <a:latin typeface="Calibri" panose="020F0502020204030204" pitchFamily="34" charset="0"/>
                          <a:cs typeface="Arial"/>
                        </a:rPr>
                        <a:t>Entry</a:t>
                      </a:r>
                    </a:p>
                    <a:p>
                      <a:pPr marL="95885">
                        <a:lnSpc>
                          <a:spcPct val="100000"/>
                        </a:lnSpc>
                        <a:spcBef>
                          <a:spcPts val="384"/>
                        </a:spcBef>
                      </a:pPr>
                      <a:r>
                        <a:rPr sz="1600" spc="-5" dirty="0">
                          <a:latin typeface="Calibri" panose="020F0502020204030204" pitchFamily="34" charset="0"/>
                          <a:cs typeface="Arial"/>
                        </a:rPr>
                        <a:t>Code</a:t>
                      </a:r>
                      <a:endParaRPr sz="1600" dirty="0">
                        <a:latin typeface="Calibri" panose="020F0502020204030204" pitchFamily="34" charset="0"/>
                        <a:cs typeface="Arial"/>
                      </a:endParaRPr>
                    </a:p>
                  </a:txBody>
                  <a:tcPr marL="0" marR="0" marT="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pPr>
                      <a:r>
                        <a:rPr sz="1600" dirty="0">
                          <a:latin typeface="Calibri" panose="020F0502020204030204" pitchFamily="34" charset="0"/>
                          <a:cs typeface="Arial"/>
                        </a:rPr>
                        <a:t>Admini</a:t>
                      </a:r>
                      <a:r>
                        <a:rPr sz="1600" spc="5" dirty="0">
                          <a:latin typeface="Calibri" panose="020F0502020204030204" pitchFamily="34" charset="0"/>
                          <a:cs typeface="Arial"/>
                        </a:rPr>
                        <a:t>s</a:t>
                      </a:r>
                      <a:r>
                        <a:rPr sz="1600" dirty="0">
                          <a:latin typeface="Calibri" panose="020F0502020204030204" pitchFamily="34" charset="0"/>
                          <a:cs typeface="Arial"/>
                        </a:rPr>
                        <a:t>tr</a:t>
                      </a:r>
                      <a:r>
                        <a:rPr sz="1600" spc="-5" dirty="0">
                          <a:latin typeface="Calibri" panose="020F0502020204030204" pitchFamily="34" charset="0"/>
                          <a:cs typeface="Arial"/>
                        </a:rPr>
                        <a:t>a</a:t>
                      </a:r>
                      <a:r>
                        <a:rPr sz="1600" dirty="0">
                          <a:latin typeface="Calibri" panose="020F0502020204030204" pitchFamily="34" charset="0"/>
                          <a:cs typeface="Arial"/>
                        </a:rPr>
                        <a:t>tion</a:t>
                      </a:r>
                    </a:p>
                    <a:p>
                      <a:pPr algn="ctr">
                        <a:lnSpc>
                          <a:spcPct val="100000"/>
                        </a:lnSpc>
                        <a:spcBef>
                          <a:spcPts val="384"/>
                        </a:spcBef>
                      </a:pPr>
                      <a:r>
                        <a:rPr sz="1600" dirty="0">
                          <a:latin typeface="Calibri" panose="020F0502020204030204" pitchFamily="34" charset="0"/>
                          <a:cs typeface="Arial"/>
                        </a:rPr>
                        <a:t>note</a:t>
                      </a: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525" algn="ctr">
                        <a:lnSpc>
                          <a:spcPct val="100000"/>
                        </a:lnSpc>
                      </a:pPr>
                      <a:r>
                        <a:rPr sz="1600" dirty="0">
                          <a:latin typeface="Calibri" panose="020F0502020204030204" pitchFamily="34" charset="0"/>
                          <a:cs typeface="Arial"/>
                        </a:rPr>
                        <a:t>Definition</a:t>
                      </a: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 xmlns:a16="http://schemas.microsoft.com/office/drawing/2014/main" val="10000"/>
                  </a:ext>
                </a:extLst>
              </a:tr>
              <a:tr h="907169">
                <a:tc>
                  <a:txBody>
                    <a:bodyPr/>
                    <a:lstStyle/>
                    <a:p>
                      <a:pPr marR="635" algn="ctr">
                        <a:lnSpc>
                          <a:spcPct val="100000"/>
                        </a:lnSpc>
                      </a:pPr>
                      <a:r>
                        <a:rPr sz="1600" dirty="0">
                          <a:latin typeface="Calibri" panose="020F0502020204030204" pitchFamily="34" charset="0"/>
                          <a:cs typeface="Arial"/>
                        </a:rPr>
                        <a:t>0</a:t>
                      </a: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Calibri" panose="020F0502020204030204" pitchFamily="34" charset="0"/>
                          <a:cs typeface="Arial"/>
                        </a:rPr>
                        <a:t>No</a:t>
                      </a:r>
                      <a:r>
                        <a:rPr sz="1600" spc="-5" dirty="0">
                          <a:latin typeface="Calibri" panose="020F0502020204030204" pitchFamily="34" charset="0"/>
                          <a:cs typeface="Arial"/>
                        </a:rPr>
                        <a:t> </a:t>
                      </a:r>
                      <a:r>
                        <a:rPr sz="1600" dirty="0">
                          <a:latin typeface="Calibri" panose="020F0502020204030204" pitchFamily="34" charset="0"/>
                          <a:cs typeface="Arial"/>
                        </a:rPr>
                        <a:t>credit</a:t>
                      </a:r>
                      <a:endParaRPr sz="1600">
                        <a:latin typeface="Calibri" panose="020F050202020403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111760">
                        <a:lnSpc>
                          <a:spcPct val="100000"/>
                        </a:lnSpc>
                      </a:pPr>
                      <a:r>
                        <a:rPr sz="1600" dirty="0">
                          <a:latin typeface="Calibri" panose="020F0502020204030204" pitchFamily="34" charset="0"/>
                          <a:cs typeface="Arial"/>
                        </a:rPr>
                        <a:t>Student</a:t>
                      </a:r>
                      <a:r>
                        <a:rPr sz="1600" spc="10" dirty="0">
                          <a:latin typeface="Calibri" panose="020F0502020204030204" pitchFamily="34" charset="0"/>
                          <a:cs typeface="Arial"/>
                        </a:rPr>
                        <a:t> </a:t>
                      </a:r>
                      <a:r>
                        <a:rPr sz="1600" dirty="0">
                          <a:latin typeface="Calibri" panose="020F0502020204030204" pitchFamily="34" charset="0"/>
                          <a:cs typeface="Arial"/>
                        </a:rPr>
                        <a:t>response</a:t>
                      </a:r>
                      <a:r>
                        <a:rPr sz="1600" spc="-5" dirty="0">
                          <a:latin typeface="Calibri" panose="020F0502020204030204" pitchFamily="34" charset="0"/>
                          <a:cs typeface="Arial"/>
                        </a:rPr>
                        <a:t> </a:t>
                      </a:r>
                      <a:r>
                        <a:rPr sz="1600" dirty="0">
                          <a:latin typeface="Calibri" panose="020F0502020204030204" pitchFamily="34" charset="0"/>
                          <a:cs typeface="Arial"/>
                        </a:rPr>
                        <a:t>is</a:t>
                      </a:r>
                      <a:r>
                        <a:rPr sz="1600" spc="15" dirty="0">
                          <a:latin typeface="Calibri" panose="020F0502020204030204" pitchFamily="34" charset="0"/>
                          <a:cs typeface="Arial"/>
                        </a:rPr>
                        <a:t> </a:t>
                      </a:r>
                      <a:r>
                        <a:rPr sz="1600" dirty="0">
                          <a:latin typeface="Calibri" panose="020F0502020204030204" pitchFamily="34" charset="0"/>
                          <a:cs typeface="Arial"/>
                        </a:rPr>
                        <a:t>incor</a:t>
                      </a:r>
                      <a:r>
                        <a:rPr sz="1600" spc="-10" dirty="0">
                          <a:latin typeface="Calibri" panose="020F0502020204030204" pitchFamily="34" charset="0"/>
                          <a:cs typeface="Arial"/>
                        </a:rPr>
                        <a:t>r</a:t>
                      </a:r>
                      <a:r>
                        <a:rPr sz="1600" dirty="0">
                          <a:latin typeface="Calibri" panose="020F0502020204030204" pitchFamily="34" charset="0"/>
                          <a:cs typeface="Arial"/>
                        </a:rPr>
                        <a:t>ect.</a:t>
                      </a:r>
                      <a:r>
                        <a:rPr sz="1600" spc="15" dirty="0">
                          <a:latin typeface="Calibri" panose="020F0502020204030204" pitchFamily="34" charset="0"/>
                          <a:cs typeface="Arial"/>
                        </a:rPr>
                        <a:t> </a:t>
                      </a:r>
                      <a:r>
                        <a:rPr sz="1600" dirty="0">
                          <a:latin typeface="Calibri" panose="020F0502020204030204" pitchFamily="34" charset="0"/>
                          <a:cs typeface="Arial"/>
                        </a:rPr>
                        <a:t>Student</a:t>
                      </a:r>
                      <a:r>
                        <a:rPr sz="1600" spc="10" dirty="0">
                          <a:latin typeface="Calibri" panose="020F0502020204030204" pitchFamily="34" charset="0"/>
                          <a:cs typeface="Arial"/>
                        </a:rPr>
                        <a:t> </a:t>
                      </a:r>
                      <a:r>
                        <a:rPr sz="1600" dirty="0">
                          <a:latin typeface="Calibri" panose="020F0502020204030204" pitchFamily="34" charset="0"/>
                          <a:cs typeface="Arial"/>
                        </a:rPr>
                        <a:t>an</a:t>
                      </a:r>
                      <a:r>
                        <a:rPr sz="1600" spc="5" dirty="0">
                          <a:latin typeface="Calibri" panose="020F0502020204030204" pitchFamily="34" charset="0"/>
                          <a:cs typeface="Arial"/>
                        </a:rPr>
                        <a:t>s</a:t>
                      </a:r>
                      <a:r>
                        <a:rPr sz="1600" spc="-15" dirty="0">
                          <a:latin typeface="Calibri" panose="020F0502020204030204" pitchFamily="34" charset="0"/>
                          <a:cs typeface="Arial"/>
                        </a:rPr>
                        <a:t>w</a:t>
                      </a:r>
                      <a:r>
                        <a:rPr sz="1600" dirty="0">
                          <a:latin typeface="Calibri" panose="020F0502020204030204" pitchFamily="34" charset="0"/>
                          <a:cs typeface="Arial"/>
                        </a:rPr>
                        <a:t>ers</a:t>
                      </a:r>
                      <a:r>
                        <a:rPr sz="1600" spc="10" dirty="0">
                          <a:latin typeface="Calibri" panose="020F0502020204030204" pitchFamily="34" charset="0"/>
                          <a:cs typeface="Arial"/>
                        </a:rPr>
                        <a:t> </a:t>
                      </a:r>
                      <a:r>
                        <a:rPr sz="1600" dirty="0">
                          <a:latin typeface="Calibri" panose="020F0502020204030204" pitchFamily="34" charset="0"/>
                          <a:cs typeface="Arial"/>
                        </a:rPr>
                        <a:t>incor</a:t>
                      </a:r>
                      <a:r>
                        <a:rPr sz="1600" spc="-10" dirty="0">
                          <a:latin typeface="Calibri" panose="020F0502020204030204" pitchFamily="34" charset="0"/>
                          <a:cs typeface="Arial"/>
                        </a:rPr>
                        <a:t>r</a:t>
                      </a:r>
                      <a:r>
                        <a:rPr sz="1600" dirty="0">
                          <a:latin typeface="Calibri" panose="020F0502020204030204" pitchFamily="34" charset="0"/>
                          <a:cs typeface="Arial"/>
                        </a:rPr>
                        <a:t>ectly in</a:t>
                      </a:r>
                      <a:r>
                        <a:rPr sz="1600" spc="-5" dirty="0">
                          <a:latin typeface="Calibri" panose="020F0502020204030204" pitchFamily="34" charset="0"/>
                          <a:cs typeface="Arial"/>
                        </a:rPr>
                        <a:t> </a:t>
                      </a:r>
                      <a:r>
                        <a:rPr sz="1600" dirty="0">
                          <a:latin typeface="Calibri" panose="020F0502020204030204" pitchFamily="34" charset="0"/>
                          <a:cs typeface="Arial"/>
                        </a:rPr>
                        <a:t>any</a:t>
                      </a:r>
                      <a:r>
                        <a:rPr sz="1600" spc="5" dirty="0">
                          <a:latin typeface="Calibri" panose="020F0502020204030204" pitchFamily="34" charset="0"/>
                          <a:cs typeface="Arial"/>
                        </a:rPr>
                        <a:t> </a:t>
                      </a:r>
                      <a:r>
                        <a:rPr sz="1600" dirty="0">
                          <a:latin typeface="Calibri" panose="020F0502020204030204" pitchFamily="34" charset="0"/>
                          <a:cs typeface="Arial"/>
                        </a:rPr>
                        <a:t>of several</a:t>
                      </a:r>
                      <a:r>
                        <a:rPr sz="1600" spc="-5" dirty="0">
                          <a:latin typeface="Calibri" panose="020F0502020204030204" pitchFamily="34" charset="0"/>
                          <a:cs typeface="Arial"/>
                        </a:rPr>
                        <a:t> </a:t>
                      </a:r>
                      <a:r>
                        <a:rPr sz="1600" spc="-10" dirty="0">
                          <a:latin typeface="Calibri" panose="020F0502020204030204" pitchFamily="34" charset="0"/>
                          <a:cs typeface="Arial"/>
                        </a:rPr>
                        <a:t>w</a:t>
                      </a:r>
                      <a:r>
                        <a:rPr sz="1600" dirty="0">
                          <a:latin typeface="Calibri" panose="020F0502020204030204" pitchFamily="34" charset="0"/>
                          <a:cs typeface="Arial"/>
                        </a:rPr>
                        <a:t>a</a:t>
                      </a:r>
                      <a:r>
                        <a:rPr sz="1600" spc="-20" dirty="0">
                          <a:latin typeface="Calibri" panose="020F0502020204030204" pitchFamily="34" charset="0"/>
                          <a:cs typeface="Arial"/>
                        </a:rPr>
                        <a:t>y</a:t>
                      </a:r>
                      <a:r>
                        <a:rPr sz="1600" dirty="0">
                          <a:latin typeface="Calibri" panose="020F0502020204030204" pitchFamily="34" charset="0"/>
                          <a:cs typeface="Arial"/>
                        </a:rPr>
                        <a:t>s,</a:t>
                      </a:r>
                      <a:r>
                        <a:rPr sz="1600" spc="30" dirty="0">
                          <a:latin typeface="Calibri" panose="020F0502020204030204" pitchFamily="34" charset="0"/>
                          <a:cs typeface="Arial"/>
                        </a:rPr>
                        <a:t> </a:t>
                      </a:r>
                      <a:r>
                        <a:rPr sz="1600" dirty="0">
                          <a:latin typeface="Calibri" panose="020F0502020204030204" pitchFamily="34" charset="0"/>
                          <a:cs typeface="Arial"/>
                        </a:rPr>
                        <a:t>including</a:t>
                      </a:r>
                      <a:r>
                        <a:rPr sz="1600" spc="-40" dirty="0">
                          <a:latin typeface="Calibri" panose="020F0502020204030204" pitchFamily="34" charset="0"/>
                          <a:cs typeface="Arial"/>
                        </a:rPr>
                        <a:t> </a:t>
                      </a:r>
                      <a:r>
                        <a:rPr sz="1600" dirty="0">
                          <a:latin typeface="Calibri" panose="020F0502020204030204" pitchFamily="34" charset="0"/>
                          <a:cs typeface="Arial"/>
                        </a:rPr>
                        <a:t>(but</a:t>
                      </a:r>
                      <a:r>
                        <a:rPr sz="1600" spc="15" dirty="0">
                          <a:latin typeface="Calibri" panose="020F0502020204030204" pitchFamily="34" charset="0"/>
                          <a:cs typeface="Arial"/>
                        </a:rPr>
                        <a:t> </a:t>
                      </a:r>
                      <a:r>
                        <a:rPr sz="1600" dirty="0">
                          <a:latin typeface="Calibri" panose="020F0502020204030204" pitchFamily="34" charset="0"/>
                          <a:cs typeface="Arial"/>
                        </a:rPr>
                        <a:t>not</a:t>
                      </a:r>
                      <a:r>
                        <a:rPr sz="1600" spc="10" dirty="0">
                          <a:latin typeface="Calibri" panose="020F0502020204030204" pitchFamily="34" charset="0"/>
                          <a:cs typeface="Arial"/>
                        </a:rPr>
                        <a:t> </a:t>
                      </a:r>
                      <a:r>
                        <a:rPr sz="1600" dirty="0">
                          <a:latin typeface="Calibri" panose="020F0502020204030204" pitchFamily="34" charset="0"/>
                          <a:cs typeface="Arial"/>
                        </a:rPr>
                        <a:t>lim</a:t>
                      </a:r>
                      <a:r>
                        <a:rPr sz="1600" spc="5" dirty="0">
                          <a:latin typeface="Calibri" panose="020F0502020204030204" pitchFamily="34" charset="0"/>
                          <a:cs typeface="Arial"/>
                        </a:rPr>
                        <a:t>i</a:t>
                      </a:r>
                      <a:r>
                        <a:rPr sz="1600" dirty="0">
                          <a:latin typeface="Calibri" panose="020F0502020204030204" pitchFamily="34" charset="0"/>
                          <a:cs typeface="Arial"/>
                        </a:rPr>
                        <a:t>ted</a:t>
                      </a:r>
                      <a:r>
                        <a:rPr sz="1600" spc="-15" dirty="0">
                          <a:latin typeface="Calibri" panose="020F0502020204030204" pitchFamily="34" charset="0"/>
                          <a:cs typeface="Arial"/>
                        </a:rPr>
                        <a:t> </a:t>
                      </a:r>
                      <a:r>
                        <a:rPr sz="1600" dirty="0">
                          <a:latin typeface="Calibri" panose="020F0502020204030204" pitchFamily="34" charset="0"/>
                          <a:cs typeface="Arial"/>
                        </a:rPr>
                        <a:t>to):</a:t>
                      </a:r>
                      <a:r>
                        <a:rPr sz="1600" spc="15" dirty="0">
                          <a:latin typeface="Calibri" panose="020F0502020204030204" pitchFamily="34" charset="0"/>
                          <a:cs typeface="Arial"/>
                        </a:rPr>
                        <a:t> </a:t>
                      </a:r>
                      <a:r>
                        <a:rPr sz="1600" dirty="0">
                          <a:latin typeface="Calibri" panose="020F0502020204030204" pitchFamily="34" charset="0"/>
                          <a:cs typeface="Arial"/>
                        </a:rPr>
                        <a:t>incor</a:t>
                      </a:r>
                      <a:r>
                        <a:rPr sz="1600" spc="-10" dirty="0">
                          <a:latin typeface="Calibri" panose="020F0502020204030204" pitchFamily="34" charset="0"/>
                          <a:cs typeface="Arial"/>
                        </a:rPr>
                        <a:t>r</a:t>
                      </a:r>
                      <a:r>
                        <a:rPr sz="1600" dirty="0">
                          <a:latin typeface="Calibri" panose="020F0502020204030204" pitchFamily="34" charset="0"/>
                          <a:cs typeface="Arial"/>
                        </a:rPr>
                        <a:t>ect</a:t>
                      </a:r>
                      <a:r>
                        <a:rPr sz="1600" spc="10" dirty="0">
                          <a:latin typeface="Calibri" panose="020F0502020204030204" pitchFamily="34" charset="0"/>
                          <a:cs typeface="Arial"/>
                        </a:rPr>
                        <a:t> </a:t>
                      </a:r>
                      <a:r>
                        <a:rPr sz="1600" dirty="0">
                          <a:latin typeface="Calibri" panose="020F0502020204030204" pitchFamily="34" charset="0"/>
                          <a:cs typeface="Arial"/>
                        </a:rPr>
                        <a:t>an</a:t>
                      </a:r>
                      <a:r>
                        <a:rPr sz="1600" spc="5" dirty="0">
                          <a:latin typeface="Calibri" panose="020F0502020204030204" pitchFamily="34" charset="0"/>
                          <a:cs typeface="Arial"/>
                        </a:rPr>
                        <a:t>s</a:t>
                      </a:r>
                      <a:r>
                        <a:rPr sz="1600" spc="-15" dirty="0">
                          <a:latin typeface="Calibri" panose="020F0502020204030204" pitchFamily="34" charset="0"/>
                          <a:cs typeface="Arial"/>
                        </a:rPr>
                        <a:t>w</a:t>
                      </a:r>
                      <a:r>
                        <a:rPr sz="1600" dirty="0">
                          <a:latin typeface="Calibri" panose="020F0502020204030204" pitchFamily="34" charset="0"/>
                          <a:cs typeface="Arial"/>
                        </a:rPr>
                        <a:t>e</a:t>
                      </a:r>
                      <a:r>
                        <a:rPr sz="1600" spc="-90" dirty="0">
                          <a:latin typeface="Calibri" panose="020F0502020204030204" pitchFamily="34" charset="0"/>
                          <a:cs typeface="Arial"/>
                        </a:rPr>
                        <a:t>r</a:t>
                      </a:r>
                      <a:r>
                        <a:rPr sz="1600" dirty="0">
                          <a:latin typeface="Calibri" panose="020F0502020204030204" pitchFamily="34" charset="0"/>
                          <a:cs typeface="Arial"/>
                        </a:rPr>
                        <a:t>,</a:t>
                      </a:r>
                      <a:r>
                        <a:rPr sz="1600" spc="20" dirty="0">
                          <a:latin typeface="Calibri" panose="020F0502020204030204" pitchFamily="34" charset="0"/>
                          <a:cs typeface="Arial"/>
                        </a:rPr>
                        <a:t> </a:t>
                      </a:r>
                      <a:r>
                        <a:rPr sz="1600" dirty="0">
                          <a:latin typeface="Calibri" panose="020F0502020204030204" pitchFamily="34" charset="0"/>
                          <a:cs typeface="Arial"/>
                        </a:rPr>
                        <a:t>refusa</a:t>
                      </a:r>
                      <a:r>
                        <a:rPr sz="1600" spc="5" dirty="0">
                          <a:latin typeface="Calibri" panose="020F0502020204030204" pitchFamily="34" charset="0"/>
                          <a:cs typeface="Arial"/>
                        </a:rPr>
                        <a:t>l</a:t>
                      </a:r>
                      <a:r>
                        <a:rPr sz="1600" dirty="0">
                          <a:latin typeface="Calibri" panose="020F0502020204030204" pitchFamily="34" charset="0"/>
                          <a:cs typeface="Arial"/>
                        </a:rPr>
                        <a:t>, no</a:t>
                      </a:r>
                      <a:r>
                        <a:rPr sz="1600" spc="-5" dirty="0">
                          <a:latin typeface="Calibri" panose="020F0502020204030204" pitchFamily="34" charset="0"/>
                          <a:cs typeface="Arial"/>
                        </a:rPr>
                        <a:t> </a:t>
                      </a:r>
                      <a:r>
                        <a:rPr sz="1600" dirty="0">
                          <a:latin typeface="Calibri" panose="020F0502020204030204" pitchFamily="34" charset="0"/>
                          <a:cs typeface="Arial"/>
                        </a:rPr>
                        <a:t>respon</a:t>
                      </a:r>
                      <a:r>
                        <a:rPr sz="1600" spc="5" dirty="0">
                          <a:latin typeface="Calibri" panose="020F0502020204030204" pitchFamily="34" charset="0"/>
                          <a:cs typeface="Arial"/>
                        </a:rPr>
                        <a:t>s</a:t>
                      </a:r>
                      <a:r>
                        <a:rPr sz="1600" dirty="0">
                          <a:latin typeface="Calibri" panose="020F0502020204030204" pitchFamily="34" charset="0"/>
                          <a:cs typeface="Arial"/>
                        </a:rPr>
                        <a:t>e,</a:t>
                      </a:r>
                      <a:r>
                        <a:rPr sz="1600" spc="10" dirty="0">
                          <a:latin typeface="Calibri" panose="020F0502020204030204" pitchFamily="34" charset="0"/>
                          <a:cs typeface="Arial"/>
                        </a:rPr>
                        <a:t> </a:t>
                      </a:r>
                      <a:r>
                        <a:rPr sz="1600" dirty="0">
                          <a:latin typeface="Calibri" panose="020F0502020204030204" pitchFamily="34" charset="0"/>
                          <a:cs typeface="Arial"/>
                        </a:rPr>
                        <a:t>ad</a:t>
                      </a:r>
                      <a:r>
                        <a:rPr sz="1600" spc="5" dirty="0">
                          <a:latin typeface="Calibri" panose="020F0502020204030204" pitchFamily="34" charset="0"/>
                          <a:cs typeface="Arial"/>
                        </a:rPr>
                        <a:t>v</a:t>
                      </a:r>
                      <a:r>
                        <a:rPr sz="1600" dirty="0">
                          <a:latin typeface="Calibri" panose="020F0502020204030204" pitchFamily="34" charset="0"/>
                          <a:cs typeface="Arial"/>
                        </a:rPr>
                        <a:t>erse</a:t>
                      </a:r>
                      <a:r>
                        <a:rPr sz="1600" spc="10" dirty="0">
                          <a:latin typeface="Calibri" panose="020F0502020204030204" pitchFamily="34" charset="0"/>
                          <a:cs typeface="Arial"/>
                        </a:rPr>
                        <a:t> </a:t>
                      </a:r>
                      <a:r>
                        <a:rPr sz="1600" dirty="0">
                          <a:latin typeface="Calibri" panose="020F0502020204030204" pitchFamily="34" charset="0"/>
                          <a:cs typeface="Arial"/>
                        </a:rPr>
                        <a:t>beha</a:t>
                      </a:r>
                      <a:r>
                        <a:rPr sz="1600" spc="5" dirty="0">
                          <a:latin typeface="Calibri" panose="020F0502020204030204" pitchFamily="34" charset="0"/>
                          <a:cs typeface="Arial"/>
                        </a:rPr>
                        <a:t>v</a:t>
                      </a:r>
                      <a:r>
                        <a:rPr sz="1600" dirty="0">
                          <a:latin typeface="Calibri" panose="020F0502020204030204" pitchFamily="34" charset="0"/>
                          <a:cs typeface="Arial"/>
                        </a:rPr>
                        <a:t>ioral</a:t>
                      </a:r>
                      <a:r>
                        <a:rPr sz="1600" spc="-10" dirty="0">
                          <a:latin typeface="Calibri" panose="020F0502020204030204" pitchFamily="34" charset="0"/>
                          <a:cs typeface="Arial"/>
                        </a:rPr>
                        <a:t> </a:t>
                      </a:r>
                      <a:r>
                        <a:rPr sz="1600" dirty="0">
                          <a:latin typeface="Calibri" panose="020F0502020204030204" pitchFamily="34" charset="0"/>
                          <a:cs typeface="Arial"/>
                        </a:rPr>
                        <a:t>response,</a:t>
                      </a:r>
                      <a:r>
                        <a:rPr sz="1600" spc="10" dirty="0">
                          <a:latin typeface="Calibri" panose="020F0502020204030204" pitchFamily="34" charset="0"/>
                          <a:cs typeface="Arial"/>
                        </a:rPr>
                        <a:t> </a:t>
                      </a:r>
                      <a:r>
                        <a:rPr sz="1600" dirty="0">
                          <a:latin typeface="Calibri" panose="020F0502020204030204" pitchFamily="34" charset="0"/>
                          <a:cs typeface="Arial"/>
                        </a:rPr>
                        <a:t>or</a:t>
                      </a:r>
                      <a:r>
                        <a:rPr sz="1600" spc="5" dirty="0">
                          <a:latin typeface="Calibri" panose="020F0502020204030204" pitchFamily="34" charset="0"/>
                          <a:cs typeface="Arial"/>
                        </a:rPr>
                        <a:t> </a:t>
                      </a:r>
                      <a:r>
                        <a:rPr sz="1600" dirty="0">
                          <a:latin typeface="Calibri" panose="020F0502020204030204" pitchFamily="34" charset="0"/>
                          <a:cs typeface="Arial"/>
                        </a:rPr>
                        <a:t>incomp</a:t>
                      </a:r>
                      <a:r>
                        <a:rPr sz="1600" spc="5" dirty="0">
                          <a:latin typeface="Calibri" panose="020F0502020204030204" pitchFamily="34" charset="0"/>
                          <a:cs typeface="Arial"/>
                        </a:rPr>
                        <a:t>l</a:t>
                      </a:r>
                      <a:r>
                        <a:rPr sz="1600" dirty="0">
                          <a:latin typeface="Calibri" panose="020F0502020204030204" pitchFamily="34" charset="0"/>
                          <a:cs typeface="Arial"/>
                        </a:rPr>
                        <a:t>ete</a:t>
                      </a:r>
                      <a:r>
                        <a:rPr sz="1600" spc="-15" dirty="0">
                          <a:latin typeface="Calibri" panose="020F0502020204030204" pitchFamily="34" charset="0"/>
                          <a:cs typeface="Arial"/>
                        </a:rPr>
                        <a:t> </a:t>
                      </a:r>
                      <a:r>
                        <a:rPr sz="1600" dirty="0">
                          <a:latin typeface="Calibri" panose="020F0502020204030204" pitchFamily="34" charset="0"/>
                          <a:cs typeface="Arial"/>
                        </a:rPr>
                        <a:t>response.</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1"/>
                  </a:ext>
                </a:extLst>
              </a:tr>
              <a:tr h="1144151">
                <a:tc>
                  <a:txBody>
                    <a:bodyPr/>
                    <a:lstStyle/>
                    <a:p>
                      <a:pPr marR="635" algn="ctr">
                        <a:lnSpc>
                          <a:spcPct val="100000"/>
                        </a:lnSpc>
                      </a:pPr>
                      <a:r>
                        <a:rPr sz="1600" dirty="0">
                          <a:latin typeface="Calibri" panose="020F0502020204030204" pitchFamily="34" charset="0"/>
                          <a:cs typeface="Arial"/>
                        </a:rPr>
                        <a:t>1</a:t>
                      </a:r>
                      <a:endParaRPr sz="1600">
                        <a:latin typeface="Calibri" panose="020F0502020204030204" pitchFamily="34" charset="0"/>
                        <a:cs typeface="Arial"/>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600" dirty="0">
                          <a:latin typeface="Calibri" panose="020F0502020204030204" pitchFamily="34" charset="0"/>
                          <a:cs typeface="Arial"/>
                        </a:rPr>
                        <a:t>Full</a:t>
                      </a:r>
                      <a:r>
                        <a:rPr sz="1600" spc="-5" dirty="0">
                          <a:latin typeface="Calibri" panose="020F0502020204030204" pitchFamily="34" charset="0"/>
                          <a:cs typeface="Arial"/>
                        </a:rPr>
                        <a:t> </a:t>
                      </a:r>
                      <a:r>
                        <a:rPr sz="1600" dirty="0">
                          <a:latin typeface="Calibri" panose="020F0502020204030204" pitchFamily="34" charset="0"/>
                          <a:cs typeface="Arial"/>
                        </a:rPr>
                        <a:t>credit</a:t>
                      </a:r>
                      <a:endParaRPr sz="1600">
                        <a:latin typeface="Calibri" panose="020F0502020204030204" pitchFamily="34" charset="0"/>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marR="337185">
                        <a:lnSpc>
                          <a:spcPct val="100000"/>
                        </a:lnSpc>
                      </a:pPr>
                      <a:r>
                        <a:rPr sz="1600" dirty="0">
                          <a:latin typeface="Calibri" panose="020F0502020204030204" pitchFamily="34" charset="0"/>
                          <a:cs typeface="Arial"/>
                        </a:rPr>
                        <a:t>Student</a:t>
                      </a:r>
                      <a:r>
                        <a:rPr sz="1600" spc="10" dirty="0">
                          <a:latin typeface="Calibri" panose="020F0502020204030204" pitchFamily="34" charset="0"/>
                          <a:cs typeface="Arial"/>
                        </a:rPr>
                        <a:t> </a:t>
                      </a:r>
                      <a:r>
                        <a:rPr sz="1600" dirty="0">
                          <a:latin typeface="Calibri" panose="020F0502020204030204" pitchFamily="34" charset="0"/>
                          <a:cs typeface="Arial"/>
                        </a:rPr>
                        <a:t>response</a:t>
                      </a:r>
                      <a:r>
                        <a:rPr sz="1600" spc="-5" dirty="0">
                          <a:latin typeface="Calibri" panose="020F0502020204030204" pitchFamily="34" charset="0"/>
                          <a:cs typeface="Arial"/>
                        </a:rPr>
                        <a:t> </a:t>
                      </a:r>
                      <a:r>
                        <a:rPr sz="1600" dirty="0">
                          <a:latin typeface="Calibri" panose="020F0502020204030204" pitchFamily="34" charset="0"/>
                          <a:cs typeface="Arial"/>
                        </a:rPr>
                        <a:t>is cor</a:t>
                      </a:r>
                      <a:r>
                        <a:rPr sz="1600" spc="-10" dirty="0">
                          <a:latin typeface="Calibri" panose="020F0502020204030204" pitchFamily="34" charset="0"/>
                          <a:cs typeface="Arial"/>
                        </a:rPr>
                        <a:t>r</a:t>
                      </a:r>
                      <a:r>
                        <a:rPr sz="1600" dirty="0">
                          <a:latin typeface="Calibri" panose="020F0502020204030204" pitchFamily="34" charset="0"/>
                          <a:cs typeface="Arial"/>
                        </a:rPr>
                        <a:t>ect</a:t>
                      </a:r>
                      <a:r>
                        <a:rPr sz="1600" spc="10" dirty="0">
                          <a:latin typeface="Calibri" panose="020F0502020204030204" pitchFamily="34" charset="0"/>
                          <a:cs typeface="Arial"/>
                        </a:rPr>
                        <a:t> </a:t>
                      </a:r>
                      <a:r>
                        <a:rPr sz="1600" dirty="0">
                          <a:latin typeface="Calibri" panose="020F0502020204030204" pitchFamily="34" charset="0"/>
                          <a:cs typeface="Arial"/>
                        </a:rPr>
                        <a:t>ba</a:t>
                      </a:r>
                      <a:r>
                        <a:rPr sz="1600" spc="5" dirty="0">
                          <a:latin typeface="Calibri" panose="020F0502020204030204" pitchFamily="34" charset="0"/>
                          <a:cs typeface="Arial"/>
                        </a:rPr>
                        <a:t>s</a:t>
                      </a:r>
                      <a:r>
                        <a:rPr sz="1600" dirty="0">
                          <a:latin typeface="Calibri" panose="020F0502020204030204" pitchFamily="34" charset="0"/>
                          <a:cs typeface="Arial"/>
                        </a:rPr>
                        <a:t>ed</a:t>
                      </a:r>
                      <a:r>
                        <a:rPr sz="1600" spc="-5" dirty="0">
                          <a:latin typeface="Calibri" panose="020F0502020204030204" pitchFamily="34" charset="0"/>
                          <a:cs typeface="Arial"/>
                        </a:rPr>
                        <a:t> </a:t>
                      </a:r>
                      <a:r>
                        <a:rPr sz="1600" dirty="0">
                          <a:latin typeface="Calibri" panose="020F0502020204030204" pitchFamily="34" charset="0"/>
                          <a:cs typeface="Arial"/>
                        </a:rPr>
                        <a:t>on</a:t>
                      </a:r>
                      <a:r>
                        <a:rPr sz="1600" spc="10" dirty="0">
                          <a:latin typeface="Calibri" panose="020F0502020204030204" pitchFamily="34" charset="0"/>
                          <a:cs typeface="Arial"/>
                        </a:rPr>
                        <a:t> </a:t>
                      </a:r>
                      <a:r>
                        <a:rPr sz="1600" dirty="0">
                          <a:latin typeface="Calibri" panose="020F0502020204030204" pitchFamily="34" charset="0"/>
                          <a:cs typeface="Arial"/>
                        </a:rPr>
                        <a:t>rub</a:t>
                      </a:r>
                      <a:r>
                        <a:rPr sz="1600" spc="-10" dirty="0">
                          <a:latin typeface="Calibri" panose="020F0502020204030204" pitchFamily="34" charset="0"/>
                          <a:cs typeface="Arial"/>
                        </a:rPr>
                        <a:t>r</a:t>
                      </a:r>
                      <a:r>
                        <a:rPr sz="1600" dirty="0">
                          <a:latin typeface="Calibri" panose="020F0502020204030204" pitchFamily="34" charset="0"/>
                          <a:cs typeface="Arial"/>
                        </a:rPr>
                        <a:t>ic.</a:t>
                      </a:r>
                      <a:r>
                        <a:rPr sz="1600" spc="10" dirty="0">
                          <a:latin typeface="Calibri" panose="020F0502020204030204" pitchFamily="34" charset="0"/>
                          <a:cs typeface="Arial"/>
                        </a:rPr>
                        <a:t> </a:t>
                      </a:r>
                      <a:r>
                        <a:rPr sz="1600" dirty="0">
                          <a:latin typeface="Calibri" panose="020F0502020204030204" pitchFamily="34" charset="0"/>
                          <a:cs typeface="Arial"/>
                        </a:rPr>
                        <a:t>Exact</a:t>
                      </a:r>
                      <a:r>
                        <a:rPr sz="1600" spc="10" dirty="0">
                          <a:latin typeface="Calibri" panose="020F0502020204030204" pitchFamily="34" charset="0"/>
                          <a:cs typeface="Arial"/>
                        </a:rPr>
                        <a:t> </a:t>
                      </a:r>
                      <a:r>
                        <a:rPr sz="1600" dirty="0">
                          <a:latin typeface="Calibri" panose="020F0502020204030204" pitchFamily="34" charset="0"/>
                          <a:cs typeface="Arial"/>
                        </a:rPr>
                        <a:t>mat</a:t>
                      </a:r>
                      <a:r>
                        <a:rPr sz="1600" spc="5" dirty="0">
                          <a:latin typeface="Calibri" panose="020F0502020204030204" pitchFamily="34" charset="0"/>
                          <a:cs typeface="Arial"/>
                        </a:rPr>
                        <a:t>c</a:t>
                      </a:r>
                      <a:r>
                        <a:rPr sz="1600" dirty="0">
                          <a:latin typeface="Calibri" panose="020F0502020204030204" pitchFamily="34" charset="0"/>
                          <a:cs typeface="Arial"/>
                        </a:rPr>
                        <a:t>h</a:t>
                      </a:r>
                      <a:r>
                        <a:rPr sz="1600" spc="10" dirty="0">
                          <a:latin typeface="Calibri" panose="020F0502020204030204" pitchFamily="34" charset="0"/>
                          <a:cs typeface="Arial"/>
                        </a:rPr>
                        <a:t> </a:t>
                      </a:r>
                      <a:r>
                        <a:rPr sz="1600" dirty="0">
                          <a:latin typeface="Calibri" panose="020F0502020204030204" pitchFamily="34" charset="0"/>
                          <a:cs typeface="Arial"/>
                        </a:rPr>
                        <a:t>for Reading,</a:t>
                      </a:r>
                      <a:r>
                        <a:rPr sz="1600" spc="-5" dirty="0">
                          <a:latin typeface="Calibri" panose="020F0502020204030204" pitchFamily="34" charset="0"/>
                          <a:cs typeface="Arial"/>
                        </a:rPr>
                        <a:t> </a:t>
                      </a:r>
                      <a:r>
                        <a:rPr sz="1600" dirty="0">
                          <a:latin typeface="Calibri" panose="020F0502020204030204" pitchFamily="34" charset="0"/>
                          <a:cs typeface="Arial"/>
                        </a:rPr>
                        <a:t>Langu</a:t>
                      </a:r>
                      <a:r>
                        <a:rPr sz="1600" spc="-5" dirty="0">
                          <a:latin typeface="Calibri" panose="020F0502020204030204" pitchFamily="34" charset="0"/>
                          <a:cs typeface="Arial"/>
                        </a:rPr>
                        <a:t>a</a:t>
                      </a:r>
                      <a:r>
                        <a:rPr sz="1600" dirty="0">
                          <a:latin typeface="Calibri" panose="020F0502020204030204" pitchFamily="34" charset="0"/>
                          <a:cs typeface="Arial"/>
                        </a:rPr>
                        <a:t>ge,</a:t>
                      </a:r>
                      <a:r>
                        <a:rPr sz="1600" spc="-5" dirty="0">
                          <a:latin typeface="Calibri" panose="020F0502020204030204" pitchFamily="34" charset="0"/>
                          <a:cs typeface="Arial"/>
                        </a:rPr>
                        <a:t> </a:t>
                      </a:r>
                      <a:r>
                        <a:rPr sz="1600" dirty="0">
                          <a:latin typeface="Calibri" panose="020F0502020204030204" pitchFamily="34" charset="0"/>
                          <a:cs typeface="Arial"/>
                        </a:rPr>
                        <a:t>Math,</a:t>
                      </a:r>
                      <a:r>
                        <a:rPr sz="1600" spc="15" dirty="0">
                          <a:latin typeface="Calibri" panose="020F0502020204030204" pitchFamily="34" charset="0"/>
                          <a:cs typeface="Arial"/>
                        </a:rPr>
                        <a:t> </a:t>
                      </a:r>
                      <a:r>
                        <a:rPr sz="1600" dirty="0">
                          <a:latin typeface="Calibri" panose="020F0502020204030204" pitchFamily="34" charset="0"/>
                          <a:cs typeface="Arial"/>
                        </a:rPr>
                        <a:t>and</a:t>
                      </a:r>
                      <a:r>
                        <a:rPr sz="1600" spc="5" dirty="0">
                          <a:latin typeface="Calibri" panose="020F0502020204030204" pitchFamily="34" charset="0"/>
                          <a:cs typeface="Arial"/>
                        </a:rPr>
                        <a:t> </a:t>
                      </a:r>
                      <a:r>
                        <a:rPr sz="1600" dirty="0">
                          <a:latin typeface="Calibri" panose="020F0502020204030204" pitchFamily="34" charset="0"/>
                          <a:cs typeface="Arial"/>
                        </a:rPr>
                        <a:t>Science</a:t>
                      </a:r>
                      <a:r>
                        <a:rPr sz="1600" spc="-25" dirty="0">
                          <a:latin typeface="Calibri" panose="020F0502020204030204" pitchFamily="34" charset="0"/>
                          <a:cs typeface="Arial"/>
                        </a:rPr>
                        <a:t> </a:t>
                      </a:r>
                      <a:r>
                        <a:rPr sz="1600" dirty="0">
                          <a:latin typeface="Calibri" panose="020F0502020204030204" pitchFamily="34" charset="0"/>
                          <a:cs typeface="Arial"/>
                        </a:rPr>
                        <a:t>items</a:t>
                      </a:r>
                      <a:r>
                        <a:rPr sz="1600" spc="-5" dirty="0">
                          <a:latin typeface="Calibri" panose="020F0502020204030204" pitchFamily="34" charset="0"/>
                          <a:cs typeface="Arial"/>
                        </a:rPr>
                        <a:t> </a:t>
                      </a:r>
                      <a:r>
                        <a:rPr sz="1600" dirty="0">
                          <a:latin typeface="Calibri" panose="020F0502020204030204" pitchFamily="34" charset="0"/>
                          <a:cs typeface="Arial"/>
                        </a:rPr>
                        <a:t>or</a:t>
                      </a:r>
                      <a:r>
                        <a:rPr sz="1600" spc="20" dirty="0">
                          <a:latin typeface="Calibri" panose="020F0502020204030204" pitchFamily="34" charset="0"/>
                          <a:cs typeface="Arial"/>
                        </a:rPr>
                        <a:t> </a:t>
                      </a:r>
                      <a:r>
                        <a:rPr sz="1600" dirty="0">
                          <a:latin typeface="Calibri" panose="020F0502020204030204" pitchFamily="34" charset="0"/>
                          <a:cs typeface="Arial"/>
                        </a:rPr>
                        <a:t>co</a:t>
                      </a:r>
                      <a:r>
                        <a:rPr sz="1600" spc="-5" dirty="0">
                          <a:latin typeface="Calibri" panose="020F0502020204030204" pitchFamily="34" charset="0"/>
                          <a:cs typeface="Arial"/>
                        </a:rPr>
                        <a:t>r</a:t>
                      </a:r>
                      <a:r>
                        <a:rPr sz="1600" dirty="0">
                          <a:latin typeface="Calibri" panose="020F0502020204030204" pitchFamily="34" charset="0"/>
                          <a:cs typeface="Arial"/>
                        </a:rPr>
                        <a:t>r</a:t>
                      </a:r>
                      <a:r>
                        <a:rPr sz="1600" spc="-5" dirty="0">
                          <a:latin typeface="Calibri" panose="020F0502020204030204" pitchFamily="34" charset="0"/>
                          <a:cs typeface="Arial"/>
                        </a:rPr>
                        <a:t>e</a:t>
                      </a:r>
                      <a:r>
                        <a:rPr sz="1600" dirty="0">
                          <a:latin typeface="Calibri" panose="020F0502020204030204" pitchFamily="34" charset="0"/>
                          <a:cs typeface="Arial"/>
                        </a:rPr>
                        <a:t>ct</a:t>
                      </a:r>
                      <a:r>
                        <a:rPr sz="1600" spc="5" dirty="0">
                          <a:latin typeface="Calibri" panose="020F0502020204030204" pitchFamily="34" charset="0"/>
                          <a:cs typeface="Arial"/>
                        </a:rPr>
                        <a:t> </a:t>
                      </a:r>
                      <a:r>
                        <a:rPr sz="1600" dirty="0">
                          <a:latin typeface="Calibri" panose="020F0502020204030204" pitchFamily="34" charset="0"/>
                          <a:cs typeface="Arial"/>
                        </a:rPr>
                        <a:t>based</a:t>
                      </a:r>
                      <a:r>
                        <a:rPr sz="1600" spc="-5" dirty="0">
                          <a:latin typeface="Calibri" panose="020F0502020204030204" pitchFamily="34" charset="0"/>
                          <a:cs typeface="Arial"/>
                        </a:rPr>
                        <a:t> </a:t>
                      </a:r>
                      <a:r>
                        <a:rPr sz="1600" dirty="0">
                          <a:latin typeface="Calibri" panose="020F0502020204030204" pitchFamily="34" charset="0"/>
                          <a:cs typeface="Arial"/>
                        </a:rPr>
                        <a:t>on rub</a:t>
                      </a:r>
                      <a:r>
                        <a:rPr sz="1600" spc="-10" dirty="0">
                          <a:latin typeface="Calibri" panose="020F0502020204030204" pitchFamily="34" charset="0"/>
                          <a:cs typeface="Arial"/>
                        </a:rPr>
                        <a:t>r</a:t>
                      </a:r>
                      <a:r>
                        <a:rPr sz="1600" dirty="0">
                          <a:latin typeface="Calibri" panose="020F0502020204030204" pitchFamily="34" charset="0"/>
                          <a:cs typeface="Arial"/>
                        </a:rPr>
                        <a:t>ic</a:t>
                      </a:r>
                      <a:r>
                        <a:rPr sz="1600" spc="10" dirty="0">
                          <a:latin typeface="Calibri" panose="020F0502020204030204" pitchFamily="34" charset="0"/>
                          <a:cs typeface="Arial"/>
                        </a:rPr>
                        <a:t> </a:t>
                      </a:r>
                      <a:r>
                        <a:rPr sz="1600" dirty="0">
                          <a:latin typeface="Calibri" panose="020F0502020204030204" pitchFamily="34" charset="0"/>
                          <a:cs typeface="Arial"/>
                        </a:rPr>
                        <a:t>criteria</a:t>
                      </a:r>
                      <a:r>
                        <a:rPr sz="1600" spc="-5" dirty="0">
                          <a:latin typeface="Calibri" panose="020F0502020204030204" pitchFamily="34" charset="0"/>
                          <a:cs typeface="Arial"/>
                        </a:rPr>
                        <a:t> </a:t>
                      </a:r>
                      <a:r>
                        <a:rPr sz="1600" dirty="0">
                          <a:latin typeface="Calibri" panose="020F0502020204030204" pitchFamily="34" charset="0"/>
                          <a:cs typeface="Arial"/>
                        </a:rPr>
                        <a:t>for</a:t>
                      </a:r>
                      <a:r>
                        <a:rPr sz="1600" spc="15" dirty="0">
                          <a:latin typeface="Calibri" panose="020F0502020204030204" pitchFamily="34" charset="0"/>
                          <a:cs typeface="Arial"/>
                        </a:rPr>
                        <a:t> </a:t>
                      </a:r>
                      <a:r>
                        <a:rPr sz="1600" spc="-20" dirty="0">
                          <a:latin typeface="Calibri" panose="020F0502020204030204" pitchFamily="34" charset="0"/>
                          <a:cs typeface="Arial"/>
                        </a:rPr>
                        <a:t>W</a:t>
                      </a:r>
                      <a:r>
                        <a:rPr sz="1600" dirty="0">
                          <a:latin typeface="Calibri" panose="020F0502020204030204" pitchFamily="34" charset="0"/>
                          <a:cs typeface="Arial"/>
                        </a:rPr>
                        <a:t>rit</a:t>
                      </a:r>
                      <a:r>
                        <a:rPr sz="1600" spc="5" dirty="0">
                          <a:latin typeface="Calibri" panose="020F0502020204030204" pitchFamily="34" charset="0"/>
                          <a:cs typeface="Arial"/>
                        </a:rPr>
                        <a:t>i</a:t>
                      </a:r>
                      <a:r>
                        <a:rPr sz="1600" dirty="0">
                          <a:latin typeface="Calibri" panose="020F0502020204030204" pitchFamily="34" charset="0"/>
                          <a:cs typeface="Arial"/>
                        </a:rPr>
                        <a:t>ng</a:t>
                      </a:r>
                      <a:r>
                        <a:rPr sz="1600" spc="-5" dirty="0">
                          <a:latin typeface="Calibri" panose="020F0502020204030204" pitchFamily="34" charset="0"/>
                          <a:cs typeface="Arial"/>
                        </a:rPr>
                        <a:t> </a:t>
                      </a:r>
                      <a:r>
                        <a:rPr sz="1600" spc="5" dirty="0">
                          <a:latin typeface="Calibri" panose="020F0502020204030204" pitchFamily="34" charset="0"/>
                          <a:cs typeface="Arial"/>
                        </a:rPr>
                        <a:t>i</a:t>
                      </a:r>
                      <a:r>
                        <a:rPr sz="1600" dirty="0">
                          <a:latin typeface="Calibri" panose="020F0502020204030204" pitchFamily="34" charset="0"/>
                          <a:cs typeface="Arial"/>
                        </a:rPr>
                        <a:t>tem</a:t>
                      </a:r>
                      <a:r>
                        <a:rPr sz="1600" spc="5" dirty="0">
                          <a:latin typeface="Calibri" panose="020F0502020204030204" pitchFamily="34" charset="0"/>
                          <a:cs typeface="Arial"/>
                        </a:rPr>
                        <a:t>s</a:t>
                      </a:r>
                      <a:r>
                        <a:rPr sz="1600" dirty="0">
                          <a:latin typeface="Calibri" panose="020F0502020204030204" pitchFamily="34" charset="0"/>
                          <a:cs typeface="Arial"/>
                        </a:rPr>
                        <a:t>.</a:t>
                      </a: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 xmlns:a16="http://schemas.microsoft.com/office/drawing/2014/main" val="10002"/>
                  </a:ext>
                </a:extLst>
              </a:tr>
            </a:tbl>
          </a:graphicData>
        </a:graphic>
      </p:graphicFrame>
      <p:sp>
        <p:nvSpPr>
          <p:cNvPr id="4" name="Slide Number Placeholder 3"/>
          <p:cNvSpPr>
            <a:spLocks noGrp="1"/>
          </p:cNvSpPr>
          <p:nvPr>
            <p:ph type="sldNum" sz="quarter" idx="11"/>
          </p:nvPr>
        </p:nvSpPr>
        <p:spPr/>
        <p:txBody>
          <a:bodyPr/>
          <a:lstStyle/>
          <a:p>
            <a:fld id="{FDB71944-7EB8-4111-8F29-F33A994778CB}" type="slidenum">
              <a:rPr lang="en-US" altLang="en-US" smtClean="0"/>
              <a:pPr/>
              <a:t>23</a:t>
            </a:fld>
            <a:endParaRPr lang="en-US" altLang="en-US"/>
          </a:p>
        </p:txBody>
      </p:sp>
    </p:spTree>
    <p:extLst>
      <p:ext uri="{BB962C8B-B14F-4D97-AF65-F5344CB8AC3E}">
        <p14:creationId xmlns:p14="http://schemas.microsoft.com/office/powerpoint/2010/main" val="6226288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7620000" cy="865878"/>
          </a:xfrm>
          <a:prstGeom prst="rect">
            <a:avLst/>
          </a:prstGeom>
        </p:spPr>
        <p:txBody>
          <a:bodyPr vert="horz" wrap="square" lIns="0" tIns="247904" rIns="0" bIns="0" rtlCol="0">
            <a:spAutoFit/>
          </a:bodyPr>
          <a:lstStyle/>
          <a:p>
            <a:pPr marL="1071880">
              <a:lnSpc>
                <a:spcPct val="100000"/>
              </a:lnSpc>
            </a:pPr>
            <a:r>
              <a:rPr dirty="0">
                <a:solidFill>
                  <a:schemeClr val="tx1"/>
                </a:solidFill>
                <a:latin typeface="Calibri" panose="020F0502020204030204" pitchFamily="34" charset="0"/>
              </a:rPr>
              <a:t>Mini</a:t>
            </a:r>
            <a:r>
              <a:rPr spc="80" dirty="0">
                <a:solidFill>
                  <a:schemeClr val="tx1"/>
                </a:solidFill>
                <a:latin typeface="Calibri" panose="020F0502020204030204" pitchFamily="34" charset="0"/>
              </a:rPr>
              <a:t>m</a:t>
            </a:r>
            <a:r>
              <a:rPr dirty="0">
                <a:solidFill>
                  <a:schemeClr val="tx1"/>
                </a:solidFill>
                <a:latin typeface="Calibri" panose="020F0502020204030204" pitchFamily="34" charset="0"/>
              </a:rPr>
              <a:t>um </a:t>
            </a:r>
            <a:r>
              <a:rPr spc="-265" dirty="0">
                <a:solidFill>
                  <a:schemeClr val="tx1"/>
                </a:solidFill>
                <a:latin typeface="Calibri" panose="020F0502020204030204" pitchFamily="34" charset="0"/>
              </a:rPr>
              <a:t>P</a:t>
            </a:r>
            <a:r>
              <a:rPr dirty="0">
                <a:solidFill>
                  <a:schemeClr val="tx1"/>
                </a:solidFill>
                <a:latin typeface="Calibri" panose="020F0502020204030204" pitchFamily="34" charset="0"/>
              </a:rPr>
              <a:t>a</a:t>
            </a:r>
            <a:r>
              <a:rPr spc="70" dirty="0">
                <a:solidFill>
                  <a:schemeClr val="tx1"/>
                </a:solidFill>
                <a:latin typeface="Calibri" panose="020F0502020204030204" pitchFamily="34" charset="0"/>
              </a:rPr>
              <a:t>r</a:t>
            </a:r>
            <a:r>
              <a:rPr dirty="0">
                <a:solidFill>
                  <a:schemeClr val="tx1"/>
                </a:solidFill>
                <a:latin typeface="Calibri" panose="020F0502020204030204" pitchFamily="34" charset="0"/>
              </a:rPr>
              <a:t>tici</a:t>
            </a:r>
            <a:r>
              <a:rPr spc="-20" dirty="0">
                <a:solidFill>
                  <a:schemeClr val="tx1"/>
                </a:solidFill>
                <a:latin typeface="Calibri" panose="020F0502020204030204" pitchFamily="34" charset="0"/>
              </a:rPr>
              <a:t>p</a:t>
            </a:r>
            <a:r>
              <a:rPr dirty="0">
                <a:solidFill>
                  <a:schemeClr val="tx1"/>
                </a:solidFill>
                <a:latin typeface="Calibri" panose="020F0502020204030204" pitchFamily="34" charset="0"/>
              </a:rPr>
              <a:t>ation</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Rule</a:t>
            </a:r>
          </a:p>
        </p:txBody>
      </p:sp>
      <p:sp>
        <p:nvSpPr>
          <p:cNvPr id="3" name="object 3"/>
          <p:cNvSpPr txBox="1"/>
          <p:nvPr/>
        </p:nvSpPr>
        <p:spPr>
          <a:xfrm>
            <a:off x="609601" y="1143000"/>
            <a:ext cx="8382000" cy="5083443"/>
          </a:xfrm>
          <a:prstGeom prst="rect">
            <a:avLst/>
          </a:prstGeom>
        </p:spPr>
        <p:txBody>
          <a:bodyPr vert="horz" wrap="square" lIns="0" tIns="0" rIns="0" bIns="0" rtlCol="0">
            <a:spAutoFit/>
          </a:bodyPr>
          <a:lstStyle/>
          <a:p>
            <a:pPr marL="12700">
              <a:lnSpc>
                <a:spcPct val="100000"/>
              </a:lnSpc>
            </a:pPr>
            <a:endParaRPr sz="2000" dirty="0" smtClean="0"/>
          </a:p>
          <a:p>
            <a:pPr marL="723265" indent="-342900">
              <a:lnSpc>
                <a:spcPct val="100000"/>
              </a:lnSpc>
              <a:buClr>
                <a:srgbClr val="0070C0"/>
              </a:buClr>
              <a:buSzPct val="100000"/>
              <a:buFont typeface="Courier New" panose="02070309020205020404" pitchFamily="49" charset="0"/>
              <a:buChar char="o"/>
              <a:tabLst>
                <a:tab pos="701040" algn="l"/>
              </a:tabLst>
            </a:pPr>
            <a:r>
              <a:rPr sz="2400" b="1" spc="-190" dirty="0">
                <a:latin typeface="Calibri" panose="020F0502020204030204" pitchFamily="34" charset="0"/>
                <a:cs typeface="Tw Cen MT"/>
              </a:rPr>
              <a:t>T</a:t>
            </a:r>
            <a:r>
              <a:rPr sz="2400" b="1" dirty="0">
                <a:latin typeface="Calibri" panose="020F0502020204030204" pitchFamily="34" charset="0"/>
                <a:cs typeface="Tw Cen MT"/>
              </a:rPr>
              <a:t>o count</a:t>
            </a:r>
            <a:r>
              <a:rPr sz="2400" b="1" spc="-20" dirty="0">
                <a:latin typeface="Calibri" panose="020F0502020204030204" pitchFamily="34" charset="0"/>
                <a:cs typeface="Tw Cen MT"/>
              </a:rPr>
              <a:t> </a:t>
            </a:r>
            <a:r>
              <a:rPr sz="2400" b="1" dirty="0">
                <a:latin typeface="Calibri" panose="020F0502020204030204" pitchFamily="34" charset="0"/>
                <a:cs typeface="Tw Cen MT"/>
              </a:rPr>
              <a:t>t</a:t>
            </a:r>
            <a:r>
              <a:rPr sz="2400" b="1" spc="-80" dirty="0">
                <a:latin typeface="Calibri" panose="020F0502020204030204" pitchFamily="34" charset="0"/>
                <a:cs typeface="Tw Cen MT"/>
              </a:rPr>
              <a:t>o</a:t>
            </a:r>
            <a:r>
              <a:rPr sz="2400" b="1" spc="-105" dirty="0">
                <a:latin typeface="Calibri" panose="020F0502020204030204" pitchFamily="34" charset="0"/>
                <a:cs typeface="Tw Cen MT"/>
              </a:rPr>
              <a:t>w</a:t>
            </a:r>
            <a:r>
              <a:rPr sz="2400" b="1" dirty="0">
                <a:latin typeface="Calibri" panose="020F0502020204030204" pitchFamily="34" charset="0"/>
                <a:cs typeface="Tw Cen MT"/>
              </a:rPr>
              <a:t>ard AMO </a:t>
            </a:r>
            <a:r>
              <a:rPr sz="2400" b="1" spc="-145" dirty="0">
                <a:latin typeface="Calibri" panose="020F0502020204030204" pitchFamily="34" charset="0"/>
                <a:cs typeface="Tw Cen MT"/>
              </a:rPr>
              <a:t>P</a:t>
            </a:r>
            <a:r>
              <a:rPr sz="2400" b="1" dirty="0">
                <a:latin typeface="Calibri" panose="020F0502020204030204" pitchFamily="34" charset="0"/>
                <a:cs typeface="Tw Cen MT"/>
              </a:rPr>
              <a:t>a</a:t>
            </a:r>
            <a:r>
              <a:rPr sz="2400" b="1" spc="40" dirty="0">
                <a:latin typeface="Calibri" panose="020F0502020204030204" pitchFamily="34" charset="0"/>
                <a:cs typeface="Tw Cen MT"/>
              </a:rPr>
              <a:t>r</a:t>
            </a:r>
            <a:r>
              <a:rPr sz="2400" b="1" dirty="0">
                <a:latin typeface="Calibri" panose="020F0502020204030204" pitchFamily="34" charset="0"/>
                <a:cs typeface="Tw Cen MT"/>
              </a:rPr>
              <a:t>ticip</a:t>
            </a:r>
            <a:r>
              <a:rPr sz="2400" b="1" spc="-15" dirty="0">
                <a:latin typeface="Calibri" panose="020F0502020204030204" pitchFamily="34" charset="0"/>
                <a:cs typeface="Tw Cen MT"/>
              </a:rPr>
              <a:t>a</a:t>
            </a:r>
            <a:r>
              <a:rPr sz="2400" b="1" dirty="0">
                <a:latin typeface="Calibri" panose="020F0502020204030204" pitchFamily="34" charset="0"/>
                <a:cs typeface="Tw Cen MT"/>
              </a:rPr>
              <a:t>tion a student</a:t>
            </a:r>
            <a:r>
              <a:rPr sz="2400" b="1" spc="-20" dirty="0">
                <a:latin typeface="Calibri" panose="020F0502020204030204" pitchFamily="34" charset="0"/>
                <a:cs typeface="Tw Cen MT"/>
              </a:rPr>
              <a:t> </a:t>
            </a:r>
            <a:r>
              <a:rPr sz="2400" b="1" spc="35" dirty="0">
                <a:latin typeface="Calibri" panose="020F0502020204030204" pitchFamily="34" charset="0"/>
                <a:cs typeface="Tw Cen MT"/>
              </a:rPr>
              <a:t>m</a:t>
            </a:r>
            <a:r>
              <a:rPr sz="2400" b="1" dirty="0">
                <a:latin typeface="Calibri" panose="020F0502020204030204" pitchFamily="34" charset="0"/>
                <a:cs typeface="Tw Cen MT"/>
              </a:rPr>
              <a:t>ust </a:t>
            </a:r>
            <a:r>
              <a:rPr sz="2400" b="1" spc="-10" dirty="0">
                <a:latin typeface="Calibri" panose="020F0502020204030204" pitchFamily="34" charset="0"/>
                <a:cs typeface="Tw Cen MT"/>
              </a:rPr>
              <a:t>t</a:t>
            </a:r>
            <a:r>
              <a:rPr sz="2400" b="1" dirty="0">
                <a:latin typeface="Calibri" panose="020F0502020204030204" pitchFamily="34" charset="0"/>
                <a:cs typeface="Tw Cen MT"/>
              </a:rPr>
              <a:t>a</a:t>
            </a:r>
            <a:r>
              <a:rPr sz="2400" b="1" spc="-55" dirty="0">
                <a:latin typeface="Calibri" panose="020F0502020204030204" pitchFamily="34" charset="0"/>
                <a:cs typeface="Tw Cen MT"/>
              </a:rPr>
              <a:t>k</a:t>
            </a:r>
            <a:r>
              <a:rPr sz="2400" b="1" dirty="0">
                <a:latin typeface="Calibri" panose="020F0502020204030204" pitchFamily="34" charset="0"/>
                <a:cs typeface="Tw Cen MT"/>
              </a:rPr>
              <a:t>e</a:t>
            </a:r>
            <a:r>
              <a:rPr sz="2400" b="1" spc="5" dirty="0">
                <a:latin typeface="Calibri" panose="020F0502020204030204" pitchFamily="34" charset="0"/>
                <a:cs typeface="Tw Cen MT"/>
              </a:rPr>
              <a:t> </a:t>
            </a:r>
            <a:r>
              <a:rPr sz="2400" b="1" dirty="0">
                <a:latin typeface="Calibri" panose="020F0502020204030204" pitchFamily="34" charset="0"/>
                <a:cs typeface="Tw Cen MT"/>
              </a:rPr>
              <a:t>at</a:t>
            </a:r>
            <a:r>
              <a:rPr sz="2400" b="1" spc="-10" dirty="0">
                <a:latin typeface="Calibri" panose="020F0502020204030204" pitchFamily="34" charset="0"/>
                <a:cs typeface="Tw Cen MT"/>
              </a:rPr>
              <a:t> </a:t>
            </a:r>
            <a:r>
              <a:rPr sz="2400" b="1" spc="-5" dirty="0" smtClean="0">
                <a:latin typeface="Calibri" panose="020F0502020204030204" pitchFamily="34" charset="0"/>
                <a:cs typeface="Tw Cen MT"/>
              </a:rPr>
              <a:t>le</a:t>
            </a:r>
            <a:r>
              <a:rPr sz="2400" b="1" spc="-10" dirty="0" smtClean="0">
                <a:latin typeface="Calibri" panose="020F0502020204030204" pitchFamily="34" charset="0"/>
                <a:cs typeface="Tw Cen MT"/>
              </a:rPr>
              <a:t>a</a:t>
            </a:r>
            <a:r>
              <a:rPr sz="2400" b="1" dirty="0" smtClean="0">
                <a:latin typeface="Calibri" panose="020F0502020204030204" pitchFamily="34" charset="0"/>
                <a:cs typeface="Tw Cen MT"/>
              </a:rPr>
              <a:t>st</a:t>
            </a:r>
            <a:r>
              <a:rPr lang="en-US" sz="2400" b="1" dirty="0" smtClean="0">
                <a:latin typeface="Calibri" panose="020F0502020204030204" pitchFamily="34" charset="0"/>
                <a:cs typeface="Tw Cen MT"/>
              </a:rPr>
              <a:t> </a:t>
            </a:r>
            <a:r>
              <a:rPr sz="2400" b="1" spc="-15" dirty="0" smtClean="0">
                <a:latin typeface="Calibri" panose="020F0502020204030204" pitchFamily="34" charset="0"/>
                <a:cs typeface="Tw Cen MT"/>
              </a:rPr>
              <a:t>10</a:t>
            </a:r>
            <a:r>
              <a:rPr sz="2400" b="1" spc="-5" dirty="0" smtClean="0">
                <a:latin typeface="Calibri" panose="020F0502020204030204" pitchFamily="34" charset="0"/>
                <a:cs typeface="Tw Cen MT"/>
              </a:rPr>
              <a:t> </a:t>
            </a:r>
            <a:r>
              <a:rPr sz="2400" b="1" spc="-5" dirty="0">
                <a:latin typeface="Calibri" panose="020F0502020204030204" pitchFamily="34" charset="0"/>
                <a:cs typeface="Tw Cen MT"/>
              </a:rPr>
              <a:t>item</a:t>
            </a:r>
            <a:r>
              <a:rPr sz="2400" b="1" spc="-25" dirty="0">
                <a:latin typeface="Calibri" panose="020F0502020204030204" pitchFamily="34" charset="0"/>
                <a:cs typeface="Tw Cen MT"/>
              </a:rPr>
              <a:t>s</a:t>
            </a:r>
            <a:r>
              <a:rPr sz="2400" b="1" dirty="0" smtClean="0">
                <a:latin typeface="Calibri" panose="020F0502020204030204" pitchFamily="34" charset="0"/>
                <a:cs typeface="Tw Cen MT"/>
              </a:rPr>
              <a:t>.</a:t>
            </a:r>
            <a:endParaRPr lang="en-US" sz="2400" b="1" dirty="0" smtClean="0">
              <a:latin typeface="Calibri" panose="020F0502020204030204" pitchFamily="34" charset="0"/>
              <a:cs typeface="Tw Cen MT"/>
            </a:endParaRPr>
          </a:p>
          <a:p>
            <a:pPr marL="723265" marR="927735" indent="-342900">
              <a:lnSpc>
                <a:spcPct val="100000"/>
              </a:lnSpc>
              <a:spcBef>
                <a:spcPts val="695"/>
              </a:spcBef>
              <a:buClr>
                <a:srgbClr val="0070C0"/>
              </a:buClr>
              <a:buSzPct val="100000"/>
              <a:buFont typeface="Courier New" panose="02070309020205020404" pitchFamily="49" charset="0"/>
              <a:buChar char="o"/>
              <a:tabLst>
                <a:tab pos="701040" algn="l"/>
              </a:tabLst>
            </a:pPr>
            <a:r>
              <a:rPr sz="2400" spc="-5" dirty="0" smtClean="0">
                <a:latin typeface="Calibri" panose="020F0502020204030204" pitchFamily="34" charset="0"/>
                <a:cs typeface="Tw Cen MT"/>
              </a:rPr>
              <a:t>I</a:t>
            </a:r>
            <a:r>
              <a:rPr sz="2400" dirty="0" smtClean="0">
                <a:latin typeface="Calibri" panose="020F0502020204030204" pitchFamily="34" charset="0"/>
                <a:cs typeface="Tw Cen MT"/>
              </a:rPr>
              <a:t>f</a:t>
            </a:r>
            <a:r>
              <a:rPr sz="2400" spc="75" dirty="0" smtClean="0">
                <a:latin typeface="Calibri" panose="020F0502020204030204" pitchFamily="34" charset="0"/>
                <a:cs typeface="Tw Cen MT"/>
              </a:rPr>
              <a:t> </a:t>
            </a:r>
            <a:r>
              <a:rPr sz="2400" spc="-15" dirty="0">
                <a:latin typeface="Calibri" panose="020F0502020204030204" pitchFamily="34" charset="0"/>
                <a:cs typeface="Tw Cen MT"/>
              </a:rPr>
              <a:t>a</a:t>
            </a:r>
            <a:r>
              <a:rPr sz="2400" spc="-10" dirty="0">
                <a:latin typeface="Calibri" panose="020F0502020204030204" pitchFamily="34" charset="0"/>
                <a:cs typeface="Tw Cen MT"/>
              </a:rPr>
              <a:t> student</a:t>
            </a:r>
            <a:r>
              <a:rPr sz="2400" spc="-5" dirty="0">
                <a:latin typeface="Calibri" panose="020F0502020204030204" pitchFamily="34" charset="0"/>
                <a:cs typeface="Tw Cen MT"/>
              </a:rPr>
              <a:t> </a:t>
            </a:r>
            <a:r>
              <a:rPr sz="2400" spc="-30" dirty="0">
                <a:latin typeface="Calibri" panose="020F0502020204030204" pitchFamily="34" charset="0"/>
                <a:cs typeface="Tw Cen MT"/>
              </a:rPr>
              <a:t>m</a:t>
            </a:r>
            <a:r>
              <a:rPr sz="2400" spc="-5" dirty="0">
                <a:latin typeface="Calibri" panose="020F0502020204030204" pitchFamily="34" charset="0"/>
                <a:cs typeface="Tw Cen MT"/>
              </a:rPr>
              <a:t>i</a:t>
            </a:r>
            <a:r>
              <a:rPr sz="2400" dirty="0">
                <a:latin typeface="Calibri" panose="020F0502020204030204" pitchFamily="34" charset="0"/>
                <a:cs typeface="Tw Cen MT"/>
              </a:rPr>
              <a:t>sses</a:t>
            </a:r>
            <a:r>
              <a:rPr sz="2400" spc="-10" dirty="0">
                <a:latin typeface="Calibri" panose="020F0502020204030204" pitchFamily="34" charset="0"/>
                <a:cs typeface="Tw Cen MT"/>
              </a:rPr>
              <a:t> </a:t>
            </a:r>
            <a:r>
              <a:rPr sz="2400" spc="-15" dirty="0">
                <a:latin typeface="Calibri" panose="020F0502020204030204" pitchFamily="34" charset="0"/>
                <a:cs typeface="Tw Cen MT"/>
              </a:rPr>
              <a:t>10</a:t>
            </a:r>
            <a:r>
              <a:rPr sz="2400" spc="-5" dirty="0">
                <a:latin typeface="Calibri" panose="020F0502020204030204" pitchFamily="34" charset="0"/>
                <a:cs typeface="Tw Cen MT"/>
              </a:rPr>
              <a:t> item</a:t>
            </a:r>
            <a:r>
              <a:rPr sz="2400" dirty="0">
                <a:latin typeface="Calibri" panose="020F0502020204030204" pitchFamily="34" charset="0"/>
                <a:cs typeface="Tw Cen MT"/>
              </a:rPr>
              <a:t>s </a:t>
            </a:r>
            <a:r>
              <a:rPr sz="2400" spc="-25" dirty="0">
                <a:latin typeface="Calibri" panose="020F0502020204030204" pitchFamily="34" charset="0"/>
                <a:cs typeface="Tw Cen MT"/>
              </a:rPr>
              <a:t>a</a:t>
            </a:r>
            <a:r>
              <a:rPr sz="2400" spc="-10" dirty="0">
                <a:latin typeface="Calibri" panose="020F0502020204030204" pitchFamily="34" charset="0"/>
                <a:cs typeface="Tw Cen MT"/>
              </a:rPr>
              <a:t>t</a:t>
            </a:r>
            <a:r>
              <a:rPr sz="2400" dirty="0">
                <a:latin typeface="Calibri" panose="020F0502020204030204" pitchFamily="34" charset="0"/>
                <a:cs typeface="Tw Cen MT"/>
              </a:rPr>
              <a:t> </a:t>
            </a:r>
            <a:r>
              <a:rPr sz="2400" spc="-15" dirty="0">
                <a:latin typeface="Calibri" panose="020F0502020204030204" pitchFamily="34" charset="0"/>
                <a:cs typeface="Tw Cen MT"/>
              </a:rPr>
              <a:t>a</a:t>
            </a:r>
            <a:r>
              <a:rPr sz="2400" spc="-90" dirty="0">
                <a:latin typeface="Calibri" panose="020F0502020204030204" pitchFamily="34" charset="0"/>
                <a:cs typeface="Tw Cen MT"/>
              </a:rPr>
              <a:t>n</a:t>
            </a:r>
            <a:r>
              <a:rPr sz="2400" dirty="0">
                <a:latin typeface="Calibri" panose="020F0502020204030204" pitchFamily="34" charset="0"/>
                <a:cs typeface="Tw Cen MT"/>
              </a:rPr>
              <a:t>y </a:t>
            </a:r>
            <a:r>
              <a:rPr sz="2400" spc="-25" dirty="0">
                <a:latin typeface="Calibri" panose="020F0502020204030204" pitchFamily="34" charset="0"/>
                <a:cs typeface="Tw Cen MT"/>
              </a:rPr>
              <a:t>p</a:t>
            </a:r>
            <a:r>
              <a:rPr sz="2400" dirty="0">
                <a:latin typeface="Calibri" panose="020F0502020204030204" pitchFamily="34" charset="0"/>
                <a:cs typeface="Tw Cen MT"/>
              </a:rPr>
              <a:t>oin</a:t>
            </a:r>
            <a:r>
              <a:rPr sz="2400" spc="-10" dirty="0">
                <a:latin typeface="Calibri" panose="020F0502020204030204" pitchFamily="34" charset="0"/>
                <a:cs typeface="Tw Cen MT"/>
              </a:rPr>
              <a:t>t</a:t>
            </a:r>
            <a:r>
              <a:rPr sz="2400" dirty="0">
                <a:latin typeface="Calibri" panose="020F0502020204030204" pitchFamily="34" charset="0"/>
                <a:cs typeface="Tw Cen MT"/>
              </a:rPr>
              <a:t> </a:t>
            </a:r>
            <a:r>
              <a:rPr sz="2400" spc="-30" dirty="0">
                <a:latin typeface="Calibri" panose="020F0502020204030204" pitchFamily="34" charset="0"/>
                <a:cs typeface="Tw Cen MT"/>
              </a:rPr>
              <a:t>w</a:t>
            </a:r>
            <a:r>
              <a:rPr sz="2400" spc="-5" dirty="0">
                <a:latin typeface="Calibri" panose="020F0502020204030204" pitchFamily="34" charset="0"/>
                <a:cs typeface="Tw Cen MT"/>
              </a:rPr>
              <a:t>ith</a:t>
            </a:r>
            <a:r>
              <a:rPr sz="2400" spc="5" dirty="0">
                <a:latin typeface="Calibri" panose="020F0502020204030204" pitchFamily="34" charset="0"/>
                <a:cs typeface="Tw Cen MT"/>
              </a:rPr>
              <a:t>i</a:t>
            </a:r>
            <a:r>
              <a:rPr sz="2400" spc="-15" dirty="0">
                <a:latin typeface="Calibri" panose="020F0502020204030204" pitchFamily="34" charset="0"/>
                <a:cs typeface="Tw Cen MT"/>
              </a:rPr>
              <a:t>n</a:t>
            </a:r>
            <a:r>
              <a:rPr sz="2400" dirty="0">
                <a:latin typeface="Calibri" panose="020F0502020204030204" pitchFamily="34" charset="0"/>
                <a:cs typeface="Tw Cen MT"/>
              </a:rPr>
              <a:t> </a:t>
            </a:r>
            <a:r>
              <a:rPr sz="2400" spc="-10" dirty="0">
                <a:latin typeface="Calibri" panose="020F0502020204030204" pitchFamily="34" charset="0"/>
                <a:cs typeface="Tw Cen MT"/>
              </a:rPr>
              <a:t>the </a:t>
            </a:r>
            <a:r>
              <a:rPr sz="2400" dirty="0">
                <a:latin typeface="Calibri" panose="020F0502020204030204" pitchFamily="34" charset="0"/>
                <a:cs typeface="Tw Cen MT"/>
              </a:rPr>
              <a:t>a</a:t>
            </a:r>
            <a:r>
              <a:rPr sz="2400" spc="-15" dirty="0">
                <a:latin typeface="Calibri" panose="020F0502020204030204" pitchFamily="34" charset="0"/>
                <a:cs typeface="Tw Cen MT"/>
              </a:rPr>
              <a:t>d</a:t>
            </a:r>
            <a:r>
              <a:rPr sz="2400" dirty="0">
                <a:latin typeface="Calibri" panose="020F0502020204030204" pitchFamily="34" charset="0"/>
                <a:cs typeface="Tw Cen MT"/>
              </a:rPr>
              <a:t>minist</a:t>
            </a:r>
            <a:r>
              <a:rPr sz="2400" spc="-20" dirty="0">
                <a:latin typeface="Calibri" panose="020F0502020204030204" pitchFamily="34" charset="0"/>
                <a:cs typeface="Tw Cen MT"/>
              </a:rPr>
              <a:t>r</a:t>
            </a:r>
            <a:r>
              <a:rPr sz="2400" dirty="0">
                <a:latin typeface="Calibri" panose="020F0502020204030204" pitchFamily="34" charset="0"/>
                <a:cs typeface="Tw Cen MT"/>
              </a:rPr>
              <a:t>a</a:t>
            </a:r>
            <a:r>
              <a:rPr sz="2400" spc="-10" dirty="0">
                <a:latin typeface="Calibri" panose="020F0502020204030204" pitchFamily="34" charset="0"/>
                <a:cs typeface="Tw Cen MT"/>
              </a:rPr>
              <a:t>t</a:t>
            </a:r>
            <a:r>
              <a:rPr sz="2400" spc="-5" dirty="0">
                <a:latin typeface="Calibri" panose="020F0502020204030204" pitchFamily="34" charset="0"/>
                <a:cs typeface="Tw Cen MT"/>
              </a:rPr>
              <a:t>io</a:t>
            </a:r>
            <a:r>
              <a:rPr sz="2400" dirty="0">
                <a:latin typeface="Calibri" panose="020F0502020204030204" pitchFamily="34" charset="0"/>
                <a:cs typeface="Tw Cen MT"/>
              </a:rPr>
              <a:t>n of</a:t>
            </a:r>
            <a:r>
              <a:rPr sz="2400" spc="75" dirty="0">
                <a:latin typeface="Calibri" panose="020F0502020204030204" pitchFamily="34" charset="0"/>
                <a:cs typeface="Tw Cen MT"/>
              </a:rPr>
              <a:t> </a:t>
            </a:r>
            <a:r>
              <a:rPr sz="2400" dirty="0">
                <a:latin typeface="Calibri" panose="020F0502020204030204" pitchFamily="34" charset="0"/>
                <a:cs typeface="Tw Cen MT"/>
              </a:rPr>
              <a:t>the</a:t>
            </a:r>
            <a:r>
              <a:rPr sz="2400" spc="-20" dirty="0">
                <a:latin typeface="Calibri" panose="020F0502020204030204" pitchFamily="34" charset="0"/>
                <a:cs typeface="Tw Cen MT"/>
              </a:rPr>
              <a:t> </a:t>
            </a:r>
            <a:r>
              <a:rPr sz="2400" dirty="0">
                <a:latin typeface="Calibri" panose="020F0502020204030204" pitchFamily="34" charset="0"/>
                <a:cs typeface="Tw Cen MT"/>
              </a:rPr>
              <a:t>fi</a:t>
            </a:r>
            <a:r>
              <a:rPr sz="2400" spc="5" dirty="0">
                <a:latin typeface="Calibri" panose="020F0502020204030204" pitchFamily="34" charset="0"/>
                <a:cs typeface="Tw Cen MT"/>
              </a:rPr>
              <a:t>r</a:t>
            </a:r>
            <a:r>
              <a:rPr sz="2400" dirty="0">
                <a:latin typeface="Calibri" panose="020F0502020204030204" pitchFamily="34" charset="0"/>
                <a:cs typeface="Tw Cen MT"/>
              </a:rPr>
              <a:t>st </a:t>
            </a:r>
            <a:r>
              <a:rPr sz="2400" spc="-10" dirty="0">
                <a:latin typeface="Calibri" panose="020F0502020204030204" pitchFamily="34" charset="0"/>
                <a:cs typeface="Tw Cen MT"/>
              </a:rPr>
              <a:t>1</a:t>
            </a:r>
            <a:r>
              <a:rPr sz="2400" dirty="0">
                <a:latin typeface="Calibri" panose="020F0502020204030204" pitchFamily="34" charset="0"/>
                <a:cs typeface="Tw Cen MT"/>
              </a:rPr>
              <a:t>5 </a:t>
            </a:r>
            <a:r>
              <a:rPr sz="2400" spc="-5" dirty="0">
                <a:latin typeface="Calibri" panose="020F0502020204030204" pitchFamily="34" charset="0"/>
                <a:cs typeface="Tw Cen MT"/>
              </a:rPr>
              <a:t>item</a:t>
            </a:r>
            <a:r>
              <a:rPr sz="2400" spc="-50" dirty="0">
                <a:latin typeface="Calibri" panose="020F0502020204030204" pitchFamily="34" charset="0"/>
                <a:cs typeface="Tw Cen MT"/>
              </a:rPr>
              <a:t>s</a:t>
            </a:r>
            <a:r>
              <a:rPr sz="2400" dirty="0">
                <a:latin typeface="Calibri" panose="020F0502020204030204" pitchFamily="34" charset="0"/>
                <a:cs typeface="Tw Cen MT"/>
              </a:rPr>
              <a:t>, QAs</a:t>
            </a:r>
            <a:r>
              <a:rPr sz="2400" spc="-15" dirty="0">
                <a:latin typeface="Calibri" panose="020F0502020204030204" pitchFamily="34" charset="0"/>
                <a:cs typeface="Tw Cen MT"/>
              </a:rPr>
              <a:t> </a:t>
            </a:r>
            <a:r>
              <a:rPr sz="2400" dirty="0">
                <a:latin typeface="Calibri" panose="020F0502020204030204" pitchFamily="34" charset="0"/>
                <a:cs typeface="Tw Cen MT"/>
              </a:rPr>
              <a:t>should</a:t>
            </a:r>
            <a:r>
              <a:rPr sz="2400" spc="-20" dirty="0">
                <a:latin typeface="Calibri" panose="020F0502020204030204" pitchFamily="34" charset="0"/>
                <a:cs typeface="Tw Cen MT"/>
              </a:rPr>
              <a:t> </a:t>
            </a:r>
            <a:r>
              <a:rPr sz="2400" dirty="0">
                <a:latin typeface="Calibri" panose="020F0502020204030204" pitchFamily="34" charset="0"/>
                <a:cs typeface="Tw Cen MT"/>
              </a:rPr>
              <a:t>consid</a:t>
            </a:r>
            <a:r>
              <a:rPr sz="2400" spc="-10" dirty="0">
                <a:latin typeface="Calibri" panose="020F0502020204030204" pitchFamily="34" charset="0"/>
                <a:cs typeface="Tw Cen MT"/>
              </a:rPr>
              <a:t>e</a:t>
            </a:r>
            <a:r>
              <a:rPr sz="2400" dirty="0">
                <a:latin typeface="Calibri" panose="020F0502020204030204" pitchFamily="34" charset="0"/>
                <a:cs typeface="Tw Cen MT"/>
              </a:rPr>
              <a:t>r </a:t>
            </a:r>
            <a:r>
              <a:rPr sz="2400" spc="-10" dirty="0">
                <a:latin typeface="Calibri" panose="020F0502020204030204" pitchFamily="34" charset="0"/>
                <a:cs typeface="Tw Cen MT"/>
              </a:rPr>
              <a:t>discon</a:t>
            </a:r>
            <a:r>
              <a:rPr sz="2400" dirty="0">
                <a:latin typeface="Calibri" panose="020F0502020204030204" pitchFamily="34" charset="0"/>
                <a:cs typeface="Tw Cen MT"/>
              </a:rPr>
              <a:t>tin</a:t>
            </a:r>
            <a:r>
              <a:rPr sz="2400" spc="5" dirty="0">
                <a:latin typeface="Calibri" panose="020F0502020204030204" pitchFamily="34" charset="0"/>
                <a:cs typeface="Tw Cen MT"/>
              </a:rPr>
              <a:t>u</a:t>
            </a:r>
            <a:r>
              <a:rPr sz="2400" dirty="0">
                <a:latin typeface="Calibri" panose="020F0502020204030204" pitchFamily="34" charset="0"/>
                <a:cs typeface="Tw Cen MT"/>
              </a:rPr>
              <a:t>ation</a:t>
            </a:r>
            <a:r>
              <a:rPr sz="2400" dirty="0" smtClean="0">
                <a:latin typeface="Calibri" panose="020F0502020204030204" pitchFamily="34" charset="0"/>
                <a:cs typeface="Tw Cen MT"/>
              </a:rPr>
              <a:t>.</a:t>
            </a:r>
            <a:endParaRPr lang="en-US" sz="2400" dirty="0" smtClean="0">
              <a:latin typeface="Calibri" panose="020F0502020204030204" pitchFamily="34" charset="0"/>
              <a:cs typeface="Tw Cen MT"/>
            </a:endParaRPr>
          </a:p>
          <a:p>
            <a:pPr marL="723265" marR="927735" indent="-342900">
              <a:spcBef>
                <a:spcPts val="695"/>
              </a:spcBef>
              <a:buClr>
                <a:srgbClr val="0070C0"/>
              </a:buClr>
              <a:buSzPct val="100000"/>
              <a:buFont typeface="Courier New" panose="02070309020205020404" pitchFamily="49" charset="0"/>
              <a:buChar char="o"/>
              <a:tabLst>
                <a:tab pos="701040" algn="l"/>
              </a:tabLst>
            </a:pPr>
            <a:r>
              <a:rPr lang="en-US" sz="2400" dirty="0">
                <a:latin typeface="Calibri" panose="020F0502020204030204" pitchFamily="34" charset="0"/>
                <a:cs typeface="Tw Cen MT"/>
              </a:rPr>
              <a:t>All</a:t>
            </a:r>
            <a:r>
              <a:rPr lang="en-US" sz="2400" spc="-20" dirty="0">
                <a:latin typeface="Calibri" panose="020F0502020204030204" pitchFamily="34" charset="0"/>
                <a:cs typeface="Tw Cen MT"/>
              </a:rPr>
              <a:t> </a:t>
            </a:r>
            <a:r>
              <a:rPr lang="en-US" sz="2400" dirty="0">
                <a:latin typeface="Calibri" panose="020F0502020204030204" pitchFamily="34" charset="0"/>
                <a:cs typeface="Tw Cen MT"/>
              </a:rPr>
              <a:t>accessibil</a:t>
            </a:r>
            <a:r>
              <a:rPr lang="en-US" sz="2400" spc="-15" dirty="0">
                <a:latin typeface="Calibri" panose="020F0502020204030204" pitchFamily="34" charset="0"/>
                <a:cs typeface="Tw Cen MT"/>
              </a:rPr>
              <a:t>i</a:t>
            </a:r>
            <a:r>
              <a:rPr lang="en-US" sz="2400" dirty="0">
                <a:latin typeface="Calibri" panose="020F0502020204030204" pitchFamily="34" charset="0"/>
                <a:cs typeface="Tw Cen MT"/>
              </a:rPr>
              <a:t>ty</a:t>
            </a:r>
            <a:r>
              <a:rPr lang="en-US" sz="2400" spc="-30" dirty="0">
                <a:latin typeface="Calibri" panose="020F0502020204030204" pitchFamily="34" charset="0"/>
                <a:cs typeface="Tw Cen MT"/>
              </a:rPr>
              <a:t> </a:t>
            </a:r>
            <a:r>
              <a:rPr lang="en-US" sz="2400" dirty="0">
                <a:latin typeface="Calibri" panose="020F0502020204030204" pitchFamily="34" charset="0"/>
                <a:cs typeface="Tw Cen MT"/>
              </a:rPr>
              <a:t>suppo</a:t>
            </a:r>
            <a:r>
              <a:rPr lang="en-US" sz="2400" spc="40" dirty="0">
                <a:latin typeface="Calibri" panose="020F0502020204030204" pitchFamily="34" charset="0"/>
                <a:cs typeface="Tw Cen MT"/>
              </a:rPr>
              <a:t>r</a:t>
            </a:r>
            <a:r>
              <a:rPr lang="en-US" sz="2400" dirty="0">
                <a:latin typeface="Calibri" panose="020F0502020204030204" pitchFamily="34" charset="0"/>
                <a:cs typeface="Tw Cen MT"/>
              </a:rPr>
              <a:t>ts and app</a:t>
            </a:r>
            <a:r>
              <a:rPr lang="en-US" sz="2400" spc="-50" dirty="0">
                <a:latin typeface="Calibri" panose="020F0502020204030204" pitchFamily="34" charset="0"/>
                <a:cs typeface="Tw Cen MT"/>
              </a:rPr>
              <a:t>r</a:t>
            </a:r>
            <a:r>
              <a:rPr lang="en-US" sz="2400" dirty="0">
                <a:latin typeface="Calibri" panose="020F0502020204030204" pitchFamily="34" charset="0"/>
                <a:cs typeface="Tw Cen MT"/>
              </a:rPr>
              <a:t>opriate</a:t>
            </a:r>
            <a:r>
              <a:rPr lang="en-US" sz="2400" spc="-5" dirty="0">
                <a:latin typeface="Calibri" panose="020F0502020204030204" pitchFamily="34" charset="0"/>
                <a:cs typeface="Tw Cen MT"/>
              </a:rPr>
              <a:t> </a:t>
            </a:r>
            <a:r>
              <a:rPr lang="en-US" sz="2400" dirty="0">
                <a:latin typeface="Calibri" panose="020F0502020204030204" pitchFamily="34" charset="0"/>
                <a:cs typeface="Tw Cen MT"/>
              </a:rPr>
              <a:t>p</a:t>
            </a:r>
            <a:r>
              <a:rPr lang="en-US" sz="2400" spc="-50" dirty="0">
                <a:latin typeface="Calibri" panose="020F0502020204030204" pitchFamily="34" charset="0"/>
                <a:cs typeface="Tw Cen MT"/>
              </a:rPr>
              <a:t>r</a:t>
            </a:r>
            <a:r>
              <a:rPr lang="en-US" sz="2400" dirty="0">
                <a:latin typeface="Calibri" panose="020F0502020204030204" pitchFamily="34" charset="0"/>
                <a:cs typeface="Tw Cen MT"/>
              </a:rPr>
              <a:t>ovisio</a:t>
            </a:r>
            <a:r>
              <a:rPr lang="en-US" sz="2400" spc="-15" dirty="0">
                <a:latin typeface="Calibri" panose="020F0502020204030204" pitchFamily="34" charset="0"/>
                <a:cs typeface="Tw Cen MT"/>
              </a:rPr>
              <a:t>n</a:t>
            </a:r>
            <a:r>
              <a:rPr lang="en-US" sz="2400" dirty="0">
                <a:latin typeface="Calibri" panose="020F0502020204030204" pitchFamily="34" charset="0"/>
                <a:cs typeface="Tw Cen MT"/>
              </a:rPr>
              <a:t>s</a:t>
            </a:r>
            <a:r>
              <a:rPr lang="en-US" sz="2400" spc="-25" dirty="0">
                <a:latin typeface="Calibri" panose="020F0502020204030204" pitchFamily="34" charset="0"/>
                <a:cs typeface="Tw Cen MT"/>
              </a:rPr>
              <a:t> </a:t>
            </a:r>
            <a:r>
              <a:rPr lang="en-US" sz="2400" dirty="0">
                <a:latin typeface="Calibri" panose="020F0502020204030204" pitchFamily="34" charset="0"/>
                <a:cs typeface="Tw Cen MT"/>
              </a:rPr>
              <a:t>should be considered</a:t>
            </a:r>
            <a:r>
              <a:rPr lang="en-US" sz="2400" spc="-20" dirty="0">
                <a:latin typeface="Calibri" panose="020F0502020204030204" pitchFamily="34" charset="0"/>
                <a:cs typeface="Tw Cen MT"/>
              </a:rPr>
              <a:t> </a:t>
            </a:r>
            <a:r>
              <a:rPr lang="en-US" sz="2400" dirty="0">
                <a:latin typeface="Calibri" panose="020F0502020204030204" pitchFamily="34" charset="0"/>
                <a:cs typeface="Tw Cen MT"/>
              </a:rPr>
              <a:t>tho</a:t>
            </a:r>
            <a:r>
              <a:rPr lang="en-US" sz="2400" spc="-50" dirty="0">
                <a:latin typeface="Calibri" panose="020F0502020204030204" pitchFamily="34" charset="0"/>
                <a:cs typeface="Tw Cen MT"/>
              </a:rPr>
              <a:t>r</a:t>
            </a:r>
            <a:r>
              <a:rPr lang="en-US" sz="2400" dirty="0">
                <a:latin typeface="Calibri" panose="020F0502020204030204" pitchFamily="34" charset="0"/>
                <a:cs typeface="Tw Cen MT"/>
              </a:rPr>
              <a:t>oughly</a:t>
            </a:r>
            <a:r>
              <a:rPr lang="en-US" sz="2400" spc="5" dirty="0">
                <a:latin typeface="Calibri" panose="020F0502020204030204" pitchFamily="34" charset="0"/>
                <a:cs typeface="Tw Cen MT"/>
              </a:rPr>
              <a:t> </a:t>
            </a:r>
            <a:r>
              <a:rPr lang="en-US" sz="2400" dirty="0">
                <a:latin typeface="Calibri" panose="020F0502020204030204" pitchFamily="34" charset="0"/>
                <a:cs typeface="Tw Cen MT"/>
              </a:rPr>
              <a:t>prior</a:t>
            </a:r>
            <a:r>
              <a:rPr lang="en-US" sz="2400" spc="-15" dirty="0">
                <a:latin typeface="Calibri" panose="020F0502020204030204" pitchFamily="34" charset="0"/>
                <a:cs typeface="Tw Cen MT"/>
              </a:rPr>
              <a:t> </a:t>
            </a:r>
            <a:r>
              <a:rPr lang="en-US" sz="2400" dirty="0" smtClean="0">
                <a:latin typeface="Calibri" panose="020F0502020204030204" pitchFamily="34" charset="0"/>
                <a:cs typeface="Tw Cen MT"/>
              </a:rPr>
              <a:t>to discontinuing</a:t>
            </a:r>
            <a:r>
              <a:rPr lang="en-US" sz="2400" spc="-15" dirty="0" smtClean="0">
                <a:latin typeface="Calibri" panose="020F0502020204030204" pitchFamily="34" charset="0"/>
                <a:cs typeface="Tw Cen MT"/>
              </a:rPr>
              <a:t> </a:t>
            </a:r>
            <a:r>
              <a:rPr lang="en-US" sz="2400" dirty="0">
                <a:latin typeface="Calibri" panose="020F0502020204030204" pitchFamily="34" charset="0"/>
                <a:cs typeface="Tw Cen MT"/>
              </a:rPr>
              <a:t>an </a:t>
            </a:r>
            <a:r>
              <a:rPr lang="en-US" sz="2400" dirty="0" err="1">
                <a:latin typeface="Calibri" panose="020F0502020204030204" pitchFamily="34" charset="0"/>
                <a:cs typeface="Tw Cen MT"/>
              </a:rPr>
              <a:t>ORExt</a:t>
            </a:r>
            <a:r>
              <a:rPr lang="en-US" sz="2400" dirty="0">
                <a:latin typeface="Calibri" panose="020F0502020204030204" pitchFamily="34" charset="0"/>
                <a:cs typeface="Tw Cen MT"/>
              </a:rPr>
              <a:t> administ</a:t>
            </a:r>
            <a:r>
              <a:rPr lang="en-US" sz="2400" spc="-30" dirty="0">
                <a:latin typeface="Calibri" panose="020F0502020204030204" pitchFamily="34" charset="0"/>
                <a:cs typeface="Tw Cen MT"/>
              </a:rPr>
              <a:t>r</a:t>
            </a:r>
            <a:r>
              <a:rPr lang="en-US" sz="2400" dirty="0">
                <a:latin typeface="Calibri" panose="020F0502020204030204" pitchFamily="34" charset="0"/>
                <a:cs typeface="Tw Cen MT"/>
              </a:rPr>
              <a:t>ation</a:t>
            </a:r>
            <a:r>
              <a:rPr lang="en-US" sz="2400" dirty="0" smtClean="0">
                <a:latin typeface="Calibri" panose="020F0502020204030204" pitchFamily="34" charset="0"/>
                <a:cs typeface="Tw Cen MT"/>
              </a:rPr>
              <a:t>.</a:t>
            </a:r>
            <a:endParaRPr sz="2400" dirty="0" smtClean="0">
              <a:latin typeface="Calibri" panose="020F0502020204030204" pitchFamily="34" charset="0"/>
              <a:cs typeface="Tw Cen MT"/>
            </a:endParaRPr>
          </a:p>
          <a:p>
            <a:pPr marL="723265" indent="-342900">
              <a:spcBef>
                <a:spcPts val="695"/>
              </a:spcBef>
              <a:buClr>
                <a:srgbClr val="0070C0"/>
              </a:buClr>
              <a:buSzPct val="100000"/>
              <a:buFont typeface="Courier New" panose="02070309020205020404" pitchFamily="49" charset="0"/>
              <a:buChar char="o"/>
              <a:tabLst>
                <a:tab pos="701040" algn="l"/>
              </a:tabLst>
            </a:pPr>
            <a:r>
              <a:rPr sz="2400" spc="-5" dirty="0" smtClean="0">
                <a:latin typeface="Calibri" panose="020F0502020204030204" pitchFamily="34" charset="0"/>
                <a:cs typeface="Tw Cen MT"/>
              </a:rPr>
              <a:t>I</a:t>
            </a:r>
            <a:r>
              <a:rPr sz="2400" dirty="0" smtClean="0">
                <a:latin typeface="Calibri" panose="020F0502020204030204" pitchFamily="34" charset="0"/>
                <a:cs typeface="Tw Cen MT"/>
              </a:rPr>
              <a:t>f</a:t>
            </a:r>
            <a:r>
              <a:rPr sz="2400" spc="75" dirty="0" smtClean="0">
                <a:latin typeface="Calibri" panose="020F0502020204030204" pitchFamily="34" charset="0"/>
                <a:cs typeface="Tw Cen MT"/>
              </a:rPr>
              <a:t> </a:t>
            </a:r>
            <a:r>
              <a:rPr sz="2400" spc="-10" dirty="0">
                <a:latin typeface="Calibri" panose="020F0502020204030204" pitchFamily="34" charset="0"/>
                <a:cs typeface="Tw Cen MT"/>
              </a:rPr>
              <a:t>the</a:t>
            </a:r>
            <a:r>
              <a:rPr sz="2400" spc="-15" dirty="0">
                <a:latin typeface="Calibri" panose="020F0502020204030204" pitchFamily="34" charset="0"/>
                <a:cs typeface="Tw Cen MT"/>
              </a:rPr>
              <a:t> ORExt</a:t>
            </a:r>
            <a:r>
              <a:rPr sz="240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 </a:t>
            </a:r>
            <a:r>
              <a:rPr sz="2400" spc="-10" dirty="0">
                <a:latin typeface="Calibri" panose="020F0502020204030204" pitchFamily="34" charset="0"/>
                <a:cs typeface="Tw Cen MT"/>
              </a:rPr>
              <a:t>discon</a:t>
            </a:r>
            <a:r>
              <a:rPr sz="2400" dirty="0">
                <a:latin typeface="Calibri" panose="020F0502020204030204" pitchFamily="34" charset="0"/>
                <a:cs typeface="Tw Cen MT"/>
              </a:rPr>
              <a:t>tin</a:t>
            </a:r>
            <a:r>
              <a:rPr sz="2400" spc="5" dirty="0">
                <a:latin typeface="Calibri" panose="020F0502020204030204" pitchFamily="34" charset="0"/>
                <a:cs typeface="Tw Cen MT"/>
              </a:rPr>
              <a:t>u</a:t>
            </a:r>
            <a:r>
              <a:rPr sz="2400" spc="-15" dirty="0">
                <a:latin typeface="Calibri" panose="020F0502020204030204" pitchFamily="34" charset="0"/>
                <a:cs typeface="Tw Cen MT"/>
              </a:rPr>
              <a:t>ed,</a:t>
            </a:r>
            <a:r>
              <a:rPr sz="2400" spc="-20" dirty="0">
                <a:latin typeface="Calibri" panose="020F0502020204030204" pitchFamily="34" charset="0"/>
                <a:cs typeface="Tw Cen MT"/>
              </a:rPr>
              <a:t> </a:t>
            </a:r>
            <a:r>
              <a:rPr sz="2400" spc="-10" dirty="0">
                <a:latin typeface="Calibri" panose="020F0502020204030204" pitchFamily="34" charset="0"/>
                <a:cs typeface="Tw Cen MT"/>
              </a:rPr>
              <a:t>the</a:t>
            </a:r>
            <a:r>
              <a:rPr sz="2400" dirty="0">
                <a:latin typeface="Calibri" panose="020F0502020204030204" pitchFamily="34" charset="0"/>
                <a:cs typeface="Tw Cen MT"/>
              </a:rPr>
              <a:t> </a:t>
            </a:r>
            <a:r>
              <a:rPr sz="2400" dirty="0" smtClean="0">
                <a:latin typeface="Calibri" panose="020F0502020204030204" pitchFamily="34" charset="0"/>
                <a:cs typeface="Tw Cen MT"/>
              </a:rPr>
              <a:t>QA</a:t>
            </a:r>
            <a:r>
              <a:rPr lang="en-US" sz="2400" dirty="0" smtClean="0">
                <a:latin typeface="Calibri" panose="020F0502020204030204" pitchFamily="34" charset="0"/>
                <a:cs typeface="Tw Cen MT"/>
              </a:rPr>
              <a:t> (or teacher who knows the student best)</a:t>
            </a:r>
            <a:r>
              <a:rPr sz="2400" dirty="0" smtClean="0">
                <a:latin typeface="Calibri" panose="020F0502020204030204" pitchFamily="34" charset="0"/>
                <a:cs typeface="Tw Cen MT"/>
              </a:rPr>
              <a:t> </a:t>
            </a:r>
            <a:r>
              <a:rPr lang="en-US" sz="2400" spc="5" dirty="0" smtClean="0">
                <a:latin typeface="Calibri" panose="020F0502020204030204" pitchFamily="34" charset="0"/>
                <a:cs typeface="Tw Cen MT"/>
              </a:rPr>
              <a:t>are </a:t>
            </a:r>
            <a:r>
              <a:rPr lang="en-US" sz="2400" spc="5" dirty="0">
                <a:latin typeface="Calibri" panose="020F0502020204030204" pitchFamily="34" charset="0"/>
                <a:cs typeface="Tw Cen MT"/>
              </a:rPr>
              <a:t>expected to</a:t>
            </a:r>
            <a:r>
              <a:rPr lang="en-US" sz="2400" dirty="0">
                <a:latin typeface="Calibri" panose="020F0502020204030204" pitchFamily="34" charset="0"/>
                <a:cs typeface="Tw Cen MT"/>
              </a:rPr>
              <a:t> </a:t>
            </a:r>
            <a:r>
              <a:rPr lang="en-US" sz="2400" spc="-15" dirty="0">
                <a:latin typeface="Calibri" panose="020F0502020204030204" pitchFamily="34" charset="0"/>
                <a:cs typeface="Tw Cen MT"/>
              </a:rPr>
              <a:t>c</a:t>
            </a:r>
            <a:r>
              <a:rPr lang="en-US" sz="2400" spc="-10" dirty="0">
                <a:latin typeface="Calibri" panose="020F0502020204030204" pitchFamily="34" charset="0"/>
                <a:cs typeface="Tw Cen MT"/>
              </a:rPr>
              <a:t>o</a:t>
            </a:r>
            <a:r>
              <a:rPr lang="en-US" sz="2400" spc="-15" dirty="0">
                <a:latin typeface="Calibri" panose="020F0502020204030204" pitchFamily="34" charset="0"/>
                <a:cs typeface="Tw Cen MT"/>
              </a:rPr>
              <a:t>mplete</a:t>
            </a:r>
            <a:r>
              <a:rPr lang="en-US" sz="2400" spc="-20" dirty="0">
                <a:latin typeface="Calibri" panose="020F0502020204030204" pitchFamily="34" charset="0"/>
                <a:cs typeface="Tw Cen MT"/>
              </a:rPr>
              <a:t> </a:t>
            </a:r>
            <a:r>
              <a:rPr lang="en-US" sz="2400" spc="-15" dirty="0">
                <a:latin typeface="Calibri" panose="020F0502020204030204" pitchFamily="34" charset="0"/>
                <a:cs typeface="Tw Cen MT"/>
              </a:rPr>
              <a:t>the</a:t>
            </a:r>
            <a:r>
              <a:rPr lang="en-US" sz="2400" spc="15" dirty="0">
                <a:latin typeface="Calibri" panose="020F0502020204030204" pitchFamily="34" charset="0"/>
                <a:cs typeface="Tw Cen MT"/>
              </a:rPr>
              <a:t> </a:t>
            </a:r>
            <a:r>
              <a:rPr lang="en-US" sz="2400" spc="-25" dirty="0">
                <a:latin typeface="Calibri" panose="020F0502020204030204" pitchFamily="34" charset="0"/>
                <a:cs typeface="Tw Cen MT"/>
              </a:rPr>
              <a:t>O</a:t>
            </a:r>
            <a:r>
              <a:rPr lang="en-US" sz="2400" spc="-100" dirty="0">
                <a:latin typeface="Calibri" panose="020F0502020204030204" pitchFamily="34" charset="0"/>
                <a:cs typeface="Tw Cen MT"/>
              </a:rPr>
              <a:t>R</a:t>
            </a:r>
            <a:r>
              <a:rPr lang="en-US" sz="2400" dirty="0">
                <a:latin typeface="Calibri" panose="020F0502020204030204" pitchFamily="34" charset="0"/>
                <a:cs typeface="Tw Cen MT"/>
              </a:rPr>
              <a:t>o</a:t>
            </a:r>
            <a:r>
              <a:rPr lang="en-US" sz="2400" spc="-20" dirty="0">
                <a:latin typeface="Calibri" panose="020F0502020204030204" pitchFamily="34" charset="0"/>
                <a:cs typeface="Tw Cen MT"/>
              </a:rPr>
              <a:t>r</a:t>
            </a:r>
            <a:r>
              <a:rPr lang="en-US" sz="2400" spc="-15" dirty="0">
                <a:latin typeface="Calibri" panose="020F0502020204030204" pitchFamily="34" charset="0"/>
                <a:cs typeface="Tw Cen MT"/>
              </a:rPr>
              <a:t>a</a:t>
            </a:r>
            <a:r>
              <a:rPr lang="en-US" sz="2400" dirty="0">
                <a:latin typeface="Calibri" panose="020F0502020204030204" pitchFamily="34" charset="0"/>
                <a:cs typeface="Tw Cen MT"/>
              </a:rPr>
              <a:t> </a:t>
            </a:r>
            <a:r>
              <a:rPr lang="en-US" sz="2400" spc="-15" dirty="0">
                <a:latin typeface="Calibri" panose="020F0502020204030204" pitchFamily="34" charset="0"/>
                <a:cs typeface="Tw Cen MT"/>
              </a:rPr>
              <a:t>(o</a:t>
            </a:r>
            <a:r>
              <a:rPr lang="en-US" sz="2400" spc="-10" dirty="0">
                <a:latin typeface="Calibri" panose="020F0502020204030204" pitchFamily="34" charset="0"/>
                <a:cs typeface="Tw Cen MT"/>
              </a:rPr>
              <a:t>n</a:t>
            </a:r>
            <a:r>
              <a:rPr lang="en-US" sz="2400" spc="-5" dirty="0">
                <a:latin typeface="Calibri" panose="020F0502020204030204" pitchFamily="34" charset="0"/>
                <a:cs typeface="Tw Cen MT"/>
              </a:rPr>
              <a:t>l</a:t>
            </a:r>
            <a:r>
              <a:rPr lang="en-US" sz="2400" dirty="0">
                <a:latin typeface="Calibri" panose="020F0502020204030204" pitchFamily="34" charset="0"/>
                <a:cs typeface="Tw Cen MT"/>
              </a:rPr>
              <a:t>y </a:t>
            </a:r>
            <a:r>
              <a:rPr lang="en-US" sz="2400" spc="-15" dirty="0">
                <a:latin typeface="Calibri" panose="020F0502020204030204" pitchFamily="34" charset="0"/>
                <a:cs typeface="Tw Cen MT"/>
              </a:rPr>
              <a:t>o</a:t>
            </a:r>
            <a:r>
              <a:rPr lang="en-US" sz="2400" spc="-5" dirty="0">
                <a:latin typeface="Calibri" panose="020F0502020204030204" pitchFamily="34" charset="0"/>
                <a:cs typeface="Tw Cen MT"/>
              </a:rPr>
              <a:t>n</a:t>
            </a:r>
            <a:r>
              <a:rPr lang="en-US" sz="2400" dirty="0">
                <a:latin typeface="Calibri" panose="020F0502020204030204" pitchFamily="34" charset="0"/>
                <a:cs typeface="Tw Cen MT"/>
              </a:rPr>
              <a:t>e </a:t>
            </a:r>
            <a:r>
              <a:rPr lang="en-US" sz="2400" spc="-25" dirty="0">
                <a:latin typeface="Calibri" panose="020F0502020204030204" pitchFamily="34" charset="0"/>
                <a:cs typeface="Tw Cen MT"/>
              </a:rPr>
              <a:t>O</a:t>
            </a:r>
            <a:r>
              <a:rPr lang="en-US" sz="2400" spc="-95" dirty="0">
                <a:latin typeface="Calibri" panose="020F0502020204030204" pitchFamily="34" charset="0"/>
                <a:cs typeface="Tw Cen MT"/>
              </a:rPr>
              <a:t>R</a:t>
            </a:r>
            <a:r>
              <a:rPr lang="en-US" sz="2400" dirty="0">
                <a:latin typeface="Calibri" panose="020F0502020204030204" pitchFamily="34" charset="0"/>
                <a:cs typeface="Tw Cen MT"/>
              </a:rPr>
              <a:t>o</a:t>
            </a:r>
            <a:r>
              <a:rPr lang="en-US" sz="2400" spc="-20" dirty="0">
                <a:latin typeface="Calibri" panose="020F0502020204030204" pitchFamily="34" charset="0"/>
                <a:cs typeface="Tw Cen MT"/>
              </a:rPr>
              <a:t>r</a:t>
            </a:r>
            <a:r>
              <a:rPr lang="en-US" sz="2400" spc="-15" dirty="0">
                <a:latin typeface="Calibri" panose="020F0502020204030204" pitchFamily="34" charset="0"/>
                <a:cs typeface="Tw Cen MT"/>
              </a:rPr>
              <a:t>a</a:t>
            </a:r>
            <a:r>
              <a:rPr lang="en-US" sz="2400" spc="-10" dirty="0">
                <a:latin typeface="Calibri" panose="020F0502020204030204" pitchFamily="34" charset="0"/>
                <a:cs typeface="Tw Cen MT"/>
              </a:rPr>
              <a:t> </a:t>
            </a:r>
            <a:r>
              <a:rPr lang="en-US" sz="2400" dirty="0">
                <a:latin typeface="Calibri" panose="020F0502020204030204" pitchFamily="34" charset="0"/>
                <a:cs typeface="Tw Cen MT"/>
              </a:rPr>
              <a:t>per</a:t>
            </a:r>
            <a:r>
              <a:rPr lang="en-US" sz="2400" spc="-5" dirty="0">
                <a:latin typeface="Calibri" panose="020F0502020204030204" pitchFamily="34" charset="0"/>
                <a:cs typeface="Tw Cen MT"/>
              </a:rPr>
              <a:t> </a:t>
            </a:r>
            <a:r>
              <a:rPr lang="en-US" sz="2400" dirty="0">
                <a:latin typeface="Calibri" panose="020F0502020204030204" pitchFamily="34" charset="0"/>
                <a:cs typeface="Tw Cen MT"/>
              </a:rPr>
              <a:t>stude</a:t>
            </a:r>
            <a:r>
              <a:rPr lang="en-US" sz="2400" spc="5" dirty="0">
                <a:latin typeface="Calibri" panose="020F0502020204030204" pitchFamily="34" charset="0"/>
                <a:cs typeface="Tw Cen MT"/>
              </a:rPr>
              <a:t>n</a:t>
            </a:r>
            <a:r>
              <a:rPr lang="en-US" sz="2400" dirty="0">
                <a:latin typeface="Calibri" panose="020F0502020204030204" pitchFamily="34" charset="0"/>
                <a:cs typeface="Tw Cen MT"/>
              </a:rPr>
              <a:t>t</a:t>
            </a:r>
            <a:r>
              <a:rPr lang="en-US" sz="2400" spc="5" dirty="0">
                <a:latin typeface="Calibri" panose="020F0502020204030204" pitchFamily="34" charset="0"/>
                <a:cs typeface="Tw Cen MT"/>
              </a:rPr>
              <a:t> </a:t>
            </a:r>
            <a:r>
              <a:rPr lang="en-US" sz="2400" spc="40" dirty="0">
                <a:latin typeface="Calibri" panose="020F0502020204030204" pitchFamily="34" charset="0"/>
                <a:cs typeface="Tw Cen MT"/>
              </a:rPr>
              <a:t>m</a:t>
            </a:r>
            <a:r>
              <a:rPr lang="en-US" sz="2400" dirty="0">
                <a:latin typeface="Calibri" panose="020F0502020204030204" pitchFamily="34" charset="0"/>
                <a:cs typeface="Tw Cen MT"/>
              </a:rPr>
              <a:t>ust</a:t>
            </a:r>
            <a:r>
              <a:rPr lang="en-US" sz="2400" spc="10" dirty="0">
                <a:latin typeface="Calibri" panose="020F0502020204030204" pitchFamily="34" charset="0"/>
                <a:cs typeface="Tw Cen MT"/>
              </a:rPr>
              <a:t> </a:t>
            </a:r>
            <a:r>
              <a:rPr lang="en-US" sz="2400" dirty="0">
                <a:latin typeface="Calibri" panose="020F0502020204030204" pitchFamily="34" charset="0"/>
                <a:cs typeface="Tw Cen MT"/>
              </a:rPr>
              <a:t>be completed).</a:t>
            </a:r>
          </a:p>
          <a:p>
            <a:pPr marL="723265" indent="-342900">
              <a:lnSpc>
                <a:spcPct val="100000"/>
              </a:lnSpc>
              <a:spcBef>
                <a:spcPts val="695"/>
              </a:spcBef>
              <a:buClr>
                <a:srgbClr val="0070C0"/>
              </a:buClr>
              <a:buSzPct val="100000"/>
              <a:buFont typeface="Arial" panose="020B0604020202020204" pitchFamily="34" charset="0"/>
              <a:buChar char="•"/>
              <a:tabLst>
                <a:tab pos="701040" algn="l"/>
              </a:tabLst>
            </a:pPr>
            <a:endParaRPr sz="23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24</a:t>
            </a:fld>
            <a:endParaRPr lang="en-US" altLang="en-US"/>
          </a:p>
        </p:txBody>
      </p:sp>
    </p:spTree>
    <p:extLst>
      <p:ext uri="{BB962C8B-B14F-4D97-AF65-F5344CB8AC3E}">
        <p14:creationId xmlns:p14="http://schemas.microsoft.com/office/powerpoint/2010/main" val="405043947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1628" rIns="0" bIns="0" rtlCol="0">
            <a:spAutoFit/>
          </a:bodyPr>
          <a:lstStyle/>
          <a:p>
            <a:pPr marL="234315" algn="ctr">
              <a:lnSpc>
                <a:spcPct val="100000"/>
              </a:lnSpc>
            </a:pPr>
            <a:r>
              <a:rPr sz="3400" spc="-20" dirty="0">
                <a:solidFill>
                  <a:schemeClr val="tx1"/>
                </a:solidFill>
                <a:latin typeface="Calibri" panose="020F0502020204030204" pitchFamily="34" charset="0"/>
              </a:rPr>
              <a:t>Oregon Obse</a:t>
            </a:r>
            <a:r>
              <a:rPr sz="3400" spc="110" dirty="0">
                <a:solidFill>
                  <a:schemeClr val="tx1"/>
                </a:solidFill>
                <a:latin typeface="Calibri" panose="020F0502020204030204" pitchFamily="34" charset="0"/>
              </a:rPr>
              <a:t>r</a:t>
            </a:r>
            <a:r>
              <a:rPr sz="3400" spc="-90" dirty="0">
                <a:solidFill>
                  <a:schemeClr val="tx1"/>
                </a:solidFill>
                <a:latin typeface="Calibri" panose="020F0502020204030204" pitchFamily="34" charset="0"/>
              </a:rPr>
              <a:t>v</a:t>
            </a:r>
            <a:r>
              <a:rPr sz="3400" spc="-15" dirty="0">
                <a:solidFill>
                  <a:schemeClr val="tx1"/>
                </a:solidFill>
                <a:latin typeface="Calibri" panose="020F0502020204030204" pitchFamily="34" charset="0"/>
              </a:rPr>
              <a:t>ational</a:t>
            </a:r>
            <a:r>
              <a:rPr sz="3400" spc="30" dirty="0">
                <a:solidFill>
                  <a:schemeClr val="tx1"/>
                </a:solidFill>
                <a:latin typeface="Calibri" panose="020F0502020204030204" pitchFamily="34" charset="0"/>
              </a:rPr>
              <a:t> </a:t>
            </a:r>
            <a:r>
              <a:rPr sz="3400" spc="-150" dirty="0">
                <a:solidFill>
                  <a:schemeClr val="tx1"/>
                </a:solidFill>
                <a:latin typeface="Calibri" panose="020F0502020204030204" pitchFamily="34" charset="0"/>
              </a:rPr>
              <a:t>R</a:t>
            </a:r>
            <a:r>
              <a:rPr sz="3400" spc="-15" dirty="0">
                <a:solidFill>
                  <a:schemeClr val="tx1"/>
                </a:solidFill>
                <a:latin typeface="Calibri" panose="020F0502020204030204" pitchFamily="34" charset="0"/>
              </a:rPr>
              <a:t>ating</a:t>
            </a:r>
            <a:r>
              <a:rPr sz="3400" spc="-10" dirty="0">
                <a:solidFill>
                  <a:schemeClr val="tx1"/>
                </a:solidFill>
                <a:latin typeface="Calibri" panose="020F0502020204030204" pitchFamily="34" charset="0"/>
              </a:rPr>
              <a:t> </a:t>
            </a:r>
            <a:r>
              <a:rPr sz="3400" spc="-15" dirty="0">
                <a:solidFill>
                  <a:schemeClr val="tx1"/>
                </a:solidFill>
                <a:latin typeface="Calibri" panose="020F0502020204030204" pitchFamily="34" charset="0"/>
              </a:rPr>
              <a:t>Assessment</a:t>
            </a:r>
            <a:endParaRPr sz="3400" dirty="0">
              <a:solidFill>
                <a:schemeClr val="tx1"/>
              </a:solidFill>
              <a:latin typeface="Calibri" panose="020F0502020204030204" pitchFamily="34" charset="0"/>
            </a:endParaRPr>
          </a:p>
          <a:p>
            <a:pPr marL="236220" algn="ctr">
              <a:lnSpc>
                <a:spcPct val="100000"/>
              </a:lnSpc>
            </a:pPr>
            <a:r>
              <a:rPr sz="3400" spc="-20" dirty="0">
                <a:solidFill>
                  <a:schemeClr val="tx1"/>
                </a:solidFill>
                <a:latin typeface="Calibri" panose="020F0502020204030204" pitchFamily="34" charset="0"/>
              </a:rPr>
              <a:t>(O</a:t>
            </a:r>
            <a:r>
              <a:rPr sz="3400" spc="-110" dirty="0">
                <a:solidFill>
                  <a:schemeClr val="tx1"/>
                </a:solidFill>
                <a:latin typeface="Calibri" panose="020F0502020204030204" pitchFamily="34" charset="0"/>
              </a:rPr>
              <a:t>R</a:t>
            </a:r>
            <a:r>
              <a:rPr sz="3400" spc="-20" dirty="0">
                <a:solidFill>
                  <a:schemeClr val="tx1"/>
                </a:solidFill>
                <a:latin typeface="Calibri" panose="020F0502020204030204" pitchFamily="34" charset="0"/>
              </a:rPr>
              <a:t>o</a:t>
            </a:r>
            <a:r>
              <a:rPr sz="3400" spc="-50" dirty="0">
                <a:solidFill>
                  <a:schemeClr val="tx1"/>
                </a:solidFill>
                <a:latin typeface="Calibri" panose="020F0502020204030204" pitchFamily="34" charset="0"/>
              </a:rPr>
              <a:t>r</a:t>
            </a:r>
            <a:r>
              <a:rPr sz="3400" spc="-15" dirty="0">
                <a:solidFill>
                  <a:schemeClr val="tx1"/>
                </a:solidFill>
                <a:latin typeface="Calibri" panose="020F0502020204030204" pitchFamily="34" charset="0"/>
              </a:rPr>
              <a:t>a)</a:t>
            </a:r>
            <a:endParaRPr sz="3400" dirty="0">
              <a:solidFill>
                <a:schemeClr val="tx1"/>
              </a:solidFill>
              <a:latin typeface="Calibri" panose="020F0502020204030204" pitchFamily="34" charset="0"/>
            </a:endParaRPr>
          </a:p>
        </p:txBody>
      </p:sp>
      <p:sp>
        <p:nvSpPr>
          <p:cNvPr id="3" name="object 3"/>
          <p:cNvSpPr txBox="1"/>
          <p:nvPr/>
        </p:nvSpPr>
        <p:spPr>
          <a:xfrm>
            <a:off x="838199" y="1676400"/>
            <a:ext cx="8120481" cy="2923877"/>
          </a:xfrm>
          <a:prstGeom prst="rect">
            <a:avLst/>
          </a:prstGeom>
        </p:spPr>
        <p:txBody>
          <a:bodyPr vert="horz" wrap="square" lIns="0" tIns="0" rIns="0" bIns="0" rtlCol="0">
            <a:spAutoFit/>
          </a:bodyPr>
          <a:lstStyle/>
          <a:p>
            <a:pPr marL="723265" marR="6350" indent="-342900">
              <a:lnSpc>
                <a:spcPct val="100000"/>
              </a:lnSpc>
              <a:spcBef>
                <a:spcPts val="110"/>
              </a:spcBef>
              <a:buClr>
                <a:srgbClr val="0070C0"/>
              </a:buClr>
              <a:buSzPct val="100000"/>
              <a:buFont typeface="Courier New" panose="02070309020205020404" pitchFamily="49" charset="0"/>
              <a:buChar char="o"/>
              <a:tabLst>
                <a:tab pos="701040" algn="l"/>
              </a:tabLst>
            </a:pPr>
            <a:r>
              <a:rPr sz="2400" spc="-15" dirty="0" smtClean="0">
                <a:latin typeface="Calibri" panose="020F0502020204030204" pitchFamily="34" charset="0"/>
                <a:cs typeface="Tw Cen MT"/>
              </a:rPr>
              <a:t>T</a:t>
            </a:r>
            <a:r>
              <a:rPr sz="2400" spc="-10" dirty="0" smtClean="0">
                <a:latin typeface="Calibri" panose="020F0502020204030204" pitchFamily="34" charset="0"/>
                <a:cs typeface="Tw Cen MT"/>
              </a:rPr>
              <a:t>h</a:t>
            </a:r>
            <a:r>
              <a:rPr sz="2400" dirty="0" smtClean="0">
                <a:latin typeface="Calibri" panose="020F0502020204030204" pitchFamily="34" charset="0"/>
                <a:cs typeface="Tw Cen MT"/>
              </a:rPr>
              <a:t>e</a:t>
            </a:r>
            <a:r>
              <a:rPr sz="2400" spc="-15" dirty="0" smtClean="0">
                <a:latin typeface="Calibri" panose="020F0502020204030204" pitchFamily="34" charset="0"/>
                <a:cs typeface="Tw Cen MT"/>
              </a:rPr>
              <a:t> </a:t>
            </a:r>
            <a:r>
              <a:rPr sz="2400" spc="-20" dirty="0">
                <a:latin typeface="Calibri" panose="020F0502020204030204" pitchFamily="34" charset="0"/>
                <a:cs typeface="Tw Cen MT"/>
              </a:rPr>
              <a:t>O</a:t>
            </a:r>
            <a:r>
              <a:rPr sz="2400" spc="-90" dirty="0">
                <a:latin typeface="Calibri" panose="020F0502020204030204" pitchFamily="34" charset="0"/>
                <a:cs typeface="Tw Cen MT"/>
              </a:rPr>
              <a:t>R</a:t>
            </a:r>
            <a:r>
              <a:rPr sz="2400" dirty="0">
                <a:latin typeface="Calibri" panose="020F0502020204030204" pitchFamily="34" charset="0"/>
                <a:cs typeface="Tw Cen MT"/>
              </a:rPr>
              <a:t>o</a:t>
            </a:r>
            <a:r>
              <a:rPr sz="2400" spc="-20" dirty="0">
                <a:latin typeface="Calibri" panose="020F0502020204030204" pitchFamily="34" charset="0"/>
                <a:cs typeface="Tw Cen MT"/>
              </a:rPr>
              <a:t>r</a:t>
            </a:r>
            <a:r>
              <a:rPr sz="2400" spc="-15" dirty="0">
                <a:latin typeface="Calibri" panose="020F0502020204030204" pitchFamily="34" charset="0"/>
                <a:cs typeface="Tw Cen MT"/>
              </a:rPr>
              <a:t>a</a:t>
            </a:r>
            <a:r>
              <a:rPr sz="2400" dirty="0">
                <a:latin typeface="Calibri" panose="020F0502020204030204" pitchFamily="34" charset="0"/>
                <a:cs typeface="Tw Cen MT"/>
              </a:rPr>
              <a:t> is</a:t>
            </a:r>
            <a:r>
              <a:rPr sz="2400" spc="-10" dirty="0">
                <a:latin typeface="Calibri" panose="020F0502020204030204" pitchFamily="34" charset="0"/>
                <a:cs typeface="Tw Cen MT"/>
              </a:rPr>
              <a:t> </a:t>
            </a:r>
            <a:r>
              <a:rPr sz="2400" spc="-45" dirty="0">
                <a:latin typeface="Calibri" panose="020F0502020204030204" pitchFamily="34" charset="0"/>
                <a:cs typeface="Tw Cen MT"/>
              </a:rPr>
              <a:t>f</a:t>
            </a:r>
            <a:r>
              <a:rPr sz="2400" dirty="0">
                <a:latin typeface="Calibri" panose="020F0502020204030204" pitchFamily="34" charset="0"/>
                <a:cs typeface="Tw Cen MT"/>
              </a:rPr>
              <a:t>or SWSCD </a:t>
            </a:r>
            <a:r>
              <a:rPr sz="2400" spc="-15" dirty="0">
                <a:latin typeface="Calibri" panose="020F0502020204030204" pitchFamily="34" charset="0"/>
                <a:cs typeface="Tw Cen MT"/>
              </a:rPr>
              <a:t>who</a:t>
            </a:r>
            <a:r>
              <a:rPr sz="2400" dirty="0">
                <a:latin typeface="Calibri" panose="020F0502020204030204" pitchFamily="34" charset="0"/>
                <a:cs typeface="Tw Cen MT"/>
              </a:rPr>
              <a:t> </a:t>
            </a:r>
            <a:r>
              <a:rPr sz="2400" spc="-25" dirty="0">
                <a:latin typeface="Calibri" panose="020F0502020204030204" pitchFamily="34" charset="0"/>
                <a:cs typeface="Tw Cen MT"/>
              </a:rPr>
              <a:t>a</a:t>
            </a:r>
            <a:r>
              <a:rPr sz="2400" dirty="0">
                <a:latin typeface="Calibri" panose="020F0502020204030204" pitchFamily="34" charset="0"/>
                <a:cs typeface="Tw Cen MT"/>
              </a:rPr>
              <a:t>re </a:t>
            </a:r>
            <a:r>
              <a:rPr sz="2400" spc="-10" dirty="0">
                <a:latin typeface="Calibri" panose="020F0502020204030204" pitchFamily="34" charset="0"/>
                <a:cs typeface="Tw Cen MT"/>
              </a:rPr>
              <a:t>not</a:t>
            </a:r>
            <a:r>
              <a:rPr sz="2400" dirty="0">
                <a:latin typeface="Calibri" panose="020F0502020204030204" pitchFamily="34" charset="0"/>
                <a:cs typeface="Tw Cen MT"/>
              </a:rPr>
              <a:t> </a:t>
            </a:r>
            <a:r>
              <a:rPr sz="2400" spc="-25" dirty="0">
                <a:latin typeface="Calibri" panose="020F0502020204030204" pitchFamily="34" charset="0"/>
                <a:cs typeface="Tw Cen MT"/>
              </a:rPr>
              <a:t>a</a:t>
            </a:r>
            <a:r>
              <a:rPr sz="2400" spc="-15" dirty="0">
                <a:latin typeface="Calibri" panose="020F0502020204030204" pitchFamily="34" charset="0"/>
                <a:cs typeface="Tw Cen MT"/>
              </a:rPr>
              <a:t>ble</a:t>
            </a:r>
            <a:r>
              <a:rPr sz="2400" dirty="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25" dirty="0">
                <a:latin typeface="Calibri" panose="020F0502020204030204" pitchFamily="34" charset="0"/>
                <a:cs typeface="Tw Cen MT"/>
              </a:rPr>
              <a:t>a</a:t>
            </a:r>
            <a:r>
              <a:rPr sz="2400" spc="-10" dirty="0">
                <a:latin typeface="Calibri" panose="020F0502020204030204" pitchFamily="34" charset="0"/>
                <a:cs typeface="Tw Cen MT"/>
              </a:rPr>
              <a:t>ccess</a:t>
            </a:r>
            <a:r>
              <a:rPr sz="2400" spc="5" dirty="0">
                <a:latin typeface="Calibri" panose="020F0502020204030204" pitchFamily="34" charset="0"/>
                <a:cs typeface="Tw Cen MT"/>
              </a:rPr>
              <a:t> </a:t>
            </a:r>
            <a:r>
              <a:rPr sz="2400" spc="-10" dirty="0">
                <a:latin typeface="Calibri" panose="020F0502020204030204" pitchFamily="34" charset="0"/>
                <a:cs typeface="Tw Cen MT"/>
              </a:rPr>
              <a:t>the</a:t>
            </a:r>
            <a:r>
              <a:rPr sz="2400" dirty="0">
                <a:latin typeface="Calibri" panose="020F0502020204030204" pitchFamily="34" charset="0"/>
                <a:cs typeface="Tw Cen MT"/>
              </a:rPr>
              <a:t> </a:t>
            </a:r>
            <a:r>
              <a:rPr sz="2400" spc="-25" dirty="0">
                <a:latin typeface="Calibri" panose="020F0502020204030204" pitchFamily="34" charset="0"/>
                <a:cs typeface="Tw Cen MT"/>
              </a:rPr>
              <a:t>a</a:t>
            </a:r>
            <a:r>
              <a:rPr sz="2400" spc="-15" dirty="0">
                <a:latin typeface="Calibri" panose="020F0502020204030204" pitchFamily="34" charset="0"/>
                <a:cs typeface="Tw Cen MT"/>
              </a:rPr>
              <a:t>ca</a:t>
            </a:r>
            <a:r>
              <a:rPr sz="2400" spc="-25" dirty="0">
                <a:latin typeface="Calibri" panose="020F0502020204030204" pitchFamily="34" charset="0"/>
                <a:cs typeface="Tw Cen MT"/>
              </a:rPr>
              <a:t>d</a:t>
            </a:r>
            <a:r>
              <a:rPr sz="2400" spc="-15" dirty="0">
                <a:latin typeface="Calibri" panose="020F0502020204030204" pitchFamily="34" charset="0"/>
                <a:cs typeface="Tw Cen MT"/>
              </a:rPr>
              <a:t>emic de</a:t>
            </a:r>
            <a:r>
              <a:rPr sz="2400" spc="-35" dirty="0">
                <a:latin typeface="Calibri" panose="020F0502020204030204" pitchFamily="34" charset="0"/>
                <a:cs typeface="Tw Cen MT"/>
              </a:rPr>
              <a:t>m</a:t>
            </a:r>
            <a:r>
              <a:rPr sz="2400" spc="-15" dirty="0">
                <a:latin typeface="Calibri" panose="020F0502020204030204" pitchFamily="34" charset="0"/>
                <a:cs typeface="Tw Cen MT"/>
              </a:rPr>
              <a:t>ands</a:t>
            </a:r>
            <a:r>
              <a:rPr sz="2400" dirty="0">
                <a:latin typeface="Calibri" panose="020F0502020204030204" pitchFamily="34" charset="0"/>
                <a:cs typeface="Tw Cen MT"/>
              </a:rPr>
              <a:t> of</a:t>
            </a:r>
            <a:r>
              <a:rPr sz="2400" spc="70" dirty="0">
                <a:latin typeface="Calibri" panose="020F0502020204030204" pitchFamily="34" charset="0"/>
                <a:cs typeface="Tw Cen MT"/>
              </a:rPr>
              <a:t> </a:t>
            </a:r>
            <a:r>
              <a:rPr sz="2400" spc="-10" dirty="0">
                <a:latin typeface="Calibri" panose="020F0502020204030204" pitchFamily="34" charset="0"/>
                <a:cs typeface="Tw Cen MT"/>
              </a:rPr>
              <a:t>the</a:t>
            </a:r>
            <a:r>
              <a:rPr sz="2400" dirty="0">
                <a:latin typeface="Calibri" panose="020F0502020204030204" pitchFamily="34" charset="0"/>
                <a:cs typeface="Tw Cen MT"/>
              </a:rPr>
              <a:t> ORExt,</a:t>
            </a:r>
            <a:r>
              <a:rPr sz="2400" spc="-15" dirty="0">
                <a:latin typeface="Calibri" panose="020F0502020204030204" pitchFamily="34" charset="0"/>
                <a:cs typeface="Tw Cen MT"/>
              </a:rPr>
              <a:t> </a:t>
            </a:r>
            <a:r>
              <a:rPr sz="2400" spc="-10" dirty="0">
                <a:latin typeface="Calibri" panose="020F0502020204030204" pitchFamily="34" charset="0"/>
                <a:cs typeface="Tw Cen MT"/>
              </a:rPr>
              <a:t>despite th</a:t>
            </a:r>
            <a:r>
              <a:rPr sz="2400" dirty="0">
                <a:latin typeface="Calibri" panose="020F0502020204030204" pitchFamily="34" charset="0"/>
                <a:cs typeface="Tw Cen MT"/>
              </a:rPr>
              <a:t>e </a:t>
            </a:r>
            <a:r>
              <a:rPr sz="2400" spc="-25" dirty="0">
                <a:latin typeface="Calibri" panose="020F0502020204030204" pitchFamily="34" charset="0"/>
                <a:cs typeface="Tw Cen MT"/>
              </a:rPr>
              <a:t>p</a:t>
            </a:r>
            <a:r>
              <a:rPr sz="2400" spc="-45" dirty="0">
                <a:latin typeface="Calibri" panose="020F0502020204030204" pitchFamily="34" charset="0"/>
                <a:cs typeface="Tw Cen MT"/>
              </a:rPr>
              <a:t>r</a:t>
            </a:r>
            <a:r>
              <a:rPr sz="2400" dirty="0">
                <a:latin typeface="Calibri" panose="020F0502020204030204" pitchFamily="34" charset="0"/>
                <a:cs typeface="Tw Cen MT"/>
              </a:rPr>
              <a:t>ovisi</a:t>
            </a:r>
            <a:r>
              <a:rPr sz="2400" spc="-15" dirty="0">
                <a:latin typeface="Calibri" panose="020F0502020204030204" pitchFamily="34" charset="0"/>
                <a:cs typeface="Tw Cen MT"/>
              </a:rPr>
              <a:t>on</a:t>
            </a:r>
            <a:r>
              <a:rPr sz="2400" spc="-25" dirty="0">
                <a:latin typeface="Calibri" panose="020F0502020204030204" pitchFamily="34" charset="0"/>
                <a:cs typeface="Tw Cen MT"/>
              </a:rPr>
              <a:t>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spc="-75" dirty="0">
                <a:latin typeface="Calibri" panose="020F0502020204030204" pitchFamily="34" charset="0"/>
                <a:cs typeface="Tw Cen MT"/>
              </a:rPr>
              <a:t>e</a:t>
            </a:r>
            <a:r>
              <a:rPr sz="2400" spc="-10" dirty="0">
                <a:latin typeface="Calibri" panose="020F0502020204030204" pitchFamily="34" charset="0"/>
                <a:cs typeface="Tw Cen MT"/>
              </a:rPr>
              <a:t>xtens</a:t>
            </a:r>
            <a:r>
              <a:rPr sz="2400" spc="-5" dirty="0">
                <a:latin typeface="Calibri" panose="020F0502020204030204" pitchFamily="34" charset="0"/>
                <a:cs typeface="Tw Cen MT"/>
              </a:rPr>
              <a:t>i</a:t>
            </a:r>
            <a:r>
              <a:rPr sz="2400" spc="-45" dirty="0">
                <a:latin typeface="Calibri" panose="020F0502020204030204" pitchFamily="34" charset="0"/>
                <a:cs typeface="Tw Cen MT"/>
              </a:rPr>
              <a:t>v</a:t>
            </a:r>
            <a:r>
              <a:rPr sz="2400" dirty="0">
                <a:latin typeface="Calibri" panose="020F0502020204030204" pitchFamily="34" charset="0"/>
                <a:cs typeface="Tw Cen MT"/>
              </a:rPr>
              <a:t>e</a:t>
            </a:r>
            <a:r>
              <a:rPr sz="2400" spc="-15" dirty="0">
                <a:latin typeface="Calibri" panose="020F0502020204030204" pitchFamily="34" charset="0"/>
                <a:cs typeface="Tw Cen MT"/>
              </a:rPr>
              <a:t> </a:t>
            </a:r>
            <a:r>
              <a:rPr sz="2400" spc="-10" dirty="0">
                <a:latin typeface="Calibri" panose="020F0502020204030204" pitchFamily="34" charset="0"/>
                <a:cs typeface="Tw Cen MT"/>
              </a:rPr>
              <a:t>su</a:t>
            </a:r>
            <a:r>
              <a:rPr sz="2400" spc="-15" dirty="0">
                <a:latin typeface="Calibri" panose="020F0502020204030204" pitchFamily="34" charset="0"/>
                <a:cs typeface="Tw Cen MT"/>
              </a:rPr>
              <a:t>p</a:t>
            </a:r>
            <a:r>
              <a:rPr sz="2400" spc="-25" dirty="0">
                <a:latin typeface="Calibri" panose="020F0502020204030204" pitchFamily="34" charset="0"/>
                <a:cs typeface="Tw Cen MT"/>
              </a:rPr>
              <a:t>p</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dirty="0">
                <a:latin typeface="Calibri" panose="020F0502020204030204" pitchFamily="34" charset="0"/>
                <a:cs typeface="Tw Cen MT"/>
              </a:rPr>
              <a:t>ts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dirty="0">
                <a:latin typeface="Calibri" panose="020F0502020204030204" pitchFamily="34" charset="0"/>
                <a:cs typeface="Tw Cen MT"/>
              </a:rPr>
              <a:t>tes</a:t>
            </a:r>
            <a:r>
              <a:rPr sz="2400" spc="-10" dirty="0">
                <a:latin typeface="Calibri" panose="020F0502020204030204" pitchFamily="34" charset="0"/>
                <a:cs typeface="Tw Cen MT"/>
              </a:rPr>
              <a:t>t</a:t>
            </a:r>
            <a:r>
              <a:rPr sz="2400" dirty="0">
                <a:latin typeface="Calibri" panose="020F0502020204030204" pitchFamily="34" charset="0"/>
                <a:cs typeface="Tw Cen MT"/>
              </a:rPr>
              <a:t> </a:t>
            </a:r>
            <a:r>
              <a:rPr sz="2400" spc="-25" dirty="0">
                <a:latin typeface="Calibri" panose="020F0502020204030204" pitchFamily="34" charset="0"/>
                <a:cs typeface="Tw Cen MT"/>
              </a:rPr>
              <a:t>d</a:t>
            </a:r>
            <a:r>
              <a:rPr sz="2400" spc="-10" dirty="0">
                <a:latin typeface="Calibri" panose="020F0502020204030204" pitchFamily="34" charset="0"/>
                <a:cs typeface="Tw Cen MT"/>
              </a:rPr>
              <a:t>esign</a:t>
            </a:r>
            <a:r>
              <a:rPr sz="2400" dirty="0">
                <a:latin typeface="Calibri" panose="020F0502020204030204" pitchFamily="34" charset="0"/>
                <a:cs typeface="Tw Cen MT"/>
              </a:rPr>
              <a:t> </a:t>
            </a:r>
            <a:r>
              <a:rPr sz="2400" spc="5" dirty="0">
                <a:latin typeface="Calibri" panose="020F0502020204030204" pitchFamily="34" charset="0"/>
                <a:cs typeface="Tw Cen MT"/>
              </a:rPr>
              <a:t>f</a:t>
            </a:r>
            <a:r>
              <a:rPr sz="2400" spc="-15" dirty="0">
                <a:latin typeface="Calibri" panose="020F0502020204030204" pitchFamily="34" charset="0"/>
                <a:cs typeface="Tw Cen MT"/>
              </a:rPr>
              <a:t>ea</a:t>
            </a:r>
            <a:r>
              <a:rPr sz="2400" spc="-20" dirty="0">
                <a:latin typeface="Calibri" panose="020F0502020204030204" pitchFamily="34" charset="0"/>
                <a:cs typeface="Tw Cen MT"/>
              </a:rPr>
              <a:t>t</a:t>
            </a:r>
            <a:r>
              <a:rPr sz="2400" spc="-15" dirty="0">
                <a:latin typeface="Calibri" panose="020F0502020204030204" pitchFamily="34" charset="0"/>
                <a:cs typeface="Tw Cen MT"/>
              </a:rPr>
              <a:t>u</a:t>
            </a:r>
            <a:r>
              <a:rPr sz="2400" spc="-5" dirty="0">
                <a:latin typeface="Calibri" panose="020F0502020204030204" pitchFamily="34" charset="0"/>
                <a:cs typeface="Tw Cen MT"/>
              </a:rPr>
              <a:t>r</a:t>
            </a:r>
            <a:r>
              <a:rPr sz="2400" dirty="0">
                <a:latin typeface="Calibri" panose="020F0502020204030204" pitchFamily="34" charset="0"/>
                <a:cs typeface="Tw Cen MT"/>
              </a:rPr>
              <a:t>es</a:t>
            </a:r>
            <a:r>
              <a:rPr sz="2400" spc="-10" dirty="0">
                <a:latin typeface="Calibri" panose="020F0502020204030204" pitchFamily="34" charset="0"/>
                <a:cs typeface="Tw Cen MT"/>
              </a:rPr>
              <a:t> </a:t>
            </a:r>
            <a:r>
              <a:rPr sz="2400" spc="-45" dirty="0">
                <a:latin typeface="Calibri" panose="020F0502020204030204" pitchFamily="34" charset="0"/>
                <a:cs typeface="Tw Cen MT"/>
              </a:rPr>
              <a:t>f</a:t>
            </a:r>
            <a:r>
              <a:rPr sz="2400" spc="-15" dirty="0">
                <a:latin typeface="Calibri" panose="020F0502020204030204" pitchFamily="34" charset="0"/>
                <a:cs typeface="Tw Cen MT"/>
              </a:rPr>
              <a:t>ou</a:t>
            </a:r>
            <a:r>
              <a:rPr sz="2400" spc="-10" dirty="0">
                <a:latin typeface="Calibri" panose="020F0502020204030204" pitchFamily="34" charset="0"/>
                <a:cs typeface="Tw Cen MT"/>
              </a:rPr>
              <a:t>n</a:t>
            </a:r>
            <a:r>
              <a:rPr sz="2400" spc="-15" dirty="0">
                <a:latin typeface="Calibri" panose="020F0502020204030204" pitchFamily="34" charset="0"/>
                <a:cs typeface="Tw Cen MT"/>
              </a:rPr>
              <a:t>ded</a:t>
            </a:r>
            <a:r>
              <a:rPr sz="2400" spc="-1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10" dirty="0">
                <a:latin typeface="Calibri" panose="020F0502020204030204" pitchFamily="34" charset="0"/>
                <a:cs typeface="Tw Cen MT"/>
              </a:rPr>
              <a:t> the</a:t>
            </a:r>
            <a:r>
              <a:rPr sz="2400" dirty="0">
                <a:latin typeface="Calibri" panose="020F0502020204030204" pitchFamily="34" charset="0"/>
                <a:cs typeface="Tw Cen MT"/>
              </a:rPr>
              <a:t> </a:t>
            </a:r>
            <a:r>
              <a:rPr sz="2400" spc="-10" dirty="0">
                <a:latin typeface="Calibri" panose="020F0502020204030204" pitchFamily="34" charset="0"/>
                <a:cs typeface="Tw Cen MT"/>
              </a:rPr>
              <a:t>concepts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spc="-15" dirty="0">
                <a:latin typeface="Calibri" panose="020F0502020204030204" pitchFamily="34" charset="0"/>
                <a:cs typeface="Tw Cen MT"/>
              </a:rPr>
              <a:t>un</a:t>
            </a:r>
            <a:r>
              <a:rPr sz="2400" spc="-5" dirty="0">
                <a:latin typeface="Calibri" panose="020F0502020204030204" pitchFamily="34" charset="0"/>
                <a:cs typeface="Tw Cen MT"/>
              </a:rPr>
              <a:t>i</a:t>
            </a:r>
            <a:r>
              <a:rPr sz="2400" spc="-45" dirty="0">
                <a:latin typeface="Calibri" panose="020F0502020204030204" pitchFamily="34" charset="0"/>
                <a:cs typeface="Tw Cen MT"/>
              </a:rPr>
              <a:t>v</a:t>
            </a:r>
            <a:r>
              <a:rPr sz="2400" dirty="0">
                <a:latin typeface="Calibri" panose="020F0502020204030204" pitchFamily="34" charset="0"/>
                <a:cs typeface="Tw Cen MT"/>
              </a:rPr>
              <a:t>er</a:t>
            </a:r>
            <a:r>
              <a:rPr sz="2400" spc="5" dirty="0">
                <a:latin typeface="Calibri" panose="020F0502020204030204" pitchFamily="34" charset="0"/>
                <a:cs typeface="Tw Cen MT"/>
              </a:rPr>
              <a:t>s</a:t>
            </a:r>
            <a:r>
              <a:rPr sz="2400" spc="-10" dirty="0">
                <a:latin typeface="Calibri" panose="020F0502020204030204" pitchFamily="34" charset="0"/>
                <a:cs typeface="Tw Cen MT"/>
              </a:rPr>
              <a:t>al design </a:t>
            </a:r>
            <a:r>
              <a:rPr sz="2400" spc="-45" dirty="0">
                <a:latin typeface="Calibri" panose="020F0502020204030204" pitchFamily="34" charset="0"/>
                <a:cs typeface="Tw Cen MT"/>
              </a:rPr>
              <a:t>f</a:t>
            </a:r>
            <a:r>
              <a:rPr sz="2400" dirty="0">
                <a:latin typeface="Calibri" panose="020F0502020204030204" pitchFamily="34" charset="0"/>
                <a:cs typeface="Tw Cen MT"/>
              </a:rPr>
              <a:t>or</a:t>
            </a:r>
            <a:r>
              <a:rPr sz="2400" spc="-10" dirty="0">
                <a:latin typeface="Calibri" panose="020F0502020204030204" pitchFamily="34" charset="0"/>
                <a:cs typeface="Tw Cen MT"/>
              </a:rPr>
              <a:t> </a:t>
            </a:r>
            <a:r>
              <a:rPr sz="2400" spc="-15" dirty="0">
                <a:latin typeface="Calibri" panose="020F0502020204030204" pitchFamily="34" charset="0"/>
                <a:cs typeface="Tw Cen MT"/>
              </a:rPr>
              <a:t>asse</a:t>
            </a:r>
            <a:r>
              <a:rPr sz="2400" spc="-5" dirty="0">
                <a:latin typeface="Calibri" panose="020F0502020204030204" pitchFamily="34" charset="0"/>
                <a:cs typeface="Tw Cen MT"/>
              </a:rPr>
              <a:t>s</a:t>
            </a:r>
            <a:r>
              <a:rPr sz="2400" dirty="0">
                <a:latin typeface="Calibri" panose="020F0502020204030204" pitchFamily="34" charset="0"/>
                <a:cs typeface="Tw Cen MT"/>
              </a:rPr>
              <a:t>sment.</a:t>
            </a:r>
            <a:r>
              <a:rPr sz="2400" spc="-5" dirty="0">
                <a:latin typeface="Calibri" panose="020F0502020204030204" pitchFamily="34" charset="0"/>
                <a:cs typeface="Tw Cen MT"/>
              </a:rPr>
              <a:t> I</a:t>
            </a:r>
            <a:r>
              <a:rPr sz="2400" dirty="0">
                <a:latin typeface="Calibri" panose="020F0502020204030204" pitchFamily="34" charset="0"/>
                <a:cs typeface="Tw Cen MT"/>
              </a:rPr>
              <a:t>t </a:t>
            </a:r>
            <a:r>
              <a:rPr sz="2400" spc="-15" dirty="0">
                <a:latin typeface="Calibri" panose="020F0502020204030204" pitchFamily="34" charset="0"/>
                <a:cs typeface="Tw Cen MT"/>
              </a:rPr>
              <a:t>p</a:t>
            </a:r>
            <a:r>
              <a:rPr sz="2400" spc="-60" dirty="0">
                <a:latin typeface="Calibri" panose="020F0502020204030204" pitchFamily="34" charset="0"/>
                <a:cs typeface="Tw Cen MT"/>
              </a:rPr>
              <a:t>r</a:t>
            </a:r>
            <a:r>
              <a:rPr sz="2400" dirty="0">
                <a:latin typeface="Calibri" panose="020F0502020204030204" pitchFamily="34" charset="0"/>
                <a:cs typeface="Tw Cen MT"/>
              </a:rPr>
              <a:t>ovides:</a:t>
            </a:r>
          </a:p>
          <a:p>
            <a:pPr marL="1548130" lvl="2" indent="-342900">
              <a:spcBef>
                <a:spcPts val="615"/>
              </a:spcBef>
              <a:buClr>
                <a:srgbClr val="619DD1"/>
              </a:buClr>
              <a:buSzPct val="69047"/>
              <a:buFont typeface="Wingdings" panose="05000000000000000000" pitchFamily="2" charset="2"/>
              <a:buChar char="§"/>
              <a:tabLst>
                <a:tab pos="1021715" algn="l"/>
              </a:tabLst>
            </a:pPr>
            <a:r>
              <a:rPr sz="2100" spc="-5" dirty="0">
                <a:latin typeface="Calibri" panose="020F0502020204030204" pitchFamily="34" charset="0"/>
                <a:cs typeface="Tw Cen MT"/>
              </a:rPr>
              <a:t>ins</a:t>
            </a:r>
            <a:r>
              <a:rPr sz="2100" spc="-10" dirty="0">
                <a:latin typeface="Calibri" panose="020F0502020204030204" pitchFamily="34" charset="0"/>
                <a:cs typeface="Tw Cen MT"/>
              </a:rPr>
              <a:t>t</a:t>
            </a:r>
            <a:r>
              <a:rPr sz="2100" spc="25" dirty="0">
                <a:latin typeface="Calibri" panose="020F0502020204030204" pitchFamily="34" charset="0"/>
                <a:cs typeface="Tw Cen MT"/>
              </a:rPr>
              <a:t>r</a:t>
            </a:r>
            <a:r>
              <a:rPr sz="2100" dirty="0">
                <a:latin typeface="Calibri" panose="020F0502020204030204" pitchFamily="34" charset="0"/>
                <a:cs typeface="Tw Cen MT"/>
              </a:rPr>
              <a:t>uc</a:t>
            </a:r>
            <a:r>
              <a:rPr sz="2100" spc="-10" dirty="0">
                <a:latin typeface="Calibri" panose="020F0502020204030204" pitchFamily="34" charset="0"/>
                <a:cs typeface="Tw Cen MT"/>
              </a:rPr>
              <a:t>t</a:t>
            </a:r>
            <a:r>
              <a:rPr sz="2100" spc="-5" dirty="0">
                <a:latin typeface="Calibri" panose="020F0502020204030204" pitchFamily="34" charset="0"/>
                <a:cs typeface="Tw Cen MT"/>
              </a:rPr>
              <a:t>ion</a:t>
            </a:r>
            <a:r>
              <a:rPr sz="2100" spc="5" dirty="0">
                <a:latin typeface="Calibri" panose="020F0502020204030204" pitchFamily="34" charset="0"/>
                <a:cs typeface="Tw Cen MT"/>
              </a:rPr>
              <a:t>a</a:t>
            </a:r>
            <a:r>
              <a:rPr sz="2100" dirty="0">
                <a:latin typeface="Calibri" panose="020F0502020204030204" pitchFamily="34" charset="0"/>
                <a:cs typeface="Tw Cen MT"/>
              </a:rPr>
              <a:t>l</a:t>
            </a:r>
            <a:r>
              <a:rPr sz="2100" spc="45" dirty="0">
                <a:latin typeface="Calibri" panose="020F0502020204030204" pitchFamily="34" charset="0"/>
                <a:cs typeface="Tw Cen MT"/>
              </a:rPr>
              <a:t> </a:t>
            </a:r>
            <a:r>
              <a:rPr sz="2100" dirty="0">
                <a:latin typeface="Calibri" panose="020F0502020204030204" pitchFamily="34" charset="0"/>
                <a:cs typeface="Tw Cen MT"/>
              </a:rPr>
              <a:t>and func</a:t>
            </a:r>
            <a:r>
              <a:rPr sz="2100" spc="-10" dirty="0">
                <a:latin typeface="Calibri" panose="020F0502020204030204" pitchFamily="34" charset="0"/>
                <a:cs typeface="Tw Cen MT"/>
              </a:rPr>
              <a:t>t</a:t>
            </a:r>
            <a:r>
              <a:rPr sz="2100" spc="-5" dirty="0">
                <a:latin typeface="Calibri" panose="020F0502020204030204" pitchFamily="34" charset="0"/>
                <a:cs typeface="Tw Cen MT"/>
              </a:rPr>
              <a:t>ion</a:t>
            </a:r>
            <a:r>
              <a:rPr sz="2100" spc="5" dirty="0">
                <a:latin typeface="Calibri" panose="020F0502020204030204" pitchFamily="34" charset="0"/>
                <a:cs typeface="Tw Cen MT"/>
              </a:rPr>
              <a:t>a</a:t>
            </a:r>
            <a:r>
              <a:rPr sz="2100" dirty="0">
                <a:latin typeface="Calibri" panose="020F0502020204030204" pitchFamily="34" charset="0"/>
                <a:cs typeface="Tw Cen MT"/>
              </a:rPr>
              <a:t>l</a:t>
            </a:r>
            <a:r>
              <a:rPr sz="2100" spc="10" dirty="0">
                <a:latin typeface="Calibri" panose="020F0502020204030204" pitchFamily="34" charset="0"/>
                <a:cs typeface="Tw Cen MT"/>
              </a:rPr>
              <a:t> </a:t>
            </a:r>
            <a:r>
              <a:rPr sz="2100" spc="-5" dirty="0">
                <a:latin typeface="Calibri" panose="020F0502020204030204" pitchFamily="34" charset="0"/>
                <a:cs typeface="Tw Cen MT"/>
              </a:rPr>
              <a:t>in</a:t>
            </a:r>
            <a:r>
              <a:rPr sz="2100" spc="-45" dirty="0">
                <a:latin typeface="Calibri" panose="020F0502020204030204" pitchFamily="34" charset="0"/>
                <a:cs typeface="Tw Cen MT"/>
              </a:rPr>
              <a:t>f</a:t>
            </a:r>
            <a:r>
              <a:rPr sz="2100" dirty="0">
                <a:latin typeface="Calibri" panose="020F0502020204030204" pitchFamily="34" charset="0"/>
                <a:cs typeface="Tw Cen MT"/>
              </a:rPr>
              <a:t>o</a:t>
            </a:r>
            <a:r>
              <a:rPr sz="2100" spc="30" dirty="0">
                <a:latin typeface="Calibri" panose="020F0502020204030204" pitchFamily="34" charset="0"/>
                <a:cs typeface="Tw Cen MT"/>
              </a:rPr>
              <a:t>r</a:t>
            </a:r>
            <a:r>
              <a:rPr sz="2100" dirty="0">
                <a:latin typeface="Calibri" panose="020F0502020204030204" pitchFamily="34" charset="0"/>
                <a:cs typeface="Tw Cen MT"/>
              </a:rPr>
              <a:t>mation</a:t>
            </a:r>
            <a:r>
              <a:rPr sz="2100" spc="20" dirty="0">
                <a:latin typeface="Calibri" panose="020F0502020204030204" pitchFamily="34" charset="0"/>
                <a:cs typeface="Tw Cen MT"/>
              </a:rPr>
              <a:t> </a:t>
            </a:r>
            <a:r>
              <a:rPr sz="2100" spc="-40" dirty="0">
                <a:latin typeface="Calibri" panose="020F0502020204030204" pitchFamily="34" charset="0"/>
                <a:cs typeface="Tw Cen MT"/>
              </a:rPr>
              <a:t>f</a:t>
            </a:r>
            <a:r>
              <a:rPr sz="2100" dirty="0">
                <a:latin typeface="Calibri" panose="020F0502020204030204" pitchFamily="34" charset="0"/>
                <a:cs typeface="Tw Cen MT"/>
              </a:rPr>
              <a:t>or</a:t>
            </a:r>
            <a:r>
              <a:rPr sz="2100" spc="-15" dirty="0">
                <a:latin typeface="Calibri" panose="020F0502020204030204" pitchFamily="34" charset="0"/>
                <a:cs typeface="Tw Cen MT"/>
              </a:rPr>
              <a:t> </a:t>
            </a:r>
            <a:r>
              <a:rPr sz="2100" dirty="0">
                <a:latin typeface="Calibri" panose="020F0502020204030204" pitchFamily="34" charset="0"/>
                <a:cs typeface="Tw Cen MT"/>
              </a:rPr>
              <a:t>tea</a:t>
            </a:r>
            <a:r>
              <a:rPr sz="2100" spc="80" dirty="0">
                <a:latin typeface="Calibri" panose="020F0502020204030204" pitchFamily="34" charset="0"/>
                <a:cs typeface="Tw Cen MT"/>
              </a:rPr>
              <a:t>c</a:t>
            </a:r>
            <a:r>
              <a:rPr sz="2100" dirty="0">
                <a:latin typeface="Calibri" panose="020F0502020204030204" pitchFamily="34" charset="0"/>
                <a:cs typeface="Tw Cen MT"/>
              </a:rPr>
              <a:t>h</a:t>
            </a:r>
            <a:r>
              <a:rPr sz="2100" spc="5" dirty="0">
                <a:latin typeface="Calibri" panose="020F0502020204030204" pitchFamily="34" charset="0"/>
                <a:cs typeface="Tw Cen MT"/>
              </a:rPr>
              <a:t>e</a:t>
            </a:r>
            <a:r>
              <a:rPr sz="2100" dirty="0">
                <a:latin typeface="Calibri" panose="020F0502020204030204" pitchFamily="34" charset="0"/>
                <a:cs typeface="Tw Cen MT"/>
              </a:rPr>
              <a:t>rs</a:t>
            </a:r>
            <a:r>
              <a:rPr sz="2100" spc="-5" dirty="0">
                <a:latin typeface="Calibri" panose="020F0502020204030204" pitchFamily="34" charset="0"/>
                <a:cs typeface="Tw Cen MT"/>
              </a:rPr>
              <a:t> </a:t>
            </a:r>
            <a:r>
              <a:rPr sz="2100" dirty="0">
                <a:latin typeface="Calibri" panose="020F0502020204030204" pitchFamily="34" charset="0"/>
                <a:cs typeface="Tw Cen MT"/>
              </a:rPr>
              <a:t>and parents</a:t>
            </a:r>
          </a:p>
          <a:p>
            <a:pPr marL="1548130" marR="595630" lvl="2" indent="-342900">
              <a:spcBef>
                <a:spcPts val="600"/>
              </a:spcBef>
              <a:buClr>
                <a:srgbClr val="619DD1"/>
              </a:buClr>
              <a:buSzPct val="69047"/>
              <a:buFont typeface="Wingdings" panose="05000000000000000000" pitchFamily="2" charset="2"/>
              <a:buChar char="§"/>
              <a:tabLst>
                <a:tab pos="1021715" algn="l"/>
              </a:tabLst>
            </a:pPr>
            <a:r>
              <a:rPr sz="2100" spc="-5" dirty="0">
                <a:latin typeface="Calibri" panose="020F0502020204030204" pitchFamily="34" charset="0"/>
                <a:cs typeface="Tw Cen MT"/>
              </a:rPr>
              <a:t>in</a:t>
            </a:r>
            <a:r>
              <a:rPr sz="2100" spc="-40" dirty="0">
                <a:latin typeface="Calibri" panose="020F0502020204030204" pitchFamily="34" charset="0"/>
                <a:cs typeface="Tw Cen MT"/>
              </a:rPr>
              <a:t>f</a:t>
            </a:r>
            <a:r>
              <a:rPr sz="2100" dirty="0">
                <a:latin typeface="Calibri" panose="020F0502020204030204" pitchFamily="34" charset="0"/>
                <a:cs typeface="Tw Cen MT"/>
              </a:rPr>
              <a:t>o</a:t>
            </a:r>
            <a:r>
              <a:rPr sz="2100" spc="35" dirty="0">
                <a:latin typeface="Calibri" panose="020F0502020204030204" pitchFamily="34" charset="0"/>
                <a:cs typeface="Tw Cen MT"/>
              </a:rPr>
              <a:t>r</a:t>
            </a:r>
            <a:r>
              <a:rPr sz="2100" spc="-15" dirty="0">
                <a:latin typeface="Calibri" panose="020F0502020204030204" pitchFamily="34" charset="0"/>
                <a:cs typeface="Tw Cen MT"/>
              </a:rPr>
              <a:t>m</a:t>
            </a:r>
            <a:r>
              <a:rPr sz="2100" spc="-10" dirty="0">
                <a:latin typeface="Calibri" panose="020F0502020204030204" pitchFamily="34" charset="0"/>
                <a:cs typeface="Tw Cen MT"/>
              </a:rPr>
              <a:t>a</a:t>
            </a:r>
            <a:r>
              <a:rPr sz="2100" dirty="0">
                <a:latin typeface="Calibri" panose="020F0502020204030204" pitchFamily="34" charset="0"/>
                <a:cs typeface="Tw Cen MT"/>
              </a:rPr>
              <a:t>t</a:t>
            </a:r>
            <a:r>
              <a:rPr sz="2100" spc="-10" dirty="0">
                <a:latin typeface="Calibri" panose="020F0502020204030204" pitchFamily="34" charset="0"/>
                <a:cs typeface="Tw Cen MT"/>
              </a:rPr>
              <a:t>ion</a:t>
            </a:r>
            <a:r>
              <a:rPr sz="2100" spc="10" dirty="0">
                <a:latin typeface="Calibri" panose="020F0502020204030204" pitchFamily="34" charset="0"/>
                <a:cs typeface="Tw Cen MT"/>
              </a:rPr>
              <a:t> </a:t>
            </a:r>
            <a:r>
              <a:rPr sz="2100" spc="-10" dirty="0">
                <a:latin typeface="Calibri" panose="020F0502020204030204" pitchFamily="34" charset="0"/>
                <a:cs typeface="Tw Cen MT"/>
              </a:rPr>
              <a:t>on</a:t>
            </a:r>
            <a:r>
              <a:rPr sz="2100" spc="5" dirty="0">
                <a:latin typeface="Calibri" panose="020F0502020204030204" pitchFamily="34" charset="0"/>
                <a:cs typeface="Tw Cen MT"/>
              </a:rPr>
              <a:t> </a:t>
            </a:r>
            <a:r>
              <a:rPr sz="2100" spc="-10" dirty="0">
                <a:latin typeface="Calibri" panose="020F0502020204030204" pitchFamily="34" charset="0"/>
                <a:cs typeface="Tw Cen MT"/>
              </a:rPr>
              <a:t>at</a:t>
            </a:r>
            <a:r>
              <a:rPr sz="2100" spc="-20" dirty="0">
                <a:latin typeface="Calibri" panose="020F0502020204030204" pitchFamily="34" charset="0"/>
                <a:cs typeface="Tw Cen MT"/>
              </a:rPr>
              <a:t>t</a:t>
            </a:r>
            <a:r>
              <a:rPr sz="2100" spc="-15" dirty="0">
                <a:latin typeface="Calibri" panose="020F0502020204030204" pitchFamily="34" charset="0"/>
                <a:cs typeface="Tw Cen MT"/>
              </a:rPr>
              <a:t>e</a:t>
            </a:r>
            <a:r>
              <a:rPr sz="2100" spc="-5" dirty="0">
                <a:latin typeface="Calibri" panose="020F0502020204030204" pitchFamily="34" charset="0"/>
                <a:cs typeface="Tw Cen MT"/>
              </a:rPr>
              <a:t>n</a:t>
            </a:r>
            <a:r>
              <a:rPr sz="2100" dirty="0">
                <a:latin typeface="Calibri" panose="020F0502020204030204" pitchFamily="34" charset="0"/>
                <a:cs typeface="Tw Cen MT"/>
              </a:rPr>
              <a:t>t</a:t>
            </a:r>
            <a:r>
              <a:rPr sz="2100" spc="-10" dirty="0">
                <a:latin typeface="Calibri" panose="020F0502020204030204" pitchFamily="34" charset="0"/>
                <a:cs typeface="Tw Cen MT"/>
              </a:rPr>
              <a:t>i</a:t>
            </a:r>
            <a:r>
              <a:rPr sz="2100" spc="-15" dirty="0">
                <a:latin typeface="Calibri" panose="020F0502020204030204" pitchFamily="34" charset="0"/>
                <a:cs typeface="Tw Cen MT"/>
              </a:rPr>
              <a:t>o</a:t>
            </a:r>
            <a:r>
              <a:rPr sz="2100" spc="-5" dirty="0">
                <a:latin typeface="Calibri" panose="020F0502020204030204" pitchFamily="34" charset="0"/>
                <a:cs typeface="Tw Cen MT"/>
              </a:rPr>
              <a:t>n</a:t>
            </a:r>
            <a:r>
              <a:rPr sz="2100" dirty="0">
                <a:latin typeface="Calibri" panose="020F0502020204030204" pitchFamily="34" charset="0"/>
                <a:cs typeface="Tw Cen MT"/>
              </a:rPr>
              <a:t>,</a:t>
            </a:r>
            <a:r>
              <a:rPr sz="2100" spc="25" dirty="0">
                <a:latin typeface="Calibri" panose="020F0502020204030204" pitchFamily="34" charset="0"/>
                <a:cs typeface="Tw Cen MT"/>
              </a:rPr>
              <a:t> </a:t>
            </a:r>
            <a:r>
              <a:rPr sz="2100" spc="-15" dirty="0">
                <a:latin typeface="Calibri" panose="020F0502020204030204" pitchFamily="34" charset="0"/>
                <a:cs typeface="Tw Cen MT"/>
              </a:rPr>
              <a:t>m</a:t>
            </a:r>
            <a:r>
              <a:rPr sz="2100" spc="-10" dirty="0">
                <a:latin typeface="Calibri" panose="020F0502020204030204" pitchFamily="34" charset="0"/>
                <a:cs typeface="Tw Cen MT"/>
              </a:rPr>
              <a:t>ath</a:t>
            </a:r>
            <a:r>
              <a:rPr sz="2100" dirty="0">
                <a:latin typeface="Calibri" panose="020F0502020204030204" pitchFamily="34" charset="0"/>
                <a:cs typeface="Tw Cen MT"/>
              </a:rPr>
              <a:t> </a:t>
            </a:r>
            <a:r>
              <a:rPr sz="2100" spc="-20" dirty="0">
                <a:latin typeface="Calibri" panose="020F0502020204030204" pitchFamily="34" charset="0"/>
                <a:cs typeface="Tw Cen MT"/>
              </a:rPr>
              <a:t>c</a:t>
            </a:r>
            <a:r>
              <a:rPr sz="2100" spc="-15" dirty="0">
                <a:latin typeface="Calibri" panose="020F0502020204030204" pitchFamily="34" charset="0"/>
                <a:cs typeface="Tw Cen MT"/>
              </a:rPr>
              <a:t>o</a:t>
            </a:r>
            <a:r>
              <a:rPr sz="2100" spc="-5" dirty="0">
                <a:latin typeface="Calibri" panose="020F0502020204030204" pitchFamily="34" charset="0"/>
                <a:cs typeface="Tw Cen MT"/>
              </a:rPr>
              <a:t>n</a:t>
            </a:r>
            <a:r>
              <a:rPr sz="2100" spc="-10" dirty="0">
                <a:latin typeface="Calibri" panose="020F0502020204030204" pitchFamily="34" charset="0"/>
                <a:cs typeface="Tw Cen MT"/>
              </a:rPr>
              <a:t>cep</a:t>
            </a:r>
            <a:r>
              <a:rPr sz="2100" dirty="0">
                <a:latin typeface="Calibri" panose="020F0502020204030204" pitchFamily="34" charset="0"/>
                <a:cs typeface="Tw Cen MT"/>
              </a:rPr>
              <a:t>t</a:t>
            </a:r>
            <a:r>
              <a:rPr sz="2100" spc="-45" dirty="0">
                <a:latin typeface="Calibri" panose="020F0502020204030204" pitchFamily="34" charset="0"/>
                <a:cs typeface="Tw Cen MT"/>
              </a:rPr>
              <a:t>s</a:t>
            </a:r>
            <a:r>
              <a:rPr sz="2100" dirty="0">
                <a:latin typeface="Calibri" panose="020F0502020204030204" pitchFamily="34" charset="0"/>
                <a:cs typeface="Tw Cen MT"/>
              </a:rPr>
              <a:t>,</a:t>
            </a:r>
            <a:r>
              <a:rPr sz="2100" spc="10" dirty="0">
                <a:latin typeface="Calibri" panose="020F0502020204030204" pitchFamily="34" charset="0"/>
                <a:cs typeface="Tw Cen MT"/>
              </a:rPr>
              <a:t> </a:t>
            </a:r>
            <a:r>
              <a:rPr sz="2100" spc="-15" dirty="0">
                <a:latin typeface="Calibri" panose="020F0502020204030204" pitchFamily="34" charset="0"/>
                <a:cs typeface="Tw Cen MT"/>
              </a:rPr>
              <a:t>a</a:t>
            </a:r>
            <a:r>
              <a:rPr sz="2100" spc="-5" dirty="0">
                <a:latin typeface="Calibri" panose="020F0502020204030204" pitchFamily="34" charset="0"/>
                <a:cs typeface="Tw Cen MT"/>
              </a:rPr>
              <a:t>n</a:t>
            </a:r>
            <a:r>
              <a:rPr sz="2100" spc="-15" dirty="0">
                <a:latin typeface="Calibri" panose="020F0502020204030204" pitchFamily="34" charset="0"/>
                <a:cs typeface="Tw Cen MT"/>
              </a:rPr>
              <a:t>d</a:t>
            </a:r>
            <a:r>
              <a:rPr sz="2100" spc="-10" dirty="0">
                <a:latin typeface="Calibri" panose="020F0502020204030204" pitchFamily="34" charset="0"/>
                <a:cs typeface="Tw Cen MT"/>
              </a:rPr>
              <a:t> recep</a:t>
            </a:r>
            <a:r>
              <a:rPr sz="2100" dirty="0">
                <a:latin typeface="Calibri" panose="020F0502020204030204" pitchFamily="34" charset="0"/>
                <a:cs typeface="Tw Cen MT"/>
              </a:rPr>
              <a:t>t</a:t>
            </a:r>
            <a:r>
              <a:rPr sz="2100" spc="-10" dirty="0">
                <a:latin typeface="Calibri" panose="020F0502020204030204" pitchFamily="34" charset="0"/>
                <a:cs typeface="Tw Cen MT"/>
              </a:rPr>
              <a:t>i</a:t>
            </a:r>
            <a:r>
              <a:rPr sz="2100" spc="-45" dirty="0">
                <a:latin typeface="Calibri" panose="020F0502020204030204" pitchFamily="34" charset="0"/>
                <a:cs typeface="Tw Cen MT"/>
              </a:rPr>
              <a:t>v</a:t>
            </a:r>
            <a:r>
              <a:rPr sz="2100" dirty="0">
                <a:latin typeface="Calibri" panose="020F0502020204030204" pitchFamily="34" charset="0"/>
                <a:cs typeface="Tw Cen MT"/>
              </a:rPr>
              <a:t>e</a:t>
            </a:r>
            <a:r>
              <a:rPr sz="2100" spc="10" dirty="0">
                <a:latin typeface="Calibri" panose="020F0502020204030204" pitchFamily="34" charset="0"/>
                <a:cs typeface="Tw Cen MT"/>
              </a:rPr>
              <a:t> </a:t>
            </a:r>
            <a:r>
              <a:rPr sz="2100" spc="-15" dirty="0">
                <a:latin typeface="Calibri" panose="020F0502020204030204" pitchFamily="34" charset="0"/>
                <a:cs typeface="Tw Cen MT"/>
              </a:rPr>
              <a:t>&amp; </a:t>
            </a:r>
            <a:r>
              <a:rPr sz="2100" spc="-55" dirty="0">
                <a:latin typeface="Calibri" panose="020F0502020204030204" pitchFamily="34" charset="0"/>
                <a:cs typeface="Tw Cen MT"/>
              </a:rPr>
              <a:t>e</a:t>
            </a:r>
            <a:r>
              <a:rPr sz="2100" spc="-15" dirty="0">
                <a:latin typeface="Calibri" panose="020F0502020204030204" pitchFamily="34" charset="0"/>
                <a:cs typeface="Tw Cen MT"/>
              </a:rPr>
              <a:t>x</a:t>
            </a:r>
            <a:r>
              <a:rPr sz="2100" spc="-10" dirty="0">
                <a:latin typeface="Calibri" panose="020F0502020204030204" pitchFamily="34" charset="0"/>
                <a:cs typeface="Tw Cen MT"/>
              </a:rPr>
              <a:t>p</a:t>
            </a:r>
            <a:r>
              <a:rPr sz="2100" dirty="0">
                <a:latin typeface="Calibri" panose="020F0502020204030204" pitchFamily="34" charset="0"/>
                <a:cs typeface="Tw Cen MT"/>
              </a:rPr>
              <a:t>ress</a:t>
            </a:r>
            <a:r>
              <a:rPr sz="2100" spc="-10" dirty="0">
                <a:latin typeface="Calibri" panose="020F0502020204030204" pitchFamily="34" charset="0"/>
                <a:cs typeface="Tw Cen MT"/>
              </a:rPr>
              <a:t>i</a:t>
            </a:r>
            <a:r>
              <a:rPr sz="2100" spc="-45" dirty="0">
                <a:latin typeface="Calibri" panose="020F0502020204030204" pitchFamily="34" charset="0"/>
                <a:cs typeface="Tw Cen MT"/>
              </a:rPr>
              <a:t>v</a:t>
            </a:r>
            <a:r>
              <a:rPr sz="2100" dirty="0">
                <a:latin typeface="Calibri" panose="020F0502020204030204" pitchFamily="34" charset="0"/>
                <a:cs typeface="Tw Cen MT"/>
              </a:rPr>
              <a:t>e </a:t>
            </a:r>
            <a:r>
              <a:rPr sz="2100" spc="-15" dirty="0" smtClean="0">
                <a:latin typeface="Calibri" panose="020F0502020204030204" pitchFamily="34" charset="0"/>
                <a:cs typeface="Tw Cen MT"/>
              </a:rPr>
              <a:t>com</a:t>
            </a:r>
            <a:r>
              <a:rPr sz="2100" spc="25" dirty="0" smtClean="0">
                <a:latin typeface="Calibri" panose="020F0502020204030204" pitchFamily="34" charset="0"/>
                <a:cs typeface="Tw Cen MT"/>
              </a:rPr>
              <a:t>m</a:t>
            </a:r>
            <a:r>
              <a:rPr sz="2100" spc="-10" dirty="0" smtClean="0">
                <a:latin typeface="Calibri" panose="020F0502020204030204" pitchFamily="34" charset="0"/>
                <a:cs typeface="Tw Cen MT"/>
              </a:rPr>
              <a:t>u</a:t>
            </a:r>
            <a:r>
              <a:rPr sz="2100" spc="-5" dirty="0" smtClean="0">
                <a:latin typeface="Calibri" panose="020F0502020204030204" pitchFamily="34" charset="0"/>
                <a:cs typeface="Tw Cen MT"/>
              </a:rPr>
              <a:t>ni</a:t>
            </a:r>
            <a:r>
              <a:rPr sz="2100" spc="-10" dirty="0" smtClean="0">
                <a:latin typeface="Calibri" panose="020F0502020204030204" pitchFamily="34" charset="0"/>
                <a:cs typeface="Tw Cen MT"/>
              </a:rPr>
              <a:t>cation</a:t>
            </a:r>
            <a:endParaRPr sz="21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25</a:t>
            </a:fld>
            <a:endParaRPr lang="en-US" altLang="en-US"/>
          </a:p>
        </p:txBody>
      </p:sp>
    </p:spTree>
    <p:extLst>
      <p:ext uri="{BB962C8B-B14F-4D97-AF65-F5344CB8AC3E}">
        <p14:creationId xmlns:p14="http://schemas.microsoft.com/office/powerpoint/2010/main" val="296785375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8229600" cy="865878"/>
          </a:xfrm>
          <a:prstGeom prst="rect">
            <a:avLst/>
          </a:prstGeom>
        </p:spPr>
        <p:txBody>
          <a:bodyPr vert="horz" wrap="square" lIns="0" tIns="247904" rIns="0" bIns="0" rtlCol="0">
            <a:spAutoFit/>
          </a:bodyPr>
          <a:lstStyle/>
          <a:p>
            <a:pPr marL="1981835" algn="l">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Completion</a:t>
            </a:r>
          </a:p>
        </p:txBody>
      </p:sp>
      <p:sp>
        <p:nvSpPr>
          <p:cNvPr id="3" name="object 3"/>
          <p:cNvSpPr txBox="1"/>
          <p:nvPr/>
        </p:nvSpPr>
        <p:spPr>
          <a:xfrm>
            <a:off x="990600" y="1279905"/>
            <a:ext cx="7689316" cy="4026743"/>
          </a:xfrm>
          <a:prstGeom prst="rect">
            <a:avLst/>
          </a:prstGeom>
        </p:spPr>
        <p:txBody>
          <a:bodyPr vert="horz" wrap="square" lIns="0" tIns="0" rIns="0" bIns="0" rtlCol="0">
            <a:spAutoFit/>
          </a:bodyPr>
          <a:lstStyle/>
          <a:p>
            <a:pPr>
              <a:lnSpc>
                <a:spcPts val="1200"/>
              </a:lnSpc>
              <a:spcBef>
                <a:spcPts val="90"/>
              </a:spcBef>
            </a:pPr>
            <a:endParaRPr sz="2400" dirty="0"/>
          </a:p>
          <a:p>
            <a:pPr marL="879475" marR="509270" indent="-342900">
              <a:lnSpc>
                <a:spcPct val="100000"/>
              </a:lnSpc>
              <a:buClr>
                <a:srgbClr val="0070C0"/>
              </a:buClr>
              <a:buSzPct val="100000"/>
              <a:buFont typeface="Courier New" panose="02070309020205020404" pitchFamily="49" charset="0"/>
              <a:buChar char="o"/>
              <a:tabLst>
                <a:tab pos="857250" algn="l"/>
              </a:tabLst>
            </a:pPr>
            <a:r>
              <a:rPr sz="2400" dirty="0">
                <a:latin typeface="Calibri" panose="020F0502020204030204" pitchFamily="34" charset="0"/>
                <a:cs typeface="Tw Cen MT"/>
              </a:rPr>
              <a:t>T</a:t>
            </a:r>
            <a:r>
              <a:rPr sz="2400" spc="5" dirty="0">
                <a:latin typeface="Calibri" panose="020F0502020204030204" pitchFamily="34" charset="0"/>
                <a:cs typeface="Tw Cen MT"/>
              </a:rPr>
              <a:t>h</a:t>
            </a:r>
            <a:r>
              <a:rPr sz="2400" dirty="0">
                <a:latin typeface="Calibri" panose="020F0502020204030204" pitchFamily="34" charset="0"/>
                <a:cs typeface="Tw Cen MT"/>
              </a:rPr>
              <a:t>e O</a:t>
            </a:r>
            <a:r>
              <a:rPr sz="2400" spc="-85" dirty="0">
                <a:latin typeface="Calibri" panose="020F0502020204030204" pitchFamily="34" charset="0"/>
                <a:cs typeface="Tw Cen MT"/>
              </a:rPr>
              <a:t>R</a:t>
            </a:r>
            <a:r>
              <a:rPr sz="2400" dirty="0">
                <a:latin typeface="Calibri" panose="020F0502020204030204" pitchFamily="34" charset="0"/>
                <a:cs typeface="Tw Cen MT"/>
              </a:rPr>
              <a:t>o</a:t>
            </a:r>
            <a:r>
              <a:rPr sz="2400" spc="-20" dirty="0">
                <a:latin typeface="Calibri" panose="020F0502020204030204" pitchFamily="34" charset="0"/>
                <a:cs typeface="Tw Cen MT"/>
              </a:rPr>
              <a:t>r</a:t>
            </a:r>
            <a:r>
              <a:rPr sz="2400" dirty="0">
                <a:latin typeface="Calibri" panose="020F0502020204030204" pitchFamily="34" charset="0"/>
                <a:cs typeface="Tw Cen MT"/>
              </a:rPr>
              <a:t>a </a:t>
            </a:r>
            <a:r>
              <a:rPr sz="2400" spc="-10" dirty="0">
                <a:latin typeface="Calibri" panose="020F0502020204030204" pitchFamily="34" charset="0"/>
                <a:cs typeface="Tw Cen MT"/>
              </a:rPr>
              <a:t>i</a:t>
            </a:r>
            <a:r>
              <a:rPr sz="2400" dirty="0">
                <a:latin typeface="Calibri" panose="020F0502020204030204" pitchFamily="34" charset="0"/>
                <a:cs typeface="Tw Cen MT"/>
              </a:rPr>
              <a:t>s</a:t>
            </a:r>
            <a:r>
              <a:rPr sz="2400" spc="5" dirty="0">
                <a:latin typeface="Calibri" panose="020F0502020204030204" pitchFamily="34" charset="0"/>
                <a:cs typeface="Tw Cen MT"/>
              </a:rPr>
              <a:t> </a:t>
            </a:r>
            <a:r>
              <a:rPr sz="2400" dirty="0">
                <a:latin typeface="Calibri" panose="020F0502020204030204" pitchFamily="34" charset="0"/>
                <a:cs typeface="Tw Cen MT"/>
              </a:rPr>
              <a:t>n</a:t>
            </a:r>
            <a:r>
              <a:rPr sz="2400" spc="5" dirty="0">
                <a:latin typeface="Calibri" panose="020F0502020204030204" pitchFamily="34" charset="0"/>
                <a:cs typeface="Tw Cen MT"/>
              </a:rPr>
              <a:t>o</a:t>
            </a:r>
            <a:r>
              <a:rPr sz="2400" dirty="0">
                <a:latin typeface="Calibri" panose="020F0502020204030204" pitchFamily="34" charset="0"/>
                <a:cs typeface="Tw Cen MT"/>
              </a:rPr>
              <a:t>t a per</a:t>
            </a:r>
            <a:r>
              <a:rPr sz="2400" spc="-45" dirty="0">
                <a:latin typeface="Calibri" panose="020F0502020204030204" pitchFamily="34" charset="0"/>
                <a:cs typeface="Tw Cen MT"/>
              </a:rPr>
              <a:t>f</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dirty="0">
                <a:latin typeface="Calibri" panose="020F0502020204030204" pitchFamily="34" charset="0"/>
                <a:cs typeface="Tw Cen MT"/>
              </a:rPr>
              <a:t>mance</a:t>
            </a:r>
            <a:r>
              <a:rPr sz="2400" spc="-20" dirty="0">
                <a:latin typeface="Calibri" panose="020F0502020204030204" pitchFamily="34" charset="0"/>
                <a:cs typeface="Tw Cen MT"/>
              </a:rPr>
              <a:t> </a:t>
            </a:r>
            <a:r>
              <a:rPr sz="2400" dirty="0">
                <a:latin typeface="Calibri" panose="020F0502020204030204" pitchFamily="34" charset="0"/>
                <a:cs typeface="Tw Cen MT"/>
              </a:rPr>
              <a:t>assessment; </a:t>
            </a:r>
            <a:r>
              <a:rPr sz="2400" spc="-5" dirty="0">
                <a:latin typeface="Calibri" panose="020F0502020204030204" pitchFamily="34" charset="0"/>
                <a:cs typeface="Tw Cen MT"/>
              </a:rPr>
              <a:t>i</a:t>
            </a:r>
            <a:r>
              <a:rPr sz="2400" dirty="0">
                <a:latin typeface="Calibri" panose="020F0502020204030204" pitchFamily="34" charset="0"/>
                <a:cs typeface="Tw Cen MT"/>
              </a:rPr>
              <a:t>t </a:t>
            </a:r>
            <a:r>
              <a:rPr sz="2400" spc="-5" dirty="0">
                <a:latin typeface="Calibri" panose="020F0502020204030204" pitchFamily="34" charset="0"/>
                <a:cs typeface="Tw Cen MT"/>
              </a:rPr>
              <a:t>i</a:t>
            </a:r>
            <a:r>
              <a:rPr sz="2400" dirty="0">
                <a:latin typeface="Calibri" panose="020F0502020204030204" pitchFamily="34" charset="0"/>
                <a:cs typeface="Tw Cen MT"/>
              </a:rPr>
              <a:t>s</a:t>
            </a:r>
            <a:r>
              <a:rPr sz="2400" spc="5" dirty="0">
                <a:latin typeface="Calibri" panose="020F0502020204030204" pitchFamily="34" charset="0"/>
                <a:cs typeface="Tw Cen MT"/>
              </a:rPr>
              <a:t> </a:t>
            </a:r>
            <a:r>
              <a:rPr sz="2400" dirty="0">
                <a:latin typeface="Calibri" panose="020F0502020204030204" pitchFamily="34" charset="0"/>
                <a:cs typeface="Tw Cen MT"/>
              </a:rPr>
              <a:t>a </a:t>
            </a:r>
            <a:r>
              <a:rPr sz="2400" spc="-25" dirty="0">
                <a:latin typeface="Calibri" panose="020F0502020204030204" pitchFamily="34" charset="0"/>
                <a:cs typeface="Tw Cen MT"/>
              </a:rPr>
              <a:t>r</a:t>
            </a:r>
            <a:r>
              <a:rPr sz="2400" dirty="0">
                <a:latin typeface="Calibri" panose="020F0502020204030204" pitchFamily="34" charset="0"/>
                <a:cs typeface="Tw Cen MT"/>
              </a:rPr>
              <a:t>ating</a:t>
            </a:r>
            <a:r>
              <a:rPr sz="2400" spc="5" dirty="0">
                <a:latin typeface="Calibri" panose="020F0502020204030204" pitchFamily="34" charset="0"/>
                <a:cs typeface="Tw Cen MT"/>
              </a:rPr>
              <a:t> </a:t>
            </a:r>
            <a:r>
              <a:rPr sz="2400" dirty="0">
                <a:latin typeface="Calibri" panose="020F0502020204030204" pitchFamily="34" charset="0"/>
                <a:cs typeface="Tw Cen MT"/>
              </a:rPr>
              <a:t>scale </a:t>
            </a:r>
            <a:r>
              <a:rPr sz="2400" spc="-55" dirty="0">
                <a:latin typeface="Calibri" panose="020F0502020204030204" pitchFamily="34" charset="0"/>
                <a:cs typeface="Tw Cen MT"/>
              </a:rPr>
              <a:t>f</a:t>
            </a:r>
            <a:r>
              <a:rPr sz="2400" dirty="0">
                <a:latin typeface="Calibri" panose="020F0502020204030204" pitchFamily="34" charset="0"/>
                <a:cs typeface="Tw Cen MT"/>
              </a:rPr>
              <a:t>o</a:t>
            </a:r>
            <a:r>
              <a:rPr sz="2400" spc="5" dirty="0">
                <a:latin typeface="Calibri" panose="020F0502020204030204" pitchFamily="34" charset="0"/>
                <a:cs typeface="Tw Cen MT"/>
              </a:rPr>
              <a:t>u</a:t>
            </a:r>
            <a:r>
              <a:rPr sz="2400" dirty="0">
                <a:latin typeface="Calibri" panose="020F0502020204030204" pitchFamily="34" charset="0"/>
                <a:cs typeface="Tw Cen MT"/>
              </a:rPr>
              <a:t>nd</a:t>
            </a:r>
            <a:r>
              <a:rPr sz="2400" spc="5" dirty="0">
                <a:latin typeface="Calibri" panose="020F0502020204030204" pitchFamily="34" charset="0"/>
                <a:cs typeface="Tw Cen MT"/>
              </a:rPr>
              <a:t>e</a:t>
            </a:r>
            <a:r>
              <a:rPr sz="2400" dirty="0">
                <a:latin typeface="Calibri" panose="020F0502020204030204" pitchFamily="34" charset="0"/>
                <a:cs typeface="Tw Cen MT"/>
              </a:rPr>
              <a:t>d</a:t>
            </a:r>
            <a:r>
              <a:rPr sz="2400" spc="-20" dirty="0">
                <a:latin typeface="Calibri" panose="020F0502020204030204" pitchFamily="34" charset="0"/>
                <a:cs typeface="Tw Cen MT"/>
              </a:rPr>
              <a:t> </a:t>
            </a:r>
            <a:r>
              <a:rPr sz="2400" dirty="0">
                <a:latin typeface="Calibri" panose="020F0502020204030204" pitchFamily="34" charset="0"/>
                <a:cs typeface="Tw Cen MT"/>
              </a:rPr>
              <a:t>in the</a:t>
            </a:r>
            <a:r>
              <a:rPr sz="2400" spc="15" dirty="0">
                <a:latin typeface="Calibri" panose="020F0502020204030204" pitchFamily="34" charset="0"/>
                <a:cs typeface="Tw Cen MT"/>
              </a:rPr>
              <a:t> </a:t>
            </a:r>
            <a:r>
              <a:rPr sz="2400" dirty="0">
                <a:latin typeface="Calibri" panose="020F0502020204030204" pitchFamily="34" charset="0"/>
                <a:cs typeface="Tw Cen MT"/>
              </a:rPr>
              <a:t>tea</a:t>
            </a:r>
            <a:r>
              <a:rPr sz="2400" spc="110" dirty="0">
                <a:latin typeface="Calibri" panose="020F0502020204030204" pitchFamily="34" charset="0"/>
                <a:cs typeface="Tw Cen MT"/>
              </a:rPr>
              <a:t>c</a:t>
            </a:r>
            <a:r>
              <a:rPr sz="2400" dirty="0">
                <a:latin typeface="Calibri" panose="020F0502020204030204" pitchFamily="34" charset="0"/>
                <a:cs typeface="Tw Cen MT"/>
              </a:rPr>
              <a:t>h</a:t>
            </a:r>
            <a:r>
              <a:rPr sz="2400" spc="5" dirty="0">
                <a:latin typeface="Calibri" panose="020F0502020204030204" pitchFamily="34" charset="0"/>
                <a:cs typeface="Tw Cen MT"/>
              </a:rPr>
              <a:t>e</a:t>
            </a:r>
            <a:r>
              <a:rPr sz="2400" dirty="0">
                <a:latin typeface="Calibri" panose="020F0502020204030204" pitchFamily="34" charset="0"/>
                <a:cs typeface="Tw Cen MT"/>
              </a:rPr>
              <a:t>r</a:t>
            </a:r>
            <a:r>
              <a:rPr sz="2400" spc="-55" dirty="0">
                <a:latin typeface="Calibri" panose="020F0502020204030204" pitchFamily="34" charset="0"/>
                <a:cs typeface="Tw Cen MT"/>
              </a:rPr>
              <a:t>’</a:t>
            </a:r>
            <a:r>
              <a:rPr sz="2400" dirty="0">
                <a:latin typeface="Calibri" panose="020F0502020204030204" pitchFamily="34" charset="0"/>
                <a:cs typeface="Tw Cen MT"/>
              </a:rPr>
              <a:t>s</a:t>
            </a:r>
            <a:r>
              <a:rPr sz="2400" spc="-25" dirty="0">
                <a:latin typeface="Calibri" panose="020F0502020204030204" pitchFamily="34" charset="0"/>
                <a:cs typeface="Tw Cen MT"/>
              </a:rPr>
              <a:t> </a:t>
            </a:r>
            <a:r>
              <a:rPr sz="2400" dirty="0">
                <a:latin typeface="Calibri" panose="020F0502020204030204" pitchFamily="34" charset="0"/>
                <a:cs typeface="Tw Cen MT"/>
              </a:rPr>
              <a:t>obs</a:t>
            </a:r>
            <a:r>
              <a:rPr sz="2400" spc="5" dirty="0">
                <a:latin typeface="Calibri" panose="020F0502020204030204" pitchFamily="34" charset="0"/>
                <a:cs typeface="Tw Cen MT"/>
              </a:rPr>
              <a:t>e</a:t>
            </a:r>
            <a:r>
              <a:rPr sz="2400" spc="105" dirty="0">
                <a:latin typeface="Calibri" panose="020F0502020204030204" pitchFamily="34" charset="0"/>
                <a:cs typeface="Tw Cen MT"/>
              </a:rPr>
              <a:t>r</a:t>
            </a:r>
            <a:r>
              <a:rPr sz="2400" spc="-45" dirty="0">
                <a:latin typeface="Calibri" panose="020F0502020204030204" pitchFamily="34" charset="0"/>
                <a:cs typeface="Tw Cen MT"/>
              </a:rPr>
              <a:t>v</a:t>
            </a:r>
            <a:r>
              <a:rPr sz="2400" dirty="0">
                <a:latin typeface="Calibri" panose="020F0502020204030204" pitchFamily="34" charset="0"/>
                <a:cs typeface="Tw Cen MT"/>
              </a:rPr>
              <a:t>ations of </a:t>
            </a:r>
            <a:r>
              <a:rPr sz="2400" spc="-15" dirty="0">
                <a:latin typeface="Calibri" panose="020F0502020204030204" pitchFamily="34" charset="0"/>
                <a:cs typeface="Tw Cen MT"/>
              </a:rPr>
              <a:t>the</a:t>
            </a:r>
            <a:r>
              <a:rPr sz="2400" spc="5" dirty="0">
                <a:latin typeface="Calibri" panose="020F0502020204030204" pitchFamily="34" charset="0"/>
                <a:cs typeface="Tw Cen MT"/>
              </a:rPr>
              <a:t> </a:t>
            </a:r>
            <a:r>
              <a:rPr sz="2400" spc="-15" dirty="0">
                <a:latin typeface="Calibri" panose="020F0502020204030204" pitchFamily="34" charset="0"/>
                <a:cs typeface="Tw Cen MT"/>
              </a:rPr>
              <a:t>most</a:t>
            </a:r>
            <a:r>
              <a:rPr sz="2400" spc="10" dirty="0">
                <a:latin typeface="Calibri" panose="020F0502020204030204" pitchFamily="34" charset="0"/>
                <a:cs typeface="Tw Cen MT"/>
              </a:rPr>
              <a:t> </a:t>
            </a:r>
            <a:r>
              <a:rPr sz="2400" spc="-15" dirty="0">
                <a:latin typeface="Calibri" panose="020F0502020204030204" pitchFamily="34" charset="0"/>
                <a:cs typeface="Tw Cen MT"/>
              </a:rPr>
              <a:t>c</a:t>
            </a:r>
            <a:r>
              <a:rPr sz="2400" spc="-10" dirty="0">
                <a:latin typeface="Calibri" panose="020F0502020204030204" pitchFamily="34" charset="0"/>
                <a:cs typeface="Tw Cen MT"/>
              </a:rPr>
              <a:t>u</a:t>
            </a:r>
            <a:r>
              <a:rPr sz="2400" dirty="0">
                <a:latin typeface="Calibri" panose="020F0502020204030204" pitchFamily="34" charset="0"/>
                <a:cs typeface="Tw Cen MT"/>
              </a:rPr>
              <a:t>rre</a:t>
            </a:r>
            <a:r>
              <a:rPr sz="2400" spc="10" dirty="0">
                <a:latin typeface="Calibri" panose="020F0502020204030204" pitchFamily="34" charset="0"/>
                <a:cs typeface="Tw Cen MT"/>
              </a:rPr>
              <a:t>n</a:t>
            </a:r>
            <a:r>
              <a:rPr sz="2400" spc="-10" dirty="0">
                <a:latin typeface="Calibri" panose="020F0502020204030204" pitchFamily="34" charset="0"/>
                <a:cs typeface="Tw Cen MT"/>
              </a:rPr>
              <a:t>t</a:t>
            </a:r>
            <a:r>
              <a:rPr sz="2400" dirty="0">
                <a:latin typeface="Calibri" panose="020F0502020204030204" pitchFamily="34" charset="0"/>
                <a:cs typeface="Tw Cen MT"/>
              </a:rPr>
              <a:t> </a:t>
            </a:r>
            <a:r>
              <a:rPr sz="2400" spc="-5" dirty="0">
                <a:latin typeface="Calibri" panose="020F0502020204030204" pitchFamily="34" charset="0"/>
                <a:cs typeface="Tw Cen MT"/>
              </a:rPr>
              <a:t>le</a:t>
            </a:r>
            <a:r>
              <a:rPr sz="2400" spc="-40" dirty="0">
                <a:latin typeface="Calibri" panose="020F0502020204030204" pitchFamily="34" charset="0"/>
                <a:cs typeface="Tw Cen MT"/>
              </a:rPr>
              <a:t>v</a:t>
            </a:r>
            <a:r>
              <a:rPr sz="2400" dirty="0">
                <a:latin typeface="Calibri" panose="020F0502020204030204" pitchFamily="34" charset="0"/>
                <a:cs typeface="Tw Cen MT"/>
              </a:rPr>
              <a:t>els</a:t>
            </a:r>
            <a:r>
              <a:rPr sz="2400" spc="-15" dirty="0">
                <a:latin typeface="Calibri" panose="020F0502020204030204" pitchFamily="34" charset="0"/>
                <a:cs typeface="Tw Cen MT"/>
              </a:rPr>
              <a:t> </a:t>
            </a:r>
            <a:r>
              <a:rPr sz="2400" dirty="0">
                <a:latin typeface="Calibri" panose="020F0502020204030204" pitchFamily="34" charset="0"/>
                <a:cs typeface="Tw Cen MT"/>
              </a:rPr>
              <a:t>of</a:t>
            </a:r>
            <a:r>
              <a:rPr sz="2400" spc="75" dirty="0">
                <a:latin typeface="Calibri" panose="020F0502020204030204" pitchFamily="34" charset="0"/>
                <a:cs typeface="Tw Cen MT"/>
              </a:rPr>
              <a:t> </a:t>
            </a:r>
            <a:r>
              <a:rPr sz="2400" spc="-15" dirty="0">
                <a:latin typeface="Calibri" panose="020F0502020204030204" pitchFamily="34" charset="0"/>
                <a:cs typeface="Tw Cen MT"/>
              </a:rPr>
              <a:t>stud</a:t>
            </a:r>
            <a:r>
              <a:rPr sz="2400" spc="-10" dirty="0">
                <a:latin typeface="Calibri" panose="020F0502020204030204" pitchFamily="34" charset="0"/>
                <a:cs typeface="Tw Cen MT"/>
              </a:rPr>
              <a:t>ent</a:t>
            </a:r>
            <a:r>
              <a:rPr sz="2400" spc="10" dirty="0">
                <a:latin typeface="Calibri" panose="020F0502020204030204" pitchFamily="34" charset="0"/>
                <a:cs typeface="Tw Cen MT"/>
              </a:rPr>
              <a:t> </a:t>
            </a:r>
            <a:r>
              <a:rPr sz="2400" spc="-15" dirty="0">
                <a:latin typeface="Calibri" panose="020F0502020204030204" pitchFamily="34" charset="0"/>
                <a:cs typeface="Tw Cen MT"/>
              </a:rPr>
              <a:t>fu</a:t>
            </a:r>
            <a:r>
              <a:rPr sz="2400" spc="-10" dirty="0">
                <a:latin typeface="Calibri" panose="020F0502020204030204" pitchFamily="34" charset="0"/>
                <a:cs typeface="Tw Cen MT"/>
              </a:rPr>
              <a:t>nction</a:t>
            </a:r>
            <a:r>
              <a:rPr sz="2400" spc="-15" dirty="0">
                <a:latin typeface="Calibri" panose="020F0502020204030204" pitchFamily="34" charset="0"/>
                <a:cs typeface="Tw Cen MT"/>
              </a:rPr>
              <a:t>in</a:t>
            </a:r>
            <a:r>
              <a:rPr sz="2400" spc="-65" dirty="0">
                <a:latin typeface="Calibri" panose="020F0502020204030204" pitchFamily="34" charset="0"/>
                <a:cs typeface="Tw Cen MT"/>
              </a:rPr>
              <a:t>g</a:t>
            </a:r>
            <a:r>
              <a:rPr sz="2400" dirty="0">
                <a:latin typeface="Calibri" panose="020F0502020204030204" pitchFamily="34" charset="0"/>
                <a:cs typeface="Tw Cen MT"/>
              </a:rPr>
              <a:t>.</a:t>
            </a:r>
          </a:p>
          <a:p>
            <a:pPr marL="879475" marR="422909" indent="-342900">
              <a:lnSpc>
                <a:spcPct val="100000"/>
              </a:lnSpc>
              <a:spcBef>
                <a:spcPts val="710"/>
              </a:spcBef>
              <a:buClr>
                <a:srgbClr val="0070C0"/>
              </a:buClr>
              <a:buSzPct val="100000"/>
              <a:buFont typeface="Courier New" panose="02070309020205020404" pitchFamily="49" charset="0"/>
              <a:buChar char="o"/>
              <a:tabLst>
                <a:tab pos="857250" algn="l"/>
              </a:tabLst>
            </a:pPr>
            <a:r>
              <a:rPr sz="2400" spc="-5" dirty="0">
                <a:latin typeface="Calibri" panose="020F0502020204030204" pitchFamily="34" charset="0"/>
                <a:cs typeface="Tw Cen MT"/>
              </a:rPr>
              <a:t>I</a:t>
            </a:r>
            <a:r>
              <a:rPr sz="2400" dirty="0">
                <a:latin typeface="Calibri" panose="020F0502020204030204" pitchFamily="34" charset="0"/>
                <a:cs typeface="Tw Cen MT"/>
              </a:rPr>
              <a:t>t </a:t>
            </a:r>
            <a:r>
              <a:rPr sz="2400" spc="-5" dirty="0">
                <a:latin typeface="Calibri" panose="020F0502020204030204" pitchFamily="34" charset="0"/>
                <a:cs typeface="Tw Cen MT"/>
              </a:rPr>
              <a:t>i</a:t>
            </a:r>
            <a:r>
              <a:rPr sz="2400" dirty="0">
                <a:latin typeface="Calibri" panose="020F0502020204030204" pitchFamily="34" charset="0"/>
                <a:cs typeface="Tw Cen MT"/>
              </a:rPr>
              <a:t>s c</a:t>
            </a:r>
            <a:r>
              <a:rPr sz="2400" spc="5" dirty="0">
                <a:latin typeface="Calibri" panose="020F0502020204030204" pitchFamily="34" charset="0"/>
                <a:cs typeface="Tw Cen MT"/>
              </a:rPr>
              <a:t>o</a:t>
            </a:r>
            <a:r>
              <a:rPr sz="2400" dirty="0">
                <a:latin typeface="Calibri" panose="020F0502020204030204" pitchFamily="34" charset="0"/>
                <a:cs typeface="Tw Cen MT"/>
              </a:rPr>
              <a:t>mp</a:t>
            </a:r>
            <a:r>
              <a:rPr sz="2400" spc="-15" dirty="0">
                <a:latin typeface="Calibri" panose="020F0502020204030204" pitchFamily="34" charset="0"/>
                <a:cs typeface="Tw Cen MT"/>
              </a:rPr>
              <a:t>l</a:t>
            </a:r>
            <a:r>
              <a:rPr sz="2400" dirty="0">
                <a:latin typeface="Calibri" panose="020F0502020204030204" pitchFamily="34" charset="0"/>
                <a:cs typeface="Tw Cen MT"/>
              </a:rPr>
              <a:t>et</a:t>
            </a:r>
            <a:r>
              <a:rPr sz="2400" spc="5" dirty="0">
                <a:latin typeface="Calibri" panose="020F0502020204030204" pitchFamily="34" charset="0"/>
                <a:cs typeface="Tw Cen MT"/>
              </a:rPr>
              <a:t>e</a:t>
            </a:r>
            <a:r>
              <a:rPr sz="2400" dirty="0">
                <a:latin typeface="Calibri" panose="020F0502020204030204" pitchFamily="34" charset="0"/>
                <a:cs typeface="Tw Cen MT"/>
              </a:rPr>
              <a:t>d</a:t>
            </a:r>
            <a:r>
              <a:rPr sz="2400" spc="-20" dirty="0">
                <a:latin typeface="Calibri" panose="020F0502020204030204" pitchFamily="34" charset="0"/>
                <a:cs typeface="Tw Cen MT"/>
              </a:rPr>
              <a:t> </a:t>
            </a:r>
            <a:r>
              <a:rPr sz="2400" spc="-135" dirty="0">
                <a:latin typeface="Calibri" panose="020F0502020204030204" pitchFamily="34" charset="0"/>
                <a:cs typeface="Tw Cen MT"/>
              </a:rPr>
              <a:t>b</a:t>
            </a:r>
            <a:r>
              <a:rPr sz="2400" dirty="0">
                <a:latin typeface="Calibri" panose="020F0502020204030204" pitchFamily="34" charset="0"/>
                <a:cs typeface="Tw Cen MT"/>
              </a:rPr>
              <a:t>y the</a:t>
            </a:r>
            <a:r>
              <a:rPr sz="2400" spc="5" dirty="0">
                <a:latin typeface="Calibri" panose="020F0502020204030204" pitchFamily="34" charset="0"/>
                <a:cs typeface="Tw Cen MT"/>
              </a:rPr>
              <a:t> </a:t>
            </a:r>
            <a:r>
              <a:rPr sz="2400" spc="-10" dirty="0">
                <a:latin typeface="Calibri" panose="020F0502020204030204" pitchFamily="34" charset="0"/>
                <a:cs typeface="Tw Cen MT"/>
              </a:rPr>
              <a:t>Q</a:t>
            </a:r>
            <a:r>
              <a:rPr sz="2400" dirty="0">
                <a:latin typeface="Calibri" panose="020F0502020204030204" pitchFamily="34" charset="0"/>
                <a:cs typeface="Tw Cen MT"/>
              </a:rPr>
              <a:t>A</a:t>
            </a:r>
            <a:r>
              <a:rPr sz="2400" spc="5" dirty="0">
                <a:latin typeface="Calibri" panose="020F0502020204030204" pitchFamily="34" charset="0"/>
                <a:cs typeface="Tw Cen MT"/>
              </a:rPr>
              <a:t> </a:t>
            </a:r>
            <a:r>
              <a:rPr sz="2400" dirty="0">
                <a:latin typeface="Calibri" panose="020F0502020204030204" pitchFamily="34" charset="0"/>
                <a:cs typeface="Tw Cen MT"/>
              </a:rPr>
              <a:t>during</a:t>
            </a:r>
            <a:r>
              <a:rPr sz="2400" spc="-10" dirty="0">
                <a:latin typeface="Calibri" panose="020F0502020204030204" pitchFamily="34" charset="0"/>
                <a:cs typeface="Tw Cen MT"/>
              </a:rPr>
              <a:t> </a:t>
            </a:r>
            <a:r>
              <a:rPr sz="2400" dirty="0">
                <a:latin typeface="Calibri" panose="020F0502020204030204" pitchFamily="34" charset="0"/>
                <a:cs typeface="Tw Cen MT"/>
              </a:rPr>
              <a:t>t</a:t>
            </a:r>
            <a:r>
              <a:rPr sz="2400" spc="5" dirty="0">
                <a:latin typeface="Calibri" panose="020F0502020204030204" pitchFamily="34" charset="0"/>
                <a:cs typeface="Tw Cen MT"/>
              </a:rPr>
              <a:t>h</a:t>
            </a:r>
            <a:r>
              <a:rPr sz="2400" dirty="0">
                <a:latin typeface="Calibri" panose="020F0502020204030204" pitchFamily="34" charset="0"/>
                <a:cs typeface="Tw Cen MT"/>
              </a:rPr>
              <a:t>e test</a:t>
            </a:r>
            <a:r>
              <a:rPr sz="2400" spc="10" dirty="0">
                <a:latin typeface="Calibri" panose="020F0502020204030204" pitchFamily="34" charset="0"/>
                <a:cs typeface="Tw Cen MT"/>
              </a:rPr>
              <a:t> </a:t>
            </a:r>
            <a:r>
              <a:rPr sz="2400" dirty="0">
                <a:latin typeface="Calibri" panose="020F0502020204030204" pitchFamily="34" charset="0"/>
                <a:cs typeface="Tw Cen MT"/>
              </a:rPr>
              <a:t>wind</a:t>
            </a:r>
            <a:r>
              <a:rPr sz="2400" spc="-85" dirty="0">
                <a:latin typeface="Calibri" panose="020F0502020204030204" pitchFamily="34" charset="0"/>
                <a:cs typeface="Tw Cen MT"/>
              </a:rPr>
              <a:t>o</a:t>
            </a:r>
            <a:r>
              <a:rPr sz="2400" spc="-245" dirty="0">
                <a:latin typeface="Calibri" panose="020F0502020204030204" pitchFamily="34" charset="0"/>
                <a:cs typeface="Tw Cen MT"/>
              </a:rPr>
              <a:t>w</a:t>
            </a:r>
            <a:r>
              <a:rPr sz="2400" dirty="0">
                <a:latin typeface="Calibri" panose="020F0502020204030204" pitchFamily="34" charset="0"/>
                <a:cs typeface="Tw Cen MT"/>
              </a:rPr>
              <a:t>, </a:t>
            </a:r>
            <a:r>
              <a:rPr sz="2400" spc="-10" dirty="0">
                <a:latin typeface="Calibri" panose="020F0502020204030204" pitchFamily="34" charset="0"/>
                <a:cs typeface="Tw Cen MT"/>
              </a:rPr>
              <a:t>b</a:t>
            </a:r>
            <a:r>
              <a:rPr sz="2400" dirty="0">
                <a:latin typeface="Calibri" panose="020F0502020204030204" pitchFamily="34" charset="0"/>
                <a:cs typeface="Tw Cen MT"/>
              </a:rPr>
              <a:t>ut </a:t>
            </a:r>
            <a:r>
              <a:rPr sz="2400" spc="-15" dirty="0">
                <a:latin typeface="Calibri" panose="020F0502020204030204" pitchFamily="34" charset="0"/>
                <a:cs typeface="Tw Cen MT"/>
              </a:rPr>
              <a:t>the</a:t>
            </a:r>
            <a:r>
              <a:rPr sz="2400" spc="5" dirty="0">
                <a:latin typeface="Calibri" panose="020F0502020204030204" pitchFamily="34" charset="0"/>
                <a:cs typeface="Tw Cen MT"/>
              </a:rPr>
              <a:t> </a:t>
            </a:r>
            <a:r>
              <a:rPr sz="2400" spc="-15" dirty="0">
                <a:latin typeface="Calibri" panose="020F0502020204030204" pitchFamily="34" charset="0"/>
                <a:cs typeface="Tw Cen MT"/>
              </a:rPr>
              <a:t>stud</a:t>
            </a:r>
            <a:r>
              <a:rPr sz="2400" spc="-10" dirty="0">
                <a:latin typeface="Calibri" panose="020F0502020204030204" pitchFamily="34" charset="0"/>
                <a:cs typeface="Tw Cen MT"/>
              </a:rPr>
              <a:t>ent</a:t>
            </a:r>
            <a:r>
              <a:rPr sz="2400" spc="10" dirty="0">
                <a:latin typeface="Calibri" panose="020F0502020204030204" pitchFamily="34" charset="0"/>
                <a:cs typeface="Tw Cen MT"/>
              </a:rPr>
              <a:t> </a:t>
            </a:r>
            <a:r>
              <a:rPr lang="en-US" sz="2400" spc="-10" dirty="0" smtClean="0">
                <a:latin typeface="Calibri" panose="020F0502020204030204" pitchFamily="34" charset="0"/>
                <a:cs typeface="Tw Cen MT"/>
              </a:rPr>
              <a:t>does not</a:t>
            </a:r>
            <a:r>
              <a:rPr sz="2400" spc="5" dirty="0" smtClean="0">
                <a:latin typeface="Calibri" panose="020F0502020204030204" pitchFamily="34" charset="0"/>
                <a:cs typeface="Tw Cen MT"/>
              </a:rPr>
              <a:t> </a:t>
            </a:r>
            <a:r>
              <a:rPr sz="2400" spc="-15" dirty="0">
                <a:latin typeface="Calibri" panose="020F0502020204030204" pitchFamily="34" charset="0"/>
                <a:cs typeface="Tw Cen MT"/>
              </a:rPr>
              <a:t>n</a:t>
            </a:r>
            <a:r>
              <a:rPr sz="2400" spc="-10" dirty="0">
                <a:latin typeface="Calibri" panose="020F0502020204030204" pitchFamily="34" charset="0"/>
                <a:cs typeface="Tw Cen MT"/>
              </a:rPr>
              <a:t>e</a:t>
            </a:r>
            <a:r>
              <a:rPr sz="2400" spc="-15" dirty="0">
                <a:latin typeface="Calibri" panose="020F0502020204030204" pitchFamily="34" charset="0"/>
                <a:cs typeface="Tw Cen MT"/>
              </a:rPr>
              <a:t>ed</a:t>
            </a:r>
            <a:r>
              <a:rPr sz="2400" dirty="0">
                <a:latin typeface="Calibri" panose="020F0502020204030204" pitchFamily="34" charset="0"/>
                <a:cs typeface="Tw Cen MT"/>
              </a:rPr>
              <a:t> </a:t>
            </a:r>
            <a:r>
              <a:rPr lang="en-US" sz="2400" spc="-15" dirty="0" smtClean="0">
                <a:latin typeface="Calibri" panose="020F0502020204030204" pitchFamily="34" charset="0"/>
                <a:cs typeface="Tw Cen MT"/>
              </a:rPr>
              <a:t>to </a:t>
            </a:r>
            <a:r>
              <a:rPr sz="2400" spc="-15" dirty="0" smtClean="0">
                <a:latin typeface="Calibri" panose="020F0502020204030204" pitchFamily="34" charset="0"/>
                <a:cs typeface="Tw Cen MT"/>
              </a:rPr>
              <a:t>be</a:t>
            </a:r>
            <a:r>
              <a:rPr sz="2400" spc="-5" dirty="0" smtClean="0">
                <a:latin typeface="Calibri" panose="020F0502020204030204" pitchFamily="34" charset="0"/>
                <a:cs typeface="Tw Cen MT"/>
              </a:rPr>
              <a:t> </a:t>
            </a:r>
            <a:r>
              <a:rPr sz="2400" spc="-15" dirty="0">
                <a:latin typeface="Calibri" panose="020F0502020204030204" pitchFamily="34" charset="0"/>
                <a:cs typeface="Tw Cen MT"/>
              </a:rPr>
              <a:t>pres</a:t>
            </a:r>
            <a:r>
              <a:rPr sz="2400" spc="-10" dirty="0">
                <a:latin typeface="Calibri" panose="020F0502020204030204" pitchFamily="34" charset="0"/>
                <a:cs typeface="Tw Cen MT"/>
              </a:rPr>
              <a:t>ent</a:t>
            </a:r>
            <a:r>
              <a:rPr sz="2400" dirty="0">
                <a:latin typeface="Calibri" panose="020F0502020204030204" pitchFamily="34" charset="0"/>
                <a:cs typeface="Tw Cen MT"/>
              </a:rPr>
              <a:t> </a:t>
            </a:r>
            <a:r>
              <a:rPr sz="2400" spc="-15" dirty="0">
                <a:latin typeface="Calibri" panose="020F0502020204030204" pitchFamily="34" charset="0"/>
                <a:cs typeface="Tw Cen MT"/>
              </a:rPr>
              <a:t>during</a:t>
            </a:r>
            <a:r>
              <a:rPr sz="2400" dirty="0">
                <a:latin typeface="Calibri" panose="020F0502020204030204" pitchFamily="34" charset="0"/>
                <a:cs typeface="Tw Cen MT"/>
              </a:rPr>
              <a:t> </a:t>
            </a:r>
            <a:r>
              <a:rPr sz="2400" spc="-5" dirty="0">
                <a:latin typeface="Calibri" panose="020F0502020204030204" pitchFamily="34" charset="0"/>
                <a:cs typeface="Tw Cen MT"/>
              </a:rPr>
              <a:t>its </a:t>
            </a:r>
            <a:r>
              <a:rPr sz="2400" spc="-15" dirty="0">
                <a:latin typeface="Calibri" panose="020F0502020204030204" pitchFamily="34" charset="0"/>
                <a:cs typeface="Tw Cen MT"/>
              </a:rPr>
              <a:t>c</a:t>
            </a:r>
            <a:r>
              <a:rPr sz="2400" spc="-10" dirty="0">
                <a:latin typeface="Calibri" panose="020F0502020204030204" pitchFamily="34" charset="0"/>
                <a:cs typeface="Tw Cen MT"/>
              </a:rPr>
              <a:t>o</a:t>
            </a:r>
            <a:r>
              <a:rPr sz="2400" dirty="0">
                <a:latin typeface="Calibri" panose="020F0502020204030204" pitchFamily="34" charset="0"/>
                <a:cs typeface="Tw Cen MT"/>
              </a:rPr>
              <a:t>mpletion.</a:t>
            </a:r>
          </a:p>
          <a:p>
            <a:pPr marL="879475" marR="6350" indent="-342900">
              <a:lnSpc>
                <a:spcPct val="99900"/>
              </a:lnSpc>
              <a:spcBef>
                <a:spcPts val="700"/>
              </a:spcBef>
              <a:buClr>
                <a:srgbClr val="0070C0"/>
              </a:buClr>
              <a:buSzPct val="100000"/>
              <a:buFont typeface="Courier New" panose="02070309020205020404" pitchFamily="49" charset="0"/>
              <a:buChar char="o"/>
              <a:tabLst>
                <a:tab pos="857250" algn="l"/>
              </a:tabLst>
            </a:pPr>
            <a:r>
              <a:rPr sz="2400" dirty="0">
                <a:latin typeface="Calibri" panose="020F0502020204030204" pitchFamily="34" charset="0"/>
                <a:cs typeface="Tw Cen MT"/>
              </a:rPr>
              <a:t>T</a:t>
            </a:r>
            <a:r>
              <a:rPr sz="2400" spc="5" dirty="0">
                <a:latin typeface="Calibri" panose="020F0502020204030204" pitchFamily="34" charset="0"/>
                <a:cs typeface="Tw Cen MT"/>
              </a:rPr>
              <a:t>h</a:t>
            </a:r>
            <a:r>
              <a:rPr sz="2400" dirty="0">
                <a:latin typeface="Calibri" panose="020F0502020204030204" pitchFamily="34" charset="0"/>
                <a:cs typeface="Tw Cen MT"/>
              </a:rPr>
              <a:t>ere</a:t>
            </a:r>
            <a:r>
              <a:rPr sz="2400" spc="-5" dirty="0">
                <a:latin typeface="Calibri" panose="020F0502020204030204" pitchFamily="34" charset="0"/>
                <a:cs typeface="Tw Cen MT"/>
              </a:rPr>
              <a:t> i</a:t>
            </a:r>
            <a:r>
              <a:rPr sz="2400" dirty="0">
                <a:latin typeface="Calibri" panose="020F0502020204030204" pitchFamily="34" charset="0"/>
                <a:cs typeface="Tw Cen MT"/>
              </a:rPr>
              <a:t>s a c</a:t>
            </a:r>
            <a:r>
              <a:rPr sz="2400" spc="5" dirty="0">
                <a:latin typeface="Calibri" panose="020F0502020204030204" pitchFamily="34" charset="0"/>
                <a:cs typeface="Tw Cen MT"/>
              </a:rPr>
              <a:t>o</a:t>
            </a:r>
            <a:r>
              <a:rPr sz="2400" dirty="0">
                <a:latin typeface="Calibri" panose="020F0502020204030204" pitchFamily="34" charset="0"/>
                <a:cs typeface="Tw Cen MT"/>
              </a:rPr>
              <a:t>mprehe</a:t>
            </a:r>
            <a:r>
              <a:rPr sz="2400" spc="10" dirty="0">
                <a:latin typeface="Calibri" panose="020F0502020204030204" pitchFamily="34" charset="0"/>
                <a:cs typeface="Tw Cen MT"/>
              </a:rPr>
              <a:t>n</a:t>
            </a:r>
            <a:r>
              <a:rPr sz="2400" dirty="0">
                <a:latin typeface="Calibri" panose="020F0502020204030204" pitchFamily="34" charset="0"/>
                <a:cs typeface="Tw Cen MT"/>
              </a:rPr>
              <a:t>si</a:t>
            </a:r>
            <a:r>
              <a:rPr sz="2400" spc="-50" dirty="0">
                <a:latin typeface="Calibri" panose="020F0502020204030204" pitchFamily="34" charset="0"/>
                <a:cs typeface="Tw Cen MT"/>
              </a:rPr>
              <a:t>v</a:t>
            </a:r>
            <a:r>
              <a:rPr sz="2400" dirty="0">
                <a:latin typeface="Calibri" panose="020F0502020204030204" pitchFamily="34" charset="0"/>
                <a:cs typeface="Tw Cen MT"/>
              </a:rPr>
              <a:t>e</a:t>
            </a:r>
            <a:r>
              <a:rPr sz="2400" spc="-25" dirty="0">
                <a:latin typeface="Calibri" panose="020F0502020204030204" pitchFamily="34" charset="0"/>
                <a:cs typeface="Tw Cen MT"/>
              </a:rPr>
              <a:t> </a:t>
            </a:r>
            <a:r>
              <a:rPr lang="en-US" sz="2400" spc="-25" dirty="0" smtClean="0">
                <a:latin typeface="Calibri" panose="020F0502020204030204" pitchFamily="34" charset="0"/>
                <a:cs typeface="Tw Cen MT"/>
              </a:rPr>
              <a:t>user </a:t>
            </a:r>
            <a:r>
              <a:rPr sz="2400" dirty="0" smtClean="0">
                <a:latin typeface="Calibri" panose="020F0502020204030204" pitchFamily="34" charset="0"/>
                <a:cs typeface="Tw Cen MT"/>
              </a:rPr>
              <a:t>guid</a:t>
            </a:r>
            <a:r>
              <a:rPr sz="2400" spc="-114" dirty="0" smtClean="0">
                <a:latin typeface="Calibri" panose="020F0502020204030204" pitchFamily="34" charset="0"/>
                <a:cs typeface="Tw Cen MT"/>
              </a:rPr>
              <a:t>e</a:t>
            </a:r>
            <a:r>
              <a:rPr sz="2400" dirty="0">
                <a:latin typeface="Calibri" panose="020F0502020204030204" pitchFamily="34" charset="0"/>
                <a:cs typeface="Tw Cen MT"/>
              </a:rPr>
              <a:t>, </a:t>
            </a:r>
            <a:r>
              <a:rPr sz="2400" spc="-10" dirty="0">
                <a:latin typeface="Calibri" panose="020F0502020204030204" pitchFamily="34" charset="0"/>
                <a:cs typeface="Tw Cen MT"/>
              </a:rPr>
              <a:t>w</a:t>
            </a:r>
            <a:r>
              <a:rPr sz="2400" dirty="0">
                <a:latin typeface="Calibri" panose="020F0502020204030204" pitchFamily="34" charset="0"/>
                <a:cs typeface="Tw Cen MT"/>
              </a:rPr>
              <a:t>hi</a:t>
            </a:r>
            <a:r>
              <a:rPr sz="2400" spc="105" dirty="0">
                <a:latin typeface="Calibri" panose="020F0502020204030204" pitchFamily="34" charset="0"/>
                <a:cs typeface="Tw Cen MT"/>
              </a:rPr>
              <a:t>c</a:t>
            </a:r>
            <a:r>
              <a:rPr sz="2400" dirty="0">
                <a:latin typeface="Calibri" panose="020F0502020204030204" pitchFamily="34" charset="0"/>
                <a:cs typeface="Tw Cen MT"/>
              </a:rPr>
              <a:t>h </a:t>
            </a:r>
            <a:r>
              <a:rPr sz="2400" spc="-15" dirty="0">
                <a:latin typeface="Calibri" panose="020F0502020204030204" pitchFamily="34" charset="0"/>
                <a:cs typeface="Tw Cen MT"/>
              </a:rPr>
              <a:t>p</a:t>
            </a:r>
            <a:r>
              <a:rPr sz="2400" spc="-60" dirty="0">
                <a:latin typeface="Calibri" panose="020F0502020204030204" pitchFamily="34" charset="0"/>
                <a:cs typeface="Tw Cen MT"/>
              </a:rPr>
              <a:t>r</a:t>
            </a:r>
            <a:r>
              <a:rPr sz="2400" spc="-15" dirty="0">
                <a:latin typeface="Calibri" panose="020F0502020204030204" pitchFamily="34" charset="0"/>
                <a:cs typeface="Tw Cen MT"/>
              </a:rPr>
              <a:t>o</a:t>
            </a:r>
            <a:r>
              <a:rPr sz="2400" spc="-10" dirty="0">
                <a:latin typeface="Calibri" panose="020F0502020204030204" pitchFamily="34" charset="0"/>
                <a:cs typeface="Tw Cen MT"/>
              </a:rPr>
              <a:t>v</a:t>
            </a:r>
            <a:r>
              <a:rPr sz="2400" spc="-5" dirty="0">
                <a:latin typeface="Calibri" panose="020F0502020204030204" pitchFamily="34" charset="0"/>
                <a:cs typeface="Tw Cen MT"/>
              </a:rPr>
              <a:t>ide</a:t>
            </a:r>
            <a:r>
              <a:rPr sz="2400" dirty="0">
                <a:latin typeface="Calibri" panose="020F0502020204030204" pitchFamily="34" charset="0"/>
                <a:cs typeface="Tw Cen MT"/>
              </a:rPr>
              <a:t>s</a:t>
            </a:r>
            <a:r>
              <a:rPr sz="2400" spc="-10" dirty="0">
                <a:latin typeface="Calibri" panose="020F0502020204030204" pitchFamily="34" charset="0"/>
                <a:cs typeface="Tw Cen MT"/>
              </a:rPr>
              <a:t> </a:t>
            </a:r>
            <a:r>
              <a:rPr sz="2400" dirty="0">
                <a:latin typeface="Calibri" panose="020F0502020204030204" pitchFamily="34" charset="0"/>
                <a:cs typeface="Tw Cen MT"/>
              </a:rPr>
              <a:t>definitions </a:t>
            </a:r>
            <a:r>
              <a:rPr sz="2400" spc="-50" dirty="0">
                <a:latin typeface="Calibri" panose="020F0502020204030204" pitchFamily="34" charset="0"/>
                <a:cs typeface="Tw Cen MT"/>
              </a:rPr>
              <a:t>f</a:t>
            </a:r>
            <a:r>
              <a:rPr sz="2400" dirty="0">
                <a:latin typeface="Calibri" panose="020F0502020204030204" pitchFamily="34" charset="0"/>
                <a:cs typeface="Tw Cen MT"/>
              </a:rPr>
              <a:t>or </a:t>
            </a:r>
            <a:r>
              <a:rPr sz="2400" spc="-15" dirty="0">
                <a:latin typeface="Calibri" panose="020F0502020204030204" pitchFamily="34" charset="0"/>
                <a:cs typeface="Tw Cen MT"/>
              </a:rPr>
              <a:t>ea</a:t>
            </a:r>
            <a:r>
              <a:rPr sz="2400" spc="90" dirty="0">
                <a:latin typeface="Calibri" panose="020F0502020204030204" pitchFamily="34" charset="0"/>
                <a:cs typeface="Tw Cen MT"/>
              </a:rPr>
              <a:t>c</a:t>
            </a:r>
            <a:r>
              <a:rPr sz="2400" spc="-15" dirty="0">
                <a:latin typeface="Calibri" panose="020F0502020204030204" pitchFamily="34" charset="0"/>
                <a:cs typeface="Tw Cen MT"/>
              </a:rPr>
              <a:t>h</a:t>
            </a:r>
            <a:r>
              <a:rPr sz="2400" dirty="0">
                <a:latin typeface="Calibri" panose="020F0502020204030204" pitchFamily="34" charset="0"/>
                <a:cs typeface="Tw Cen MT"/>
              </a:rPr>
              <a:t> </a:t>
            </a:r>
            <a:r>
              <a:rPr sz="2400" spc="-30" dirty="0">
                <a:latin typeface="Calibri" panose="020F0502020204030204" pitchFamily="34" charset="0"/>
                <a:cs typeface="Tw Cen MT"/>
              </a:rPr>
              <a:t>a</a:t>
            </a:r>
            <a:r>
              <a:rPr sz="2400" spc="-15" dirty="0">
                <a:latin typeface="Calibri" panose="020F0502020204030204" pitchFamily="34" charset="0"/>
                <a:cs typeface="Tw Cen MT"/>
              </a:rPr>
              <a:t>spe</a:t>
            </a:r>
            <a:r>
              <a:rPr sz="2400" spc="-10" dirty="0">
                <a:latin typeface="Calibri" panose="020F0502020204030204" pitchFamily="34" charset="0"/>
                <a:cs typeface="Tw Cen MT"/>
              </a:rPr>
              <a:t>ct</a:t>
            </a:r>
            <a:r>
              <a:rPr sz="2400" dirty="0">
                <a:latin typeface="Calibri" panose="020F0502020204030204" pitchFamily="34" charset="0"/>
                <a:cs typeface="Tw Cen MT"/>
              </a:rPr>
              <a:t> of</a:t>
            </a:r>
            <a:r>
              <a:rPr sz="2400" spc="85" dirty="0">
                <a:latin typeface="Calibri" panose="020F0502020204030204" pitchFamily="34" charset="0"/>
                <a:cs typeface="Tw Cen MT"/>
              </a:rPr>
              <a:t> </a:t>
            </a:r>
            <a:r>
              <a:rPr sz="2400" spc="-15" dirty="0">
                <a:latin typeface="Calibri" panose="020F0502020204030204" pitchFamily="34" charset="0"/>
                <a:cs typeface="Tw Cen MT"/>
              </a:rPr>
              <a:t>the</a:t>
            </a:r>
            <a:r>
              <a:rPr sz="2400" spc="5" dirty="0">
                <a:latin typeface="Calibri" panose="020F0502020204030204" pitchFamily="34" charset="0"/>
                <a:cs typeface="Tw Cen MT"/>
              </a:rPr>
              <a:t> </a:t>
            </a:r>
            <a:r>
              <a:rPr sz="2400" spc="-10" dirty="0">
                <a:latin typeface="Calibri" panose="020F0502020204030204" pitchFamily="34" charset="0"/>
                <a:cs typeface="Tw Cen MT"/>
              </a:rPr>
              <a:t>scal</a:t>
            </a:r>
            <a:r>
              <a:rPr sz="2400" spc="-105" dirty="0">
                <a:latin typeface="Calibri" panose="020F0502020204030204" pitchFamily="34" charset="0"/>
                <a:cs typeface="Tw Cen MT"/>
              </a:rPr>
              <a:t>e</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15" dirty="0">
                <a:latin typeface="Calibri" panose="020F0502020204030204" pitchFamily="34" charset="0"/>
                <a:cs typeface="Tw Cen MT"/>
              </a:rPr>
              <a:t>as</a:t>
            </a:r>
            <a:r>
              <a:rPr sz="2400" spc="-5" dirty="0">
                <a:latin typeface="Calibri" panose="020F0502020204030204" pitchFamily="34" charset="0"/>
                <a:cs typeface="Tw Cen MT"/>
              </a:rPr>
              <a:t> </a:t>
            </a:r>
            <a:r>
              <a:rPr sz="2400" spc="-80" dirty="0">
                <a:latin typeface="Calibri" panose="020F0502020204030204" pitchFamily="34" charset="0"/>
                <a:cs typeface="Tw Cen MT"/>
              </a:rPr>
              <a:t>w</a:t>
            </a:r>
            <a:r>
              <a:rPr sz="2400" dirty="0">
                <a:latin typeface="Calibri" panose="020F0502020204030204" pitchFamily="34" charset="0"/>
                <a:cs typeface="Tw Cen MT"/>
              </a:rPr>
              <a:t>ell </a:t>
            </a:r>
            <a:r>
              <a:rPr sz="2400" spc="-15" dirty="0">
                <a:latin typeface="Calibri" panose="020F0502020204030204" pitchFamily="34" charset="0"/>
                <a:cs typeface="Tw Cen MT"/>
              </a:rPr>
              <a:t>as</a:t>
            </a:r>
            <a:r>
              <a:rPr sz="2400" spc="-5" dirty="0">
                <a:latin typeface="Calibri" panose="020F0502020204030204" pitchFamily="34" charset="0"/>
                <a:cs typeface="Tw Cen MT"/>
              </a:rPr>
              <a:t> </a:t>
            </a:r>
            <a:r>
              <a:rPr sz="2400" spc="-85" dirty="0" smtClean="0">
                <a:latin typeface="Calibri" panose="020F0502020204030204" pitchFamily="34" charset="0"/>
                <a:cs typeface="Tw Cen MT"/>
              </a:rPr>
              <a:t>e</a:t>
            </a:r>
            <a:r>
              <a:rPr sz="2400" spc="-15" dirty="0" smtClean="0">
                <a:latin typeface="Calibri" panose="020F0502020204030204" pitchFamily="34" charset="0"/>
                <a:cs typeface="Tw Cen MT"/>
              </a:rPr>
              <a:t>xamples</a:t>
            </a:r>
            <a:r>
              <a:rPr lang="en-US" sz="2400" spc="-15" dirty="0" smtClean="0">
                <a:latin typeface="Calibri" panose="020F0502020204030204" pitchFamily="34" charset="0"/>
                <a:cs typeface="Tw Cen MT"/>
              </a:rPr>
              <a:t>,</a:t>
            </a:r>
            <a:r>
              <a:rPr sz="2400" dirty="0" smtClean="0">
                <a:latin typeface="Calibri" panose="020F0502020204030204" pitchFamily="34" charset="0"/>
                <a:cs typeface="Tw Cen MT"/>
              </a:rPr>
              <a:t> </a:t>
            </a:r>
            <a:r>
              <a:rPr sz="2400" spc="-15" dirty="0">
                <a:latin typeface="Calibri" panose="020F0502020204030204" pitchFamily="34" charset="0"/>
                <a:cs typeface="Tw Cen MT"/>
              </a:rPr>
              <a:t>published</a:t>
            </a:r>
            <a:r>
              <a:rPr sz="2400" spc="-20" dirty="0">
                <a:latin typeface="Calibri" panose="020F0502020204030204" pitchFamily="34" charset="0"/>
                <a:cs typeface="Tw Cen MT"/>
              </a:rPr>
              <a:t> </a:t>
            </a:r>
            <a:r>
              <a:rPr sz="2400" spc="-15" dirty="0">
                <a:latin typeface="Calibri" panose="020F0502020204030204" pitchFamily="34" charset="0"/>
                <a:cs typeface="Tw Cen MT"/>
              </a:rPr>
              <a:t>on</a:t>
            </a:r>
            <a:r>
              <a:rPr sz="2400" spc="5" dirty="0">
                <a:latin typeface="Calibri" panose="020F0502020204030204" pitchFamily="34" charset="0"/>
                <a:cs typeface="Tw Cen MT"/>
              </a:rPr>
              <a:t> </a:t>
            </a:r>
            <a:r>
              <a:rPr sz="2400" spc="-15" dirty="0">
                <a:latin typeface="Calibri" panose="020F0502020204030204" pitchFamily="34" charset="0"/>
                <a:cs typeface="Tw Cen MT"/>
              </a:rPr>
              <a:t>the</a:t>
            </a:r>
            <a:r>
              <a:rPr sz="2400" spc="30" dirty="0">
                <a:latin typeface="Calibri" panose="020F0502020204030204" pitchFamily="34" charset="0"/>
                <a:cs typeface="Tw Cen MT"/>
              </a:rPr>
              <a:t> </a:t>
            </a:r>
            <a:r>
              <a:rPr sz="2400" spc="-165" dirty="0">
                <a:latin typeface="Calibri" panose="020F0502020204030204" pitchFamily="34" charset="0"/>
                <a:cs typeface="Tw Cen MT"/>
              </a:rPr>
              <a:t>T</a:t>
            </a:r>
            <a:r>
              <a:rPr sz="2400" spc="-30" dirty="0">
                <a:latin typeface="Calibri" panose="020F0502020204030204" pitchFamily="34" charset="0"/>
                <a:cs typeface="Tw Cen MT"/>
              </a:rPr>
              <a:t>r</a:t>
            </a:r>
            <a:r>
              <a:rPr sz="2400" spc="-15" dirty="0">
                <a:latin typeface="Calibri" panose="020F0502020204030204" pitchFamily="34" charset="0"/>
                <a:cs typeface="Tw Cen MT"/>
              </a:rPr>
              <a:t>aining</a:t>
            </a:r>
            <a:r>
              <a:rPr sz="2400" spc="-30" dirty="0">
                <a:latin typeface="Calibri" panose="020F0502020204030204" pitchFamily="34" charset="0"/>
                <a:cs typeface="Tw Cen MT"/>
              </a:rPr>
              <a:t> </a:t>
            </a:r>
            <a:r>
              <a:rPr sz="2400" spc="-20" dirty="0">
                <a:latin typeface="Calibri" panose="020F0502020204030204" pitchFamily="34" charset="0"/>
                <a:cs typeface="Tw Cen MT"/>
              </a:rPr>
              <a:t>and</a:t>
            </a:r>
            <a:r>
              <a:rPr sz="2400" spc="-10" dirty="0">
                <a:latin typeface="Calibri" panose="020F0502020204030204" pitchFamily="34" charset="0"/>
                <a:cs typeface="Tw Cen MT"/>
              </a:rPr>
              <a:t> </a:t>
            </a:r>
            <a:r>
              <a:rPr sz="2400" dirty="0">
                <a:latin typeface="Calibri" panose="020F0502020204030204" pitchFamily="34" charset="0"/>
                <a:cs typeface="Tw Cen MT"/>
              </a:rPr>
              <a:t>P</a:t>
            </a:r>
            <a:r>
              <a:rPr sz="2400" spc="-65" dirty="0">
                <a:latin typeface="Calibri" panose="020F0502020204030204" pitchFamily="34" charset="0"/>
                <a:cs typeface="Tw Cen MT"/>
              </a:rPr>
              <a:t>r</a:t>
            </a:r>
            <a:r>
              <a:rPr sz="2400" dirty="0">
                <a:latin typeface="Calibri" panose="020F0502020204030204" pitchFamily="34" charset="0"/>
                <a:cs typeface="Tw Cen MT"/>
              </a:rPr>
              <a:t>oficien</a:t>
            </a:r>
            <a:r>
              <a:rPr sz="2400" spc="10" dirty="0">
                <a:latin typeface="Calibri" panose="020F0502020204030204" pitchFamily="34" charset="0"/>
                <a:cs typeface="Tw Cen MT"/>
              </a:rPr>
              <a:t>c</a:t>
            </a:r>
            <a:r>
              <a:rPr sz="2400" dirty="0">
                <a:latin typeface="Calibri" panose="020F0502020204030204" pitchFamily="34" charset="0"/>
                <a:cs typeface="Tw Cen MT"/>
              </a:rPr>
              <a:t>y</a:t>
            </a:r>
            <a:r>
              <a:rPr sz="2400" spc="5" dirty="0">
                <a:latin typeface="Calibri" panose="020F0502020204030204" pitchFamily="34" charset="0"/>
                <a:cs typeface="Tw Cen MT"/>
              </a:rPr>
              <a:t> </a:t>
            </a:r>
            <a:r>
              <a:rPr sz="2400" dirty="0">
                <a:latin typeface="Calibri" panose="020F0502020204030204" pitchFamily="34" charset="0"/>
                <a:cs typeface="Tw Cen MT"/>
              </a:rPr>
              <a:t>site</a:t>
            </a:r>
            <a:r>
              <a:rPr sz="2400" spc="-5" dirty="0">
                <a:latin typeface="Calibri" panose="020F0502020204030204" pitchFamily="34" charset="0"/>
                <a:cs typeface="Tw Cen MT"/>
              </a:rPr>
              <a:t> </a:t>
            </a:r>
            <a:r>
              <a:rPr sz="2400" spc="-15" dirty="0">
                <a:latin typeface="Calibri" panose="020F0502020204030204" pitchFamily="34" charset="0"/>
                <a:cs typeface="Tw Cen MT"/>
              </a:rPr>
              <a:t>at</a:t>
            </a:r>
            <a:r>
              <a:rPr sz="2400" dirty="0">
                <a:latin typeface="Calibri" panose="020F0502020204030204" pitchFamily="34" charset="0"/>
                <a:cs typeface="Tw Cen MT"/>
              </a:rPr>
              <a:t> </a:t>
            </a:r>
            <a:r>
              <a:rPr sz="2400" u="heavy" spc="-15" dirty="0">
                <a:solidFill>
                  <a:srgbClr val="9353C3"/>
                </a:solidFill>
                <a:latin typeface="Calibri" panose="020F0502020204030204" pitchFamily="34" charset="0"/>
                <a:cs typeface="Tw Cen MT"/>
                <a:hlinkClick r:id="rId3"/>
              </a:rPr>
              <a:t>https://o</a:t>
            </a:r>
            <a:r>
              <a:rPr sz="2400" u="heavy" spc="-210" dirty="0">
                <a:solidFill>
                  <a:srgbClr val="9353C3"/>
                </a:solidFill>
                <a:latin typeface="Calibri" panose="020F0502020204030204" pitchFamily="34" charset="0"/>
                <a:cs typeface="Tw Cen MT"/>
                <a:hlinkClick r:id="rId3"/>
              </a:rPr>
              <a:t>r</a:t>
            </a:r>
            <a:r>
              <a:rPr sz="2400" u="heavy" spc="-20" dirty="0">
                <a:solidFill>
                  <a:srgbClr val="9353C3"/>
                </a:solidFill>
                <a:latin typeface="Calibri" panose="020F0502020204030204" pitchFamily="34" charset="0"/>
                <a:cs typeface="Tw Cen MT"/>
                <a:hlinkClick r:id="rId3"/>
              </a:rPr>
              <a:t>.k12test.com/</a:t>
            </a:r>
            <a:endParaRPr sz="24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26</a:t>
            </a:fld>
            <a:endParaRPr lang="en-US" altLang="en-US"/>
          </a:p>
        </p:txBody>
      </p:sp>
    </p:spTree>
    <p:extLst>
      <p:ext uri="{BB962C8B-B14F-4D97-AF65-F5344CB8AC3E}">
        <p14:creationId xmlns:p14="http://schemas.microsoft.com/office/powerpoint/2010/main" val="39826956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4948" y="152400"/>
            <a:ext cx="8229600" cy="865878"/>
          </a:xfrm>
          <a:prstGeom prst="rect">
            <a:avLst/>
          </a:prstGeom>
        </p:spPr>
        <p:txBody>
          <a:bodyPr vert="horz" wrap="square" lIns="0" tIns="247904" rIns="0" bIns="0" rtlCol="0">
            <a:spAutoFit/>
          </a:bodyPr>
          <a:lstStyle/>
          <a:p>
            <a:pPr marL="544830">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Domains</a:t>
            </a:r>
            <a:r>
              <a:rPr spc="-20" dirty="0">
                <a:solidFill>
                  <a:schemeClr val="tx1"/>
                </a:solidFill>
                <a:latin typeface="Calibri" panose="020F0502020204030204" pitchFamily="34" charset="0"/>
              </a:rPr>
              <a:t> </a:t>
            </a:r>
            <a:r>
              <a:rPr dirty="0">
                <a:solidFill>
                  <a:schemeClr val="tx1"/>
                </a:solidFill>
                <a:latin typeface="Calibri" panose="020F0502020204030204" pitchFamily="34" charset="0"/>
              </a:rPr>
              <a:t>&amp; Sub</a:t>
            </a:r>
            <a:r>
              <a:rPr spc="-5" dirty="0">
                <a:solidFill>
                  <a:schemeClr val="tx1"/>
                </a:solidFill>
                <a:latin typeface="Calibri" panose="020F0502020204030204" pitchFamily="34" charset="0"/>
              </a:rPr>
              <a:t>-</a:t>
            </a:r>
            <a:r>
              <a:rPr dirty="0">
                <a:solidFill>
                  <a:schemeClr val="tx1"/>
                </a:solidFill>
                <a:latin typeface="Calibri" panose="020F0502020204030204" pitchFamily="34" charset="0"/>
              </a:rPr>
              <a:t>doma</a:t>
            </a:r>
            <a:r>
              <a:rPr spc="-25" dirty="0">
                <a:solidFill>
                  <a:schemeClr val="tx1"/>
                </a:solidFill>
                <a:latin typeface="Calibri" panose="020F0502020204030204" pitchFamily="34" charset="0"/>
              </a:rPr>
              <a:t>i</a:t>
            </a:r>
            <a:r>
              <a:rPr dirty="0">
                <a:solidFill>
                  <a:schemeClr val="tx1"/>
                </a:solidFill>
                <a:latin typeface="Calibri" panose="020F0502020204030204" pitchFamily="34" charset="0"/>
              </a:rPr>
              <a:t>ns</a:t>
            </a:r>
          </a:p>
        </p:txBody>
      </p:sp>
      <p:sp>
        <p:nvSpPr>
          <p:cNvPr id="3" name="object 3"/>
          <p:cNvSpPr txBox="1"/>
          <p:nvPr/>
        </p:nvSpPr>
        <p:spPr>
          <a:xfrm>
            <a:off x="685800" y="1371600"/>
            <a:ext cx="8170148" cy="4216539"/>
          </a:xfrm>
          <a:prstGeom prst="rect">
            <a:avLst/>
          </a:prstGeom>
        </p:spPr>
        <p:txBody>
          <a:bodyPr vert="horz" wrap="square" lIns="0" tIns="0" rIns="0" bIns="0" rtlCol="0">
            <a:spAutoFit/>
          </a:bodyPr>
          <a:lstStyle/>
          <a:p>
            <a:pPr>
              <a:lnSpc>
                <a:spcPts val="1300"/>
              </a:lnSpc>
              <a:spcBef>
                <a:spcPts val="47"/>
              </a:spcBef>
            </a:pPr>
            <a:endParaRPr sz="1300" dirty="0"/>
          </a:p>
          <a:p>
            <a:pPr marL="879475" indent="-342900">
              <a:lnSpc>
                <a:spcPct val="100000"/>
              </a:lnSpc>
              <a:spcBef>
                <a:spcPts val="135"/>
              </a:spcBef>
              <a:buClr>
                <a:srgbClr val="0070C0"/>
              </a:buClr>
              <a:buSzPct val="100000"/>
              <a:buFont typeface="Courier New" panose="02070309020205020404" pitchFamily="49" charset="0"/>
              <a:buChar char="o"/>
              <a:tabLst>
                <a:tab pos="857250" algn="l"/>
              </a:tabLst>
            </a:pPr>
            <a:r>
              <a:rPr lang="en-US" sz="2400" dirty="0">
                <a:latin typeface="Calibri" panose="020F0502020204030204" pitchFamily="34" charset="0"/>
                <a:cs typeface="Tw Cen MT"/>
              </a:rPr>
              <a:t>The O</a:t>
            </a:r>
            <a:r>
              <a:rPr lang="en-US" sz="2400" spc="-70" dirty="0">
                <a:latin typeface="Calibri" panose="020F0502020204030204" pitchFamily="34" charset="0"/>
                <a:cs typeface="Tw Cen MT"/>
              </a:rPr>
              <a:t>R</a:t>
            </a:r>
            <a:r>
              <a:rPr lang="en-US" sz="2400" dirty="0">
                <a:latin typeface="Calibri" panose="020F0502020204030204" pitchFamily="34" charset="0"/>
                <a:cs typeface="Tw Cen MT"/>
              </a:rPr>
              <a:t>o</a:t>
            </a:r>
            <a:r>
              <a:rPr lang="en-US" sz="2400" spc="-30" dirty="0">
                <a:latin typeface="Calibri" panose="020F0502020204030204" pitchFamily="34" charset="0"/>
                <a:cs typeface="Tw Cen MT"/>
              </a:rPr>
              <a:t>r</a:t>
            </a:r>
            <a:r>
              <a:rPr lang="en-US" sz="2400" dirty="0">
                <a:latin typeface="Calibri" panose="020F0502020204030204" pitchFamily="34" charset="0"/>
                <a:cs typeface="Tw Cen MT"/>
              </a:rPr>
              <a:t>a </a:t>
            </a:r>
            <a:r>
              <a:rPr lang="en-US" sz="2400" spc="-5" dirty="0">
                <a:latin typeface="Calibri" panose="020F0502020204030204" pitchFamily="34" charset="0"/>
                <a:cs typeface="Tw Cen MT"/>
              </a:rPr>
              <a:t>i</a:t>
            </a:r>
            <a:r>
              <a:rPr lang="en-US" sz="2400" dirty="0">
                <a:latin typeface="Calibri" panose="020F0502020204030204" pitchFamily="34" charset="0"/>
                <a:cs typeface="Tw Cen MT"/>
              </a:rPr>
              <a:t>s</a:t>
            </a:r>
            <a:r>
              <a:rPr lang="en-US" sz="2400" spc="-15" dirty="0">
                <a:latin typeface="Calibri" panose="020F0502020204030204" pitchFamily="34" charset="0"/>
                <a:cs typeface="Tw Cen MT"/>
              </a:rPr>
              <a:t> </a:t>
            </a:r>
            <a:r>
              <a:rPr lang="en-US" sz="2400" dirty="0">
                <a:latin typeface="Calibri" panose="020F0502020204030204" pitchFamily="34" charset="0"/>
                <a:cs typeface="Tw Cen MT"/>
              </a:rPr>
              <a:t>compos</a:t>
            </a:r>
            <a:r>
              <a:rPr lang="en-US" sz="2400" spc="-10" dirty="0">
                <a:latin typeface="Calibri" panose="020F0502020204030204" pitchFamily="34" charset="0"/>
                <a:cs typeface="Tw Cen MT"/>
              </a:rPr>
              <a:t>e</a:t>
            </a:r>
            <a:r>
              <a:rPr lang="en-US" sz="2400" dirty="0">
                <a:latin typeface="Calibri" panose="020F0502020204030204" pitchFamily="34" charset="0"/>
                <a:cs typeface="Tw Cen MT"/>
              </a:rPr>
              <a:t>d of</a:t>
            </a:r>
            <a:r>
              <a:rPr lang="en-US" sz="2400" spc="55" dirty="0">
                <a:latin typeface="Calibri" panose="020F0502020204030204" pitchFamily="34" charset="0"/>
                <a:cs typeface="Tw Cen MT"/>
              </a:rPr>
              <a:t> </a:t>
            </a:r>
            <a:r>
              <a:rPr lang="en-US" sz="2400" dirty="0">
                <a:latin typeface="Calibri" panose="020F0502020204030204" pitchFamily="34" charset="0"/>
                <a:cs typeface="Tw Cen MT"/>
              </a:rPr>
              <a:t>t</a:t>
            </a:r>
            <a:r>
              <a:rPr lang="en-US" sz="2400" spc="-55" dirty="0">
                <a:latin typeface="Calibri" panose="020F0502020204030204" pitchFamily="34" charset="0"/>
                <a:cs typeface="Tw Cen MT"/>
              </a:rPr>
              <a:t>w</a:t>
            </a:r>
            <a:r>
              <a:rPr lang="en-US" sz="2400" dirty="0">
                <a:latin typeface="Calibri" panose="020F0502020204030204" pitchFamily="34" charset="0"/>
                <a:cs typeface="Tw Cen MT"/>
              </a:rPr>
              <a:t>o </a:t>
            </a:r>
            <a:r>
              <a:rPr lang="en-US" sz="2400" dirty="0" smtClean="0">
                <a:latin typeface="Calibri" panose="020F0502020204030204" pitchFamily="34" charset="0"/>
                <a:cs typeface="Tw Cen MT"/>
              </a:rPr>
              <a:t>dom</a:t>
            </a:r>
            <a:r>
              <a:rPr lang="en-US" sz="2400" spc="-10" dirty="0" smtClean="0">
                <a:latin typeface="Calibri" panose="020F0502020204030204" pitchFamily="34" charset="0"/>
                <a:cs typeface="Tw Cen MT"/>
              </a:rPr>
              <a:t>a</a:t>
            </a:r>
            <a:r>
              <a:rPr lang="en-US" sz="2400" spc="-5" dirty="0" smtClean="0">
                <a:latin typeface="Calibri" panose="020F0502020204030204" pitchFamily="34" charset="0"/>
                <a:cs typeface="Tw Cen MT"/>
              </a:rPr>
              <a:t>ins with two sub-domains under each:</a:t>
            </a:r>
            <a:endParaRPr lang="en-US" sz="2400" dirty="0">
              <a:latin typeface="Calibri" panose="020F0502020204030204" pitchFamily="34" charset="0"/>
              <a:cs typeface="Tw Cen MT"/>
            </a:endParaRPr>
          </a:p>
          <a:p>
            <a:pPr marL="1360805" lvl="1" indent="-457200">
              <a:lnSpc>
                <a:spcPct val="100000"/>
              </a:lnSpc>
              <a:spcBef>
                <a:spcPts val="130"/>
              </a:spcBef>
              <a:buClr>
                <a:srgbClr val="619DD1"/>
              </a:buClr>
              <a:buSzPct val="70000"/>
              <a:buFont typeface="Wingdings" panose="05000000000000000000" pitchFamily="2" charset="2"/>
              <a:buChar char="§"/>
              <a:tabLst>
                <a:tab pos="1177290" algn="l"/>
              </a:tabLst>
            </a:pPr>
            <a:r>
              <a:rPr lang="en-US" sz="2200" dirty="0">
                <a:latin typeface="Calibri" panose="020F0502020204030204" pitchFamily="34" charset="0"/>
                <a:cs typeface="Tw Cen MT"/>
              </a:rPr>
              <a:t>Le</a:t>
            </a:r>
            <a:r>
              <a:rPr lang="en-US" sz="2200" spc="-40" dirty="0">
                <a:latin typeface="Calibri" panose="020F0502020204030204" pitchFamily="34" charset="0"/>
                <a:cs typeface="Tw Cen MT"/>
              </a:rPr>
              <a:t>v</a:t>
            </a:r>
            <a:r>
              <a:rPr lang="en-US" sz="2200" dirty="0">
                <a:latin typeface="Calibri" panose="020F0502020204030204" pitchFamily="34" charset="0"/>
                <a:cs typeface="Tw Cen MT"/>
              </a:rPr>
              <a:t>el</a:t>
            </a:r>
            <a:r>
              <a:rPr lang="en-US" sz="2200" spc="-20" dirty="0">
                <a:latin typeface="Calibri" panose="020F0502020204030204" pitchFamily="34" charset="0"/>
                <a:cs typeface="Tw Cen MT"/>
              </a:rPr>
              <a:t> </a:t>
            </a:r>
            <a:r>
              <a:rPr lang="en-US" sz="2200" dirty="0">
                <a:latin typeface="Calibri" panose="020F0502020204030204" pitchFamily="34" charset="0"/>
                <a:cs typeface="Tw Cen MT"/>
              </a:rPr>
              <a:t>of</a:t>
            </a:r>
            <a:r>
              <a:rPr lang="en-US" sz="2200" spc="40" dirty="0">
                <a:latin typeface="Calibri" panose="020F0502020204030204" pitchFamily="34" charset="0"/>
                <a:cs typeface="Tw Cen MT"/>
              </a:rPr>
              <a:t> </a:t>
            </a:r>
            <a:r>
              <a:rPr lang="en-US" sz="2200" spc="-5" dirty="0">
                <a:latin typeface="Calibri" panose="020F0502020204030204" pitchFamily="34" charset="0"/>
                <a:cs typeface="Tw Cen MT"/>
              </a:rPr>
              <a:t>Ind</a:t>
            </a:r>
            <a:r>
              <a:rPr lang="en-US" sz="2200" spc="5" dirty="0">
                <a:latin typeface="Calibri" panose="020F0502020204030204" pitchFamily="34" charset="0"/>
                <a:cs typeface="Tw Cen MT"/>
              </a:rPr>
              <a:t>e</a:t>
            </a:r>
            <a:r>
              <a:rPr lang="en-US" sz="2200" dirty="0">
                <a:latin typeface="Calibri" panose="020F0502020204030204" pitchFamily="34" charset="0"/>
                <a:cs typeface="Tw Cen MT"/>
              </a:rPr>
              <a:t>pendence</a:t>
            </a:r>
            <a:r>
              <a:rPr lang="en-US" sz="2200" spc="-50" dirty="0">
                <a:latin typeface="Calibri" panose="020F0502020204030204" pitchFamily="34" charset="0"/>
                <a:cs typeface="Tw Cen MT"/>
              </a:rPr>
              <a:t> </a:t>
            </a:r>
            <a:r>
              <a:rPr lang="en-US" sz="2200" dirty="0">
                <a:latin typeface="Calibri" panose="020F0502020204030204" pitchFamily="34" charset="0"/>
                <a:cs typeface="Tw Cen MT"/>
              </a:rPr>
              <a:t>(</a:t>
            </a:r>
            <a:r>
              <a:rPr lang="en-US" sz="2200" spc="-30" dirty="0">
                <a:latin typeface="Calibri" panose="020F0502020204030204" pitchFamily="34" charset="0"/>
                <a:cs typeface="Tw Cen MT"/>
              </a:rPr>
              <a:t>L</a:t>
            </a:r>
            <a:r>
              <a:rPr lang="en-US" sz="2200" dirty="0">
                <a:latin typeface="Calibri" panose="020F0502020204030204" pitchFamily="34" charset="0"/>
                <a:cs typeface="Tw Cen MT"/>
              </a:rPr>
              <a:t>O</a:t>
            </a:r>
            <a:r>
              <a:rPr lang="en-US" sz="2200" spc="5" dirty="0">
                <a:latin typeface="Calibri" panose="020F0502020204030204" pitchFamily="34" charset="0"/>
                <a:cs typeface="Tw Cen MT"/>
              </a:rPr>
              <a:t>I</a:t>
            </a:r>
            <a:r>
              <a:rPr lang="en-US" sz="2200" dirty="0">
                <a:latin typeface="Calibri" panose="020F0502020204030204" pitchFamily="34" charset="0"/>
                <a:cs typeface="Tw Cen MT"/>
              </a:rPr>
              <a:t>)</a:t>
            </a:r>
            <a:r>
              <a:rPr lang="en-US" sz="2200" spc="-15" dirty="0">
                <a:latin typeface="Calibri" panose="020F0502020204030204" pitchFamily="34" charset="0"/>
                <a:cs typeface="Tw Cen MT"/>
              </a:rPr>
              <a:t> </a:t>
            </a:r>
            <a:r>
              <a:rPr lang="en-US" sz="2200" dirty="0">
                <a:latin typeface="Calibri" panose="020F0502020204030204" pitchFamily="34" charset="0"/>
                <a:cs typeface="Tw Cen MT"/>
              </a:rPr>
              <a:t>=</a:t>
            </a:r>
            <a:r>
              <a:rPr lang="en-US" sz="2200" spc="5" dirty="0">
                <a:latin typeface="Calibri" panose="020F0502020204030204" pitchFamily="34" charset="0"/>
                <a:cs typeface="Tw Cen MT"/>
              </a:rPr>
              <a:t> </a:t>
            </a:r>
            <a:r>
              <a:rPr lang="en-US" sz="2200" dirty="0">
                <a:latin typeface="Calibri" panose="020F0502020204030204" pitchFamily="34" charset="0"/>
                <a:cs typeface="Tw Cen MT"/>
              </a:rPr>
              <a:t>Attenti</a:t>
            </a:r>
            <a:r>
              <a:rPr lang="en-US" sz="2200" spc="5" dirty="0">
                <a:latin typeface="Calibri" panose="020F0502020204030204" pitchFamily="34" charset="0"/>
                <a:cs typeface="Tw Cen MT"/>
              </a:rPr>
              <a:t>o</a:t>
            </a:r>
            <a:r>
              <a:rPr lang="en-US" sz="2200" dirty="0">
                <a:latin typeface="Calibri" panose="020F0502020204030204" pitchFamily="34" charset="0"/>
                <a:cs typeface="Tw Cen MT"/>
              </a:rPr>
              <a:t>n</a:t>
            </a:r>
            <a:r>
              <a:rPr lang="en-US" sz="2200" spc="-40" dirty="0">
                <a:latin typeface="Calibri" panose="020F0502020204030204" pitchFamily="34" charset="0"/>
                <a:cs typeface="Tw Cen MT"/>
              </a:rPr>
              <a:t> </a:t>
            </a:r>
            <a:r>
              <a:rPr lang="en-US" sz="2200" dirty="0">
                <a:latin typeface="Calibri" panose="020F0502020204030204" pitchFamily="34" charset="0"/>
                <a:cs typeface="Tw Cen MT"/>
              </a:rPr>
              <a:t>+ Bas</a:t>
            </a:r>
            <a:r>
              <a:rPr lang="en-US" sz="2200" spc="5" dirty="0">
                <a:latin typeface="Calibri" panose="020F0502020204030204" pitchFamily="34" charset="0"/>
                <a:cs typeface="Tw Cen MT"/>
              </a:rPr>
              <a:t>i</a:t>
            </a:r>
            <a:r>
              <a:rPr lang="en-US" sz="2200" dirty="0">
                <a:latin typeface="Calibri" panose="020F0502020204030204" pitchFamily="34" charset="0"/>
                <a:cs typeface="Tw Cen MT"/>
              </a:rPr>
              <a:t>c</a:t>
            </a:r>
            <a:r>
              <a:rPr lang="en-US" sz="2200" spc="-30" dirty="0">
                <a:latin typeface="Calibri" panose="020F0502020204030204" pitchFamily="34" charset="0"/>
                <a:cs typeface="Tw Cen MT"/>
              </a:rPr>
              <a:t> </a:t>
            </a:r>
            <a:r>
              <a:rPr lang="en-US" sz="2200" dirty="0">
                <a:latin typeface="Calibri" panose="020F0502020204030204" pitchFamily="34" charset="0"/>
                <a:cs typeface="Tw Cen MT"/>
              </a:rPr>
              <a:t>Math</a:t>
            </a:r>
            <a:r>
              <a:rPr lang="en-US" sz="2200" spc="-20" dirty="0">
                <a:latin typeface="Calibri" panose="020F0502020204030204" pitchFamily="34" charset="0"/>
                <a:cs typeface="Tw Cen MT"/>
              </a:rPr>
              <a:t> </a:t>
            </a:r>
            <a:r>
              <a:rPr lang="en-US" sz="2200" dirty="0" smtClean="0">
                <a:latin typeface="Calibri" panose="020F0502020204030204" pitchFamily="34" charset="0"/>
                <a:cs typeface="Tw Cen MT"/>
              </a:rPr>
              <a:t>C</a:t>
            </a:r>
            <a:r>
              <a:rPr lang="en-US" sz="2200" spc="5" dirty="0" smtClean="0">
                <a:latin typeface="Calibri" panose="020F0502020204030204" pitchFamily="34" charset="0"/>
                <a:cs typeface="Tw Cen MT"/>
              </a:rPr>
              <a:t>o</a:t>
            </a:r>
            <a:r>
              <a:rPr lang="en-US" sz="2200" dirty="0" smtClean="0">
                <a:latin typeface="Calibri" panose="020F0502020204030204" pitchFamily="34" charset="0"/>
                <a:cs typeface="Tw Cen MT"/>
              </a:rPr>
              <a:t>ncepts</a:t>
            </a:r>
          </a:p>
          <a:p>
            <a:pPr marL="1703705" lvl="2" indent="-342900">
              <a:spcBef>
                <a:spcPts val="135"/>
              </a:spcBef>
              <a:buClr>
                <a:srgbClr val="619DD1"/>
              </a:buClr>
              <a:buSzPct val="70000"/>
              <a:buFont typeface="Wingdings" panose="05000000000000000000" pitchFamily="2" charset="2"/>
              <a:buChar char="ü"/>
              <a:tabLst>
                <a:tab pos="1177290" algn="l"/>
              </a:tabLst>
            </a:pPr>
            <a:r>
              <a:rPr lang="en-US" sz="2000" dirty="0">
                <a:latin typeface="Calibri" panose="020F0502020204030204" pitchFamily="34" charset="0"/>
                <a:cs typeface="Tw Cen MT"/>
              </a:rPr>
              <a:t>Attenti</a:t>
            </a:r>
            <a:r>
              <a:rPr lang="en-US" sz="2000" spc="5" dirty="0">
                <a:latin typeface="Calibri" panose="020F0502020204030204" pitchFamily="34" charset="0"/>
                <a:cs typeface="Tw Cen MT"/>
              </a:rPr>
              <a:t>o</a:t>
            </a:r>
            <a:r>
              <a:rPr lang="en-US" sz="2000" dirty="0">
                <a:latin typeface="Calibri" panose="020F0502020204030204" pitchFamily="34" charset="0"/>
                <a:cs typeface="Tw Cen MT"/>
              </a:rPr>
              <a:t>n</a:t>
            </a:r>
          </a:p>
          <a:p>
            <a:pPr marL="1703705" lvl="2" indent="-342900">
              <a:spcBef>
                <a:spcPts val="120"/>
              </a:spcBef>
              <a:buClr>
                <a:srgbClr val="619DD1"/>
              </a:buClr>
              <a:buSzPct val="70000"/>
              <a:buFont typeface="Wingdings" panose="05000000000000000000" pitchFamily="2" charset="2"/>
              <a:buChar char="ü"/>
              <a:tabLst>
                <a:tab pos="1177290" algn="l"/>
              </a:tabLst>
            </a:pPr>
            <a:r>
              <a:rPr lang="en-US" sz="2000" dirty="0">
                <a:latin typeface="Calibri" panose="020F0502020204030204" pitchFamily="34" charset="0"/>
                <a:cs typeface="Tw Cen MT"/>
              </a:rPr>
              <a:t>Ba</a:t>
            </a:r>
            <a:r>
              <a:rPr lang="en-US" sz="2000" spc="5" dirty="0">
                <a:latin typeface="Calibri" panose="020F0502020204030204" pitchFamily="34" charset="0"/>
                <a:cs typeface="Tw Cen MT"/>
              </a:rPr>
              <a:t>s</a:t>
            </a:r>
            <a:r>
              <a:rPr lang="en-US" sz="2000" spc="-5" dirty="0">
                <a:latin typeface="Calibri" panose="020F0502020204030204" pitchFamily="34" charset="0"/>
                <a:cs typeface="Tw Cen MT"/>
              </a:rPr>
              <a:t>i</a:t>
            </a:r>
            <a:r>
              <a:rPr lang="en-US" sz="2000" dirty="0">
                <a:latin typeface="Calibri" panose="020F0502020204030204" pitchFamily="34" charset="0"/>
                <a:cs typeface="Tw Cen MT"/>
              </a:rPr>
              <a:t>c</a:t>
            </a:r>
            <a:r>
              <a:rPr lang="en-US" sz="2000" spc="-25" dirty="0">
                <a:latin typeface="Calibri" panose="020F0502020204030204" pitchFamily="34" charset="0"/>
                <a:cs typeface="Tw Cen MT"/>
              </a:rPr>
              <a:t> </a:t>
            </a:r>
            <a:r>
              <a:rPr lang="en-US" sz="2000" dirty="0">
                <a:latin typeface="Calibri" panose="020F0502020204030204" pitchFamily="34" charset="0"/>
                <a:cs typeface="Tw Cen MT"/>
              </a:rPr>
              <a:t>Math</a:t>
            </a:r>
            <a:r>
              <a:rPr lang="en-US" sz="2000" spc="-30" dirty="0">
                <a:latin typeface="Calibri" panose="020F0502020204030204" pitchFamily="34" charset="0"/>
                <a:cs typeface="Tw Cen MT"/>
              </a:rPr>
              <a:t> </a:t>
            </a:r>
            <a:r>
              <a:rPr lang="en-US" sz="2000" dirty="0">
                <a:latin typeface="Calibri" panose="020F0502020204030204" pitchFamily="34" charset="0"/>
                <a:cs typeface="Tw Cen MT"/>
              </a:rPr>
              <a:t>C</a:t>
            </a:r>
            <a:r>
              <a:rPr lang="en-US" sz="2000" spc="5" dirty="0">
                <a:latin typeface="Calibri" panose="020F0502020204030204" pitchFamily="34" charset="0"/>
                <a:cs typeface="Tw Cen MT"/>
              </a:rPr>
              <a:t>o</a:t>
            </a:r>
            <a:r>
              <a:rPr lang="en-US" sz="2000" dirty="0">
                <a:latin typeface="Calibri" panose="020F0502020204030204" pitchFamily="34" charset="0"/>
                <a:cs typeface="Tw Cen MT"/>
              </a:rPr>
              <a:t>ncepts</a:t>
            </a:r>
          </a:p>
          <a:p>
            <a:pPr marL="1360805" lvl="1" indent="-457200">
              <a:lnSpc>
                <a:spcPct val="100000"/>
              </a:lnSpc>
              <a:spcBef>
                <a:spcPts val="120"/>
              </a:spcBef>
              <a:buClr>
                <a:srgbClr val="619DD1"/>
              </a:buClr>
              <a:buSzPct val="70000"/>
              <a:buFont typeface="Wingdings" panose="05000000000000000000" pitchFamily="2" charset="2"/>
              <a:buChar char="§"/>
              <a:tabLst>
                <a:tab pos="1177290" algn="l"/>
              </a:tabLst>
            </a:pPr>
            <a:r>
              <a:rPr lang="en-US" sz="2200" dirty="0" smtClean="0">
                <a:latin typeface="Calibri" panose="020F0502020204030204" pitchFamily="34" charset="0"/>
                <a:cs typeface="Tw Cen MT"/>
              </a:rPr>
              <a:t>C</a:t>
            </a:r>
            <a:r>
              <a:rPr lang="en-US" sz="2200" spc="5" dirty="0" smtClean="0">
                <a:latin typeface="Calibri" panose="020F0502020204030204" pitchFamily="34" charset="0"/>
                <a:cs typeface="Tw Cen MT"/>
              </a:rPr>
              <a:t>o</a:t>
            </a:r>
            <a:r>
              <a:rPr lang="en-US" sz="2200" dirty="0" smtClean="0">
                <a:latin typeface="Calibri" panose="020F0502020204030204" pitchFamily="34" charset="0"/>
                <a:cs typeface="Tw Cen MT"/>
              </a:rPr>
              <a:t>m</a:t>
            </a:r>
            <a:r>
              <a:rPr lang="en-US" sz="2200" spc="20" dirty="0" smtClean="0">
                <a:latin typeface="Calibri" panose="020F0502020204030204" pitchFamily="34" charset="0"/>
                <a:cs typeface="Tw Cen MT"/>
              </a:rPr>
              <a:t>m</a:t>
            </a:r>
            <a:r>
              <a:rPr lang="en-US" sz="2200" dirty="0" smtClean="0">
                <a:latin typeface="Calibri" panose="020F0502020204030204" pitchFamily="34" charset="0"/>
                <a:cs typeface="Tw Cen MT"/>
              </a:rPr>
              <a:t>unica</a:t>
            </a:r>
            <a:r>
              <a:rPr lang="en-US" sz="2200" spc="-10" dirty="0" smtClean="0">
                <a:latin typeface="Calibri" panose="020F0502020204030204" pitchFamily="34" charset="0"/>
                <a:cs typeface="Tw Cen MT"/>
              </a:rPr>
              <a:t>t</a:t>
            </a:r>
            <a:r>
              <a:rPr lang="en-US" sz="2200" spc="-5" dirty="0" smtClean="0">
                <a:latin typeface="Calibri" panose="020F0502020204030204" pitchFamily="34" charset="0"/>
                <a:cs typeface="Tw Cen MT"/>
              </a:rPr>
              <a:t>i</a:t>
            </a:r>
            <a:r>
              <a:rPr lang="en-US" sz="2200" spc="10" dirty="0" smtClean="0">
                <a:latin typeface="Calibri" panose="020F0502020204030204" pitchFamily="34" charset="0"/>
                <a:cs typeface="Tw Cen MT"/>
              </a:rPr>
              <a:t>o</a:t>
            </a:r>
            <a:r>
              <a:rPr lang="en-US" sz="2200" dirty="0" smtClean="0">
                <a:latin typeface="Calibri" panose="020F0502020204030204" pitchFamily="34" charset="0"/>
                <a:cs typeface="Tw Cen MT"/>
              </a:rPr>
              <a:t>n</a:t>
            </a:r>
            <a:r>
              <a:rPr lang="en-US" sz="2200" spc="-15" dirty="0" smtClean="0">
                <a:latin typeface="Calibri" panose="020F0502020204030204" pitchFamily="34" charset="0"/>
                <a:cs typeface="Tw Cen MT"/>
              </a:rPr>
              <a:t> </a:t>
            </a:r>
            <a:r>
              <a:rPr lang="en-US" sz="2200" dirty="0">
                <a:latin typeface="Calibri" panose="020F0502020204030204" pitchFamily="34" charset="0"/>
                <a:cs typeface="Tw Cen MT"/>
              </a:rPr>
              <a:t>(COM)</a:t>
            </a:r>
            <a:r>
              <a:rPr lang="en-US" sz="2200" spc="-35" dirty="0">
                <a:latin typeface="Calibri" panose="020F0502020204030204" pitchFamily="34" charset="0"/>
                <a:cs typeface="Tw Cen MT"/>
              </a:rPr>
              <a:t> </a:t>
            </a:r>
            <a:r>
              <a:rPr lang="en-US" sz="2200" dirty="0">
                <a:latin typeface="Calibri" panose="020F0502020204030204" pitchFamily="34" charset="0"/>
                <a:cs typeface="Tw Cen MT"/>
              </a:rPr>
              <a:t>=</a:t>
            </a:r>
            <a:r>
              <a:rPr lang="en-US" sz="2200" spc="5" dirty="0">
                <a:latin typeface="Calibri" panose="020F0502020204030204" pitchFamily="34" charset="0"/>
                <a:cs typeface="Tw Cen MT"/>
              </a:rPr>
              <a:t> </a:t>
            </a:r>
            <a:r>
              <a:rPr lang="en-US" sz="2200" spc="-55" dirty="0">
                <a:latin typeface="Calibri" panose="020F0502020204030204" pitchFamily="34" charset="0"/>
                <a:cs typeface="Tw Cen MT"/>
              </a:rPr>
              <a:t>R</a:t>
            </a:r>
            <a:r>
              <a:rPr lang="en-US" sz="2200" dirty="0">
                <a:latin typeface="Calibri" panose="020F0502020204030204" pitchFamily="34" charset="0"/>
                <a:cs typeface="Tw Cen MT"/>
              </a:rPr>
              <a:t>ec</a:t>
            </a:r>
            <a:r>
              <a:rPr lang="en-US" sz="2200" spc="5" dirty="0">
                <a:latin typeface="Calibri" panose="020F0502020204030204" pitchFamily="34" charset="0"/>
                <a:cs typeface="Tw Cen MT"/>
              </a:rPr>
              <a:t>e</a:t>
            </a:r>
            <a:r>
              <a:rPr lang="en-US" sz="2200" dirty="0">
                <a:latin typeface="Calibri" panose="020F0502020204030204" pitchFamily="34" charset="0"/>
                <a:cs typeface="Tw Cen MT"/>
              </a:rPr>
              <a:t>pti</a:t>
            </a:r>
            <a:r>
              <a:rPr lang="en-US" sz="2200" spc="-40" dirty="0">
                <a:latin typeface="Calibri" panose="020F0502020204030204" pitchFamily="34" charset="0"/>
                <a:cs typeface="Tw Cen MT"/>
              </a:rPr>
              <a:t>v</a:t>
            </a:r>
            <a:r>
              <a:rPr lang="en-US" sz="2200" dirty="0">
                <a:latin typeface="Calibri" panose="020F0502020204030204" pitchFamily="34" charset="0"/>
                <a:cs typeface="Tw Cen MT"/>
              </a:rPr>
              <a:t>e</a:t>
            </a:r>
            <a:r>
              <a:rPr lang="en-US" sz="2200" spc="-45" dirty="0">
                <a:latin typeface="Calibri" panose="020F0502020204030204" pitchFamily="34" charset="0"/>
                <a:cs typeface="Tw Cen MT"/>
              </a:rPr>
              <a:t> </a:t>
            </a:r>
            <a:r>
              <a:rPr lang="en-US" sz="2200" dirty="0">
                <a:latin typeface="Calibri" panose="020F0502020204030204" pitchFamily="34" charset="0"/>
                <a:cs typeface="Tw Cen MT"/>
              </a:rPr>
              <a:t>+ </a:t>
            </a:r>
            <a:r>
              <a:rPr lang="en-US" sz="2200" spc="-10" dirty="0" smtClean="0">
                <a:latin typeface="Calibri" panose="020F0502020204030204" pitchFamily="34" charset="0"/>
                <a:cs typeface="Tw Cen MT"/>
              </a:rPr>
              <a:t>E</a:t>
            </a:r>
            <a:r>
              <a:rPr lang="en-US" sz="2200" dirty="0" smtClean="0">
                <a:latin typeface="Calibri" panose="020F0502020204030204" pitchFamily="34" charset="0"/>
                <a:cs typeface="Tw Cen MT"/>
              </a:rPr>
              <a:t>xp</a:t>
            </a:r>
            <a:r>
              <a:rPr lang="en-US" sz="2200" spc="5" dirty="0" smtClean="0">
                <a:latin typeface="Calibri" panose="020F0502020204030204" pitchFamily="34" charset="0"/>
                <a:cs typeface="Tw Cen MT"/>
              </a:rPr>
              <a:t>r</a:t>
            </a:r>
            <a:r>
              <a:rPr lang="en-US" sz="2200" dirty="0" smtClean="0">
                <a:latin typeface="Calibri" panose="020F0502020204030204" pitchFamily="34" charset="0"/>
                <a:cs typeface="Tw Cen MT"/>
              </a:rPr>
              <a:t>e</a:t>
            </a:r>
            <a:r>
              <a:rPr lang="en-US" sz="2200" spc="5" dirty="0" smtClean="0">
                <a:latin typeface="Calibri" panose="020F0502020204030204" pitchFamily="34" charset="0"/>
                <a:cs typeface="Tw Cen MT"/>
              </a:rPr>
              <a:t>s</a:t>
            </a:r>
            <a:r>
              <a:rPr lang="en-US" sz="2200" spc="-10" dirty="0" smtClean="0">
                <a:latin typeface="Calibri" panose="020F0502020204030204" pitchFamily="34" charset="0"/>
                <a:cs typeface="Tw Cen MT"/>
              </a:rPr>
              <a:t>si</a:t>
            </a:r>
            <a:r>
              <a:rPr lang="en-US" sz="2200" spc="-40" dirty="0" smtClean="0">
                <a:latin typeface="Calibri" panose="020F0502020204030204" pitchFamily="34" charset="0"/>
                <a:cs typeface="Tw Cen MT"/>
              </a:rPr>
              <a:t>v</a:t>
            </a:r>
            <a:r>
              <a:rPr lang="en-US" sz="2200" dirty="0" smtClean="0">
                <a:latin typeface="Calibri" panose="020F0502020204030204" pitchFamily="34" charset="0"/>
                <a:cs typeface="Tw Cen MT"/>
              </a:rPr>
              <a:t>e</a:t>
            </a:r>
          </a:p>
          <a:p>
            <a:pPr marL="1703705" lvl="2" indent="-342900">
              <a:spcBef>
                <a:spcPts val="120"/>
              </a:spcBef>
              <a:buClr>
                <a:srgbClr val="619DD1"/>
              </a:buClr>
              <a:buSzPct val="70000"/>
              <a:buFont typeface="Wingdings" panose="05000000000000000000" pitchFamily="2" charset="2"/>
              <a:buChar char="ü"/>
              <a:tabLst>
                <a:tab pos="1177290" algn="l"/>
              </a:tabLst>
            </a:pPr>
            <a:r>
              <a:rPr lang="en-US" sz="2000" spc="-55" dirty="0">
                <a:solidFill>
                  <a:srgbClr val="000000"/>
                </a:solidFill>
                <a:latin typeface="Calibri" panose="020F0502020204030204" pitchFamily="34" charset="0"/>
                <a:cs typeface="Tw Cen MT"/>
              </a:rPr>
              <a:t>R</a:t>
            </a:r>
            <a:r>
              <a:rPr lang="en-US" sz="2000" dirty="0">
                <a:solidFill>
                  <a:srgbClr val="000000"/>
                </a:solidFill>
                <a:latin typeface="Calibri" panose="020F0502020204030204" pitchFamily="34" charset="0"/>
                <a:cs typeface="Tw Cen MT"/>
              </a:rPr>
              <a:t>ec</a:t>
            </a:r>
            <a:r>
              <a:rPr lang="en-US" sz="2000" spc="5" dirty="0">
                <a:solidFill>
                  <a:srgbClr val="000000"/>
                </a:solidFill>
                <a:latin typeface="Calibri" panose="020F0502020204030204" pitchFamily="34" charset="0"/>
                <a:cs typeface="Tw Cen MT"/>
              </a:rPr>
              <a:t>e</a:t>
            </a:r>
            <a:r>
              <a:rPr lang="en-US" sz="2000" dirty="0">
                <a:solidFill>
                  <a:srgbClr val="000000"/>
                </a:solidFill>
                <a:latin typeface="Calibri" panose="020F0502020204030204" pitchFamily="34" charset="0"/>
                <a:cs typeface="Tw Cen MT"/>
              </a:rPr>
              <a:t>pti</a:t>
            </a:r>
            <a:r>
              <a:rPr lang="en-US" sz="2000" spc="-40" dirty="0">
                <a:solidFill>
                  <a:srgbClr val="000000"/>
                </a:solidFill>
                <a:latin typeface="Calibri" panose="020F0502020204030204" pitchFamily="34" charset="0"/>
                <a:cs typeface="Tw Cen MT"/>
              </a:rPr>
              <a:t>v</a:t>
            </a:r>
            <a:r>
              <a:rPr lang="en-US" sz="2000" dirty="0">
                <a:solidFill>
                  <a:srgbClr val="000000"/>
                </a:solidFill>
                <a:latin typeface="Calibri" panose="020F0502020204030204" pitchFamily="34" charset="0"/>
                <a:cs typeface="Tw Cen MT"/>
              </a:rPr>
              <a:t>e</a:t>
            </a:r>
            <a:r>
              <a:rPr lang="en-US" sz="2000" spc="-45" dirty="0">
                <a:solidFill>
                  <a:srgbClr val="000000"/>
                </a:solidFill>
                <a:latin typeface="Calibri" panose="020F0502020204030204" pitchFamily="34" charset="0"/>
                <a:cs typeface="Tw Cen MT"/>
              </a:rPr>
              <a:t> </a:t>
            </a:r>
            <a:r>
              <a:rPr lang="en-US" sz="2000" dirty="0">
                <a:solidFill>
                  <a:srgbClr val="000000"/>
                </a:solidFill>
                <a:latin typeface="Calibri" panose="020F0502020204030204" pitchFamily="34" charset="0"/>
                <a:cs typeface="Tw Cen MT"/>
              </a:rPr>
              <a:t>C</a:t>
            </a:r>
            <a:r>
              <a:rPr lang="en-US" sz="2000" spc="5" dirty="0">
                <a:solidFill>
                  <a:srgbClr val="000000"/>
                </a:solidFill>
                <a:latin typeface="Calibri" panose="020F0502020204030204" pitchFamily="34" charset="0"/>
                <a:cs typeface="Tw Cen MT"/>
              </a:rPr>
              <a:t>o</a:t>
            </a:r>
            <a:r>
              <a:rPr lang="en-US" sz="2000" dirty="0">
                <a:solidFill>
                  <a:srgbClr val="000000"/>
                </a:solidFill>
                <a:latin typeface="Calibri" panose="020F0502020204030204" pitchFamily="34" charset="0"/>
                <a:cs typeface="Tw Cen MT"/>
              </a:rPr>
              <a:t>m</a:t>
            </a:r>
            <a:r>
              <a:rPr lang="en-US" sz="2000" spc="20" dirty="0">
                <a:solidFill>
                  <a:srgbClr val="000000"/>
                </a:solidFill>
                <a:latin typeface="Calibri" panose="020F0502020204030204" pitchFamily="34" charset="0"/>
                <a:cs typeface="Tw Cen MT"/>
              </a:rPr>
              <a:t>m</a:t>
            </a:r>
            <a:r>
              <a:rPr lang="en-US" sz="2000" dirty="0">
                <a:solidFill>
                  <a:srgbClr val="000000"/>
                </a:solidFill>
                <a:latin typeface="Calibri" panose="020F0502020204030204" pitchFamily="34" charset="0"/>
                <a:cs typeface="Tw Cen MT"/>
              </a:rPr>
              <a:t>unica</a:t>
            </a:r>
            <a:r>
              <a:rPr lang="en-US" sz="2000" spc="-10" dirty="0">
                <a:solidFill>
                  <a:srgbClr val="000000"/>
                </a:solidFill>
                <a:latin typeface="Calibri" panose="020F0502020204030204" pitchFamily="34" charset="0"/>
                <a:cs typeface="Tw Cen MT"/>
              </a:rPr>
              <a:t>t</a:t>
            </a:r>
            <a:r>
              <a:rPr lang="en-US" sz="2000" spc="-5" dirty="0">
                <a:solidFill>
                  <a:srgbClr val="000000"/>
                </a:solidFill>
                <a:latin typeface="Calibri" panose="020F0502020204030204" pitchFamily="34" charset="0"/>
                <a:cs typeface="Tw Cen MT"/>
              </a:rPr>
              <a:t>i</a:t>
            </a:r>
            <a:r>
              <a:rPr lang="en-US" sz="2000" spc="10" dirty="0">
                <a:solidFill>
                  <a:srgbClr val="000000"/>
                </a:solidFill>
                <a:latin typeface="Calibri" panose="020F0502020204030204" pitchFamily="34" charset="0"/>
                <a:cs typeface="Tw Cen MT"/>
              </a:rPr>
              <a:t>o</a:t>
            </a:r>
            <a:r>
              <a:rPr lang="en-US" sz="2000" dirty="0">
                <a:solidFill>
                  <a:srgbClr val="000000"/>
                </a:solidFill>
                <a:latin typeface="Calibri" panose="020F0502020204030204" pitchFamily="34" charset="0"/>
                <a:cs typeface="Tw Cen MT"/>
              </a:rPr>
              <a:t>n</a:t>
            </a:r>
          </a:p>
          <a:p>
            <a:pPr marL="1703705" lvl="2" indent="-342900">
              <a:spcBef>
                <a:spcPts val="120"/>
              </a:spcBef>
              <a:buClr>
                <a:srgbClr val="619DD1"/>
              </a:buClr>
              <a:buSzPct val="70000"/>
              <a:buFont typeface="Wingdings" panose="05000000000000000000" pitchFamily="2" charset="2"/>
              <a:buChar char="ü"/>
              <a:tabLst>
                <a:tab pos="1177290" algn="l"/>
              </a:tabLst>
            </a:pPr>
            <a:r>
              <a:rPr lang="en-US" sz="2000" dirty="0">
                <a:solidFill>
                  <a:srgbClr val="000000"/>
                </a:solidFill>
                <a:latin typeface="Calibri" panose="020F0502020204030204" pitchFamily="34" charset="0"/>
                <a:cs typeface="Tw Cen MT"/>
              </a:rPr>
              <a:t>Expre</a:t>
            </a:r>
            <a:r>
              <a:rPr lang="en-US" sz="2000" spc="5" dirty="0">
                <a:solidFill>
                  <a:srgbClr val="000000"/>
                </a:solidFill>
                <a:latin typeface="Calibri" panose="020F0502020204030204" pitchFamily="34" charset="0"/>
                <a:cs typeface="Tw Cen MT"/>
              </a:rPr>
              <a:t>s</a:t>
            </a:r>
            <a:r>
              <a:rPr lang="en-US" sz="2000" spc="-10" dirty="0">
                <a:solidFill>
                  <a:srgbClr val="000000"/>
                </a:solidFill>
                <a:latin typeface="Calibri" panose="020F0502020204030204" pitchFamily="34" charset="0"/>
                <a:cs typeface="Tw Cen MT"/>
              </a:rPr>
              <a:t>si</a:t>
            </a:r>
            <a:r>
              <a:rPr lang="en-US" sz="2000" spc="-40" dirty="0">
                <a:solidFill>
                  <a:srgbClr val="000000"/>
                </a:solidFill>
                <a:latin typeface="Calibri" panose="020F0502020204030204" pitchFamily="34" charset="0"/>
                <a:cs typeface="Tw Cen MT"/>
              </a:rPr>
              <a:t>v</a:t>
            </a:r>
            <a:r>
              <a:rPr lang="en-US" sz="2000" dirty="0">
                <a:solidFill>
                  <a:srgbClr val="000000"/>
                </a:solidFill>
                <a:latin typeface="Calibri" panose="020F0502020204030204" pitchFamily="34" charset="0"/>
                <a:cs typeface="Tw Cen MT"/>
              </a:rPr>
              <a:t>e</a:t>
            </a:r>
            <a:r>
              <a:rPr lang="en-US" sz="2000" spc="-45" dirty="0">
                <a:solidFill>
                  <a:srgbClr val="000000"/>
                </a:solidFill>
                <a:latin typeface="Calibri" panose="020F0502020204030204" pitchFamily="34" charset="0"/>
                <a:cs typeface="Tw Cen MT"/>
              </a:rPr>
              <a:t> </a:t>
            </a:r>
            <a:r>
              <a:rPr lang="en-US" sz="2000" dirty="0" smtClean="0">
                <a:solidFill>
                  <a:srgbClr val="000000"/>
                </a:solidFill>
                <a:latin typeface="Calibri" panose="020F0502020204030204" pitchFamily="34" charset="0"/>
                <a:cs typeface="Tw Cen MT"/>
              </a:rPr>
              <a:t>C</a:t>
            </a:r>
            <a:r>
              <a:rPr lang="en-US" sz="2000" spc="5" dirty="0" smtClean="0">
                <a:solidFill>
                  <a:srgbClr val="000000"/>
                </a:solidFill>
                <a:latin typeface="Calibri" panose="020F0502020204030204" pitchFamily="34" charset="0"/>
                <a:cs typeface="Tw Cen MT"/>
              </a:rPr>
              <a:t>o</a:t>
            </a:r>
            <a:r>
              <a:rPr lang="en-US" sz="2000" dirty="0" smtClean="0">
                <a:solidFill>
                  <a:srgbClr val="000000"/>
                </a:solidFill>
                <a:latin typeface="Calibri" panose="020F0502020204030204" pitchFamily="34" charset="0"/>
                <a:cs typeface="Tw Cen MT"/>
              </a:rPr>
              <a:t>m</a:t>
            </a:r>
            <a:r>
              <a:rPr lang="en-US" sz="2000" spc="20" dirty="0" smtClean="0">
                <a:solidFill>
                  <a:srgbClr val="000000"/>
                </a:solidFill>
                <a:latin typeface="Calibri" panose="020F0502020204030204" pitchFamily="34" charset="0"/>
                <a:cs typeface="Tw Cen MT"/>
              </a:rPr>
              <a:t>m</a:t>
            </a:r>
            <a:r>
              <a:rPr lang="en-US" sz="2000" dirty="0" smtClean="0">
                <a:solidFill>
                  <a:srgbClr val="000000"/>
                </a:solidFill>
                <a:latin typeface="Calibri" panose="020F0502020204030204" pitchFamily="34" charset="0"/>
                <a:cs typeface="Tw Cen MT"/>
              </a:rPr>
              <a:t>unica</a:t>
            </a:r>
            <a:r>
              <a:rPr lang="en-US" sz="2000" spc="-10" dirty="0" smtClean="0">
                <a:solidFill>
                  <a:srgbClr val="000000"/>
                </a:solidFill>
                <a:latin typeface="Calibri" panose="020F0502020204030204" pitchFamily="34" charset="0"/>
                <a:cs typeface="Tw Cen MT"/>
              </a:rPr>
              <a:t>t</a:t>
            </a:r>
            <a:r>
              <a:rPr lang="en-US" sz="2000" spc="-5" dirty="0" smtClean="0">
                <a:solidFill>
                  <a:srgbClr val="000000"/>
                </a:solidFill>
                <a:latin typeface="Calibri" panose="020F0502020204030204" pitchFamily="34" charset="0"/>
                <a:cs typeface="Tw Cen MT"/>
              </a:rPr>
              <a:t>i</a:t>
            </a:r>
            <a:r>
              <a:rPr lang="en-US" sz="2000" spc="10" dirty="0" smtClean="0">
                <a:solidFill>
                  <a:srgbClr val="000000"/>
                </a:solidFill>
                <a:latin typeface="Calibri" panose="020F0502020204030204" pitchFamily="34" charset="0"/>
                <a:cs typeface="Tw Cen MT"/>
              </a:rPr>
              <a:t>o</a:t>
            </a:r>
            <a:r>
              <a:rPr lang="en-US" sz="2000" dirty="0" smtClean="0">
                <a:solidFill>
                  <a:srgbClr val="000000"/>
                </a:solidFill>
                <a:latin typeface="Calibri" panose="020F0502020204030204" pitchFamily="34" charset="0"/>
                <a:cs typeface="Tw Cen MT"/>
              </a:rPr>
              <a:t>n</a:t>
            </a:r>
            <a:endParaRPr lang="en-US" sz="2000" dirty="0">
              <a:latin typeface="Calibri" panose="020F0502020204030204" pitchFamily="34" charset="0"/>
              <a:cs typeface="Tw Cen MT"/>
            </a:endParaRPr>
          </a:p>
          <a:p>
            <a:pPr marL="879475" indent="-342900">
              <a:lnSpc>
                <a:spcPts val="2485"/>
              </a:lnSpc>
              <a:spcBef>
                <a:spcPts val="140"/>
              </a:spcBef>
              <a:buClr>
                <a:srgbClr val="0070C0"/>
              </a:buClr>
              <a:buSzPct val="100000"/>
              <a:buFont typeface="Courier New" panose="02070309020205020404" pitchFamily="49" charset="0"/>
              <a:buChar char="o"/>
              <a:tabLst>
                <a:tab pos="857250" algn="l"/>
              </a:tabLst>
            </a:pPr>
            <a:r>
              <a:rPr sz="2300" dirty="0" smtClean="0">
                <a:latin typeface="Calibri" panose="020F0502020204030204" pitchFamily="34" charset="0"/>
                <a:cs typeface="Tw Cen MT"/>
              </a:rPr>
              <a:t>The</a:t>
            </a:r>
            <a:r>
              <a:rPr sz="2300" spc="5" dirty="0" smtClean="0">
                <a:latin typeface="Calibri" panose="020F0502020204030204" pitchFamily="34" charset="0"/>
                <a:cs typeface="Tw Cen MT"/>
              </a:rPr>
              <a:t> </a:t>
            </a:r>
            <a:r>
              <a:rPr sz="2300" dirty="0">
                <a:latin typeface="Calibri" panose="020F0502020204030204" pitchFamily="34" charset="0"/>
                <a:cs typeface="Tw Cen MT"/>
              </a:rPr>
              <a:t>administ</a:t>
            </a:r>
            <a:r>
              <a:rPr sz="2300" spc="-30" dirty="0">
                <a:latin typeface="Calibri" panose="020F0502020204030204" pitchFamily="34" charset="0"/>
                <a:cs typeface="Tw Cen MT"/>
              </a:rPr>
              <a:t>r</a:t>
            </a:r>
            <a:r>
              <a:rPr sz="2300" dirty="0">
                <a:latin typeface="Calibri" panose="020F0502020204030204" pitchFamily="34" charset="0"/>
                <a:cs typeface="Tw Cen MT"/>
              </a:rPr>
              <a:t>ati</a:t>
            </a:r>
            <a:r>
              <a:rPr sz="2300" spc="-55" dirty="0">
                <a:latin typeface="Calibri" panose="020F0502020204030204" pitchFamily="34" charset="0"/>
                <a:cs typeface="Tw Cen MT"/>
              </a:rPr>
              <a:t>v</a:t>
            </a:r>
            <a:r>
              <a:rPr sz="2300" dirty="0">
                <a:latin typeface="Calibri" panose="020F0502020204030204" pitchFamily="34" charset="0"/>
                <a:cs typeface="Tw Cen MT"/>
              </a:rPr>
              <a:t>e directions</a:t>
            </a:r>
            <a:r>
              <a:rPr sz="2300" spc="-25" dirty="0">
                <a:latin typeface="Calibri" panose="020F0502020204030204" pitchFamily="34" charset="0"/>
                <a:cs typeface="Tw Cen MT"/>
              </a:rPr>
              <a:t> </a:t>
            </a:r>
            <a:r>
              <a:rPr sz="2300" spc="-50" dirty="0">
                <a:latin typeface="Calibri" panose="020F0502020204030204" pitchFamily="34" charset="0"/>
                <a:cs typeface="Tw Cen MT"/>
              </a:rPr>
              <a:t>f</a:t>
            </a:r>
            <a:r>
              <a:rPr sz="2300" dirty="0">
                <a:latin typeface="Calibri" panose="020F0502020204030204" pitchFamily="34" charset="0"/>
                <a:cs typeface="Tw Cen MT"/>
              </a:rPr>
              <a:t>or</a:t>
            </a:r>
            <a:r>
              <a:rPr sz="2300" spc="-15" dirty="0">
                <a:latin typeface="Calibri" panose="020F0502020204030204" pitchFamily="34" charset="0"/>
                <a:cs typeface="Tw Cen MT"/>
              </a:rPr>
              <a:t> </a:t>
            </a:r>
            <a:r>
              <a:rPr sz="2300" dirty="0">
                <a:latin typeface="Calibri" panose="020F0502020204030204" pitchFamily="34" charset="0"/>
                <a:cs typeface="Tw Cen MT"/>
              </a:rPr>
              <a:t>the O</a:t>
            </a:r>
            <a:r>
              <a:rPr sz="2300" spc="-75" dirty="0">
                <a:latin typeface="Calibri" panose="020F0502020204030204" pitchFamily="34" charset="0"/>
                <a:cs typeface="Tw Cen MT"/>
              </a:rPr>
              <a:t>R</a:t>
            </a:r>
            <a:r>
              <a:rPr sz="2300" dirty="0">
                <a:latin typeface="Calibri" panose="020F0502020204030204" pitchFamily="34" charset="0"/>
                <a:cs typeface="Tw Cen MT"/>
              </a:rPr>
              <a:t>o</a:t>
            </a:r>
            <a:r>
              <a:rPr sz="2300" spc="-25" dirty="0">
                <a:latin typeface="Calibri" panose="020F0502020204030204" pitchFamily="34" charset="0"/>
                <a:cs typeface="Tw Cen MT"/>
              </a:rPr>
              <a:t>r</a:t>
            </a:r>
            <a:r>
              <a:rPr sz="2300" dirty="0">
                <a:latin typeface="Calibri" panose="020F0502020204030204" pitchFamily="34" charset="0"/>
                <a:cs typeface="Tw Cen MT"/>
              </a:rPr>
              <a:t>a are</a:t>
            </a:r>
            <a:r>
              <a:rPr sz="2300" spc="-5" dirty="0">
                <a:latin typeface="Calibri" panose="020F0502020204030204" pitchFamily="34" charset="0"/>
                <a:cs typeface="Tw Cen MT"/>
              </a:rPr>
              <a:t> </a:t>
            </a:r>
            <a:r>
              <a:rPr sz="2300" dirty="0" smtClean="0">
                <a:latin typeface="Calibri" panose="020F0502020204030204" pitchFamily="34" charset="0"/>
                <a:cs typeface="Tw Cen MT"/>
              </a:rPr>
              <a:t>posted</a:t>
            </a:r>
            <a:r>
              <a:rPr lang="en-US" sz="2300" dirty="0" smtClean="0">
                <a:latin typeface="Calibri" panose="020F0502020204030204" pitchFamily="34" charset="0"/>
                <a:cs typeface="Tw Cen MT"/>
              </a:rPr>
              <a:t> in </a:t>
            </a:r>
            <a:r>
              <a:rPr lang="en-US" sz="2300" dirty="0">
                <a:latin typeface="Calibri" panose="020F0502020204030204" pitchFamily="34" charset="0"/>
                <a:cs typeface="Tw Cen MT"/>
              </a:rPr>
              <a:t>the </a:t>
            </a:r>
            <a:r>
              <a:rPr lang="en-US" sz="2300" dirty="0" smtClean="0">
                <a:latin typeface="Calibri" panose="020F0502020204030204" pitchFamily="34" charset="0"/>
                <a:cs typeface="Tw Cen MT"/>
              </a:rPr>
              <a:t>QT Materials </a:t>
            </a:r>
            <a:r>
              <a:rPr lang="en-US" sz="2300" dirty="0">
                <a:latin typeface="Calibri" panose="020F0502020204030204" pitchFamily="34" charset="0"/>
                <a:cs typeface="Tw Cen MT"/>
              </a:rPr>
              <a:t>section</a:t>
            </a:r>
            <a:r>
              <a:rPr sz="2300" spc="-5" dirty="0" smtClean="0">
                <a:latin typeface="Calibri" panose="020F0502020204030204" pitchFamily="34" charset="0"/>
                <a:cs typeface="Tw Cen MT"/>
              </a:rPr>
              <a:t> </a:t>
            </a:r>
            <a:r>
              <a:rPr sz="2300" dirty="0" smtClean="0">
                <a:latin typeface="Calibri" panose="020F0502020204030204" pitchFamily="34" charset="0"/>
                <a:cs typeface="Tw Cen MT"/>
              </a:rPr>
              <a:t>o</a:t>
            </a:r>
            <a:r>
              <a:rPr lang="en-US" sz="2300" dirty="0" smtClean="0">
                <a:latin typeface="Calibri" panose="020F0502020204030204" pitchFamily="34" charset="0"/>
                <a:cs typeface="Tw Cen MT"/>
              </a:rPr>
              <a:t>f</a:t>
            </a:r>
            <a:r>
              <a:rPr sz="2300" dirty="0" smtClean="0">
                <a:latin typeface="Calibri" panose="020F0502020204030204" pitchFamily="34" charset="0"/>
                <a:cs typeface="Tw Cen MT"/>
              </a:rPr>
              <a:t> </a:t>
            </a:r>
            <a:r>
              <a:rPr lang="en-US" sz="2300" dirty="0" smtClean="0">
                <a:latin typeface="Calibri" panose="020F0502020204030204" pitchFamily="34" charset="0"/>
                <a:cs typeface="Tw Cen MT"/>
              </a:rPr>
              <a:t>Oregon’s Extended Assessment Training &amp; Proficiency website at or.k12test.com</a:t>
            </a:r>
            <a:endParaRPr sz="23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27</a:t>
            </a:fld>
            <a:endParaRPr lang="en-US" altLang="en-US"/>
          </a:p>
        </p:txBody>
      </p:sp>
    </p:spTree>
    <p:extLst>
      <p:ext uri="{BB962C8B-B14F-4D97-AF65-F5344CB8AC3E}">
        <p14:creationId xmlns:p14="http://schemas.microsoft.com/office/powerpoint/2010/main" val="241918183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6427" y="101698"/>
            <a:ext cx="8229600" cy="865878"/>
          </a:xfrm>
          <a:prstGeom prst="rect">
            <a:avLst/>
          </a:prstGeom>
        </p:spPr>
        <p:txBody>
          <a:bodyPr vert="horz" wrap="square" lIns="0" tIns="247904" rIns="0" bIns="0" rtlCol="0">
            <a:spAutoFit/>
          </a:bodyPr>
          <a:lstStyle/>
          <a:p>
            <a:pPr marL="2536825" algn="l">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Scales</a:t>
            </a:r>
          </a:p>
        </p:txBody>
      </p:sp>
      <p:sp>
        <p:nvSpPr>
          <p:cNvPr id="3" name="object 3"/>
          <p:cNvSpPr txBox="1"/>
          <p:nvPr/>
        </p:nvSpPr>
        <p:spPr>
          <a:xfrm>
            <a:off x="604283" y="1089432"/>
            <a:ext cx="6781801" cy="1492716"/>
          </a:xfrm>
          <a:prstGeom prst="rect">
            <a:avLst/>
          </a:prstGeom>
        </p:spPr>
        <p:txBody>
          <a:bodyPr vert="horz" wrap="square" lIns="0" tIns="0" rIns="0" bIns="0" rtlCol="0">
            <a:spAutoFit/>
          </a:bodyPr>
          <a:lstStyle/>
          <a:p>
            <a:pPr>
              <a:lnSpc>
                <a:spcPts val="1200"/>
              </a:lnSpc>
              <a:spcBef>
                <a:spcPts val="83"/>
              </a:spcBef>
            </a:pPr>
            <a:endParaRPr sz="1200" dirty="0"/>
          </a:p>
          <a:p>
            <a:pPr marL="993775" indent="-457200">
              <a:lnSpc>
                <a:spcPct val="100000"/>
              </a:lnSpc>
              <a:buClr>
                <a:srgbClr val="0070C0"/>
              </a:buClr>
              <a:buSzPct val="100000"/>
              <a:buFont typeface="Courier New" panose="02070309020205020404" pitchFamily="49" charset="0"/>
              <a:buChar char="o"/>
              <a:tabLst>
                <a:tab pos="857250" algn="l"/>
              </a:tabLst>
            </a:pPr>
            <a:r>
              <a:rPr sz="2900" dirty="0">
                <a:latin typeface="Calibri" panose="020F0502020204030204" pitchFamily="34" charset="0"/>
                <a:cs typeface="Tw Cen MT"/>
              </a:rPr>
              <a:t>Le</a:t>
            </a:r>
            <a:r>
              <a:rPr sz="2900" spc="-65" dirty="0">
                <a:latin typeface="Calibri" panose="020F0502020204030204" pitchFamily="34" charset="0"/>
                <a:cs typeface="Tw Cen MT"/>
              </a:rPr>
              <a:t>v</a:t>
            </a:r>
            <a:r>
              <a:rPr sz="2900" dirty="0">
                <a:latin typeface="Calibri" panose="020F0502020204030204" pitchFamily="34" charset="0"/>
                <a:cs typeface="Tw Cen MT"/>
              </a:rPr>
              <a:t>el of</a:t>
            </a:r>
            <a:r>
              <a:rPr sz="2900" spc="60" dirty="0">
                <a:latin typeface="Calibri" panose="020F0502020204030204" pitchFamily="34" charset="0"/>
                <a:cs typeface="Tw Cen MT"/>
              </a:rPr>
              <a:t> </a:t>
            </a:r>
            <a:r>
              <a:rPr sz="2900" spc="-5" dirty="0">
                <a:latin typeface="Calibri" panose="020F0502020204030204" pitchFamily="34" charset="0"/>
                <a:cs typeface="Tw Cen MT"/>
              </a:rPr>
              <a:t>Independenc</a:t>
            </a:r>
            <a:r>
              <a:rPr sz="2900" dirty="0">
                <a:latin typeface="Calibri" panose="020F0502020204030204" pitchFamily="34" charset="0"/>
                <a:cs typeface="Tw Cen MT"/>
              </a:rPr>
              <a:t>e</a:t>
            </a:r>
            <a:r>
              <a:rPr sz="2900" spc="-5" dirty="0">
                <a:latin typeface="Calibri" panose="020F0502020204030204" pitchFamily="34" charset="0"/>
                <a:cs typeface="Tw Cen MT"/>
              </a:rPr>
              <a:t> </a:t>
            </a:r>
            <a:r>
              <a:rPr sz="2900" spc="-125" dirty="0">
                <a:latin typeface="Calibri" panose="020F0502020204030204" pitchFamily="34" charset="0"/>
                <a:cs typeface="Tw Cen MT"/>
              </a:rPr>
              <a:t>R</a:t>
            </a:r>
            <a:r>
              <a:rPr sz="2900" dirty="0">
                <a:latin typeface="Calibri" panose="020F0502020204030204" pitchFamily="34" charset="0"/>
                <a:cs typeface="Tw Cen MT"/>
              </a:rPr>
              <a:t>ating</a:t>
            </a:r>
            <a:r>
              <a:rPr sz="2900" spc="-5" dirty="0">
                <a:latin typeface="Calibri" panose="020F0502020204030204" pitchFamily="34" charset="0"/>
                <a:cs typeface="Tw Cen MT"/>
              </a:rPr>
              <a:t> </a:t>
            </a:r>
            <a:r>
              <a:rPr sz="2900" dirty="0" smtClean="0">
                <a:latin typeface="Calibri" panose="020F0502020204030204" pitchFamily="34" charset="0"/>
                <a:cs typeface="Tw Cen MT"/>
              </a:rPr>
              <a:t>Scale</a:t>
            </a:r>
            <a:endParaRPr lang="en-US" sz="2900" dirty="0" smtClean="0">
              <a:latin typeface="Calibri" panose="020F0502020204030204" pitchFamily="34" charset="0"/>
              <a:cs typeface="Tw Cen MT"/>
            </a:endParaRPr>
          </a:p>
          <a:p>
            <a:pPr marL="536575">
              <a:lnSpc>
                <a:spcPct val="100000"/>
              </a:lnSpc>
              <a:buClr>
                <a:srgbClr val="297ED4"/>
              </a:buClr>
              <a:buSzPct val="60344"/>
              <a:tabLst>
                <a:tab pos="857250" algn="l"/>
              </a:tabLst>
            </a:pPr>
            <a:endParaRPr lang="en-US" sz="2900" dirty="0" smtClean="0">
              <a:latin typeface="Tw Cen MT"/>
              <a:cs typeface="Tw Cen MT"/>
            </a:endParaRPr>
          </a:p>
          <a:p>
            <a:pPr marL="856615" indent="-320040">
              <a:lnSpc>
                <a:spcPct val="100000"/>
              </a:lnSpc>
              <a:buClr>
                <a:srgbClr val="297ED4"/>
              </a:buClr>
              <a:buSzPct val="60344"/>
              <a:buFont typeface="Wingdings"/>
              <a:buChar char=""/>
              <a:tabLst>
                <a:tab pos="857250" algn="l"/>
              </a:tabLst>
            </a:pPr>
            <a:endParaRPr sz="2900" dirty="0">
              <a:latin typeface="Tw Cen MT"/>
              <a:cs typeface="Tw Cen MT"/>
            </a:endParaRPr>
          </a:p>
        </p:txBody>
      </p:sp>
      <p:sp>
        <p:nvSpPr>
          <p:cNvPr id="4" name="object 4"/>
          <p:cNvSpPr txBox="1"/>
          <p:nvPr/>
        </p:nvSpPr>
        <p:spPr>
          <a:xfrm>
            <a:off x="1219200" y="3733800"/>
            <a:ext cx="5867400" cy="892552"/>
          </a:xfrm>
          <a:prstGeom prst="rect">
            <a:avLst/>
          </a:prstGeom>
        </p:spPr>
        <p:txBody>
          <a:bodyPr vert="horz" wrap="square" lIns="0" tIns="0" rIns="0" bIns="0" rtlCol="0">
            <a:spAutoFit/>
          </a:bodyPr>
          <a:lstStyle/>
          <a:p>
            <a:pPr marL="469900" indent="-457200">
              <a:lnSpc>
                <a:spcPct val="100000"/>
              </a:lnSpc>
              <a:buClr>
                <a:srgbClr val="0070C0"/>
              </a:buClr>
              <a:buSzPct val="100000"/>
              <a:buFont typeface="Courier New" panose="02070309020205020404" pitchFamily="49" charset="0"/>
              <a:buChar char="o"/>
              <a:tabLst>
                <a:tab pos="332740" algn="l"/>
              </a:tabLst>
            </a:pPr>
            <a:r>
              <a:rPr sz="2900" dirty="0">
                <a:latin typeface="Calibri" panose="020F0502020204030204" pitchFamily="34" charset="0"/>
                <a:cs typeface="Tw Cen MT"/>
              </a:rPr>
              <a:t>Co</a:t>
            </a:r>
            <a:r>
              <a:rPr sz="2900" spc="-15" dirty="0">
                <a:latin typeface="Calibri" panose="020F0502020204030204" pitchFamily="34" charset="0"/>
                <a:cs typeface="Tw Cen MT"/>
              </a:rPr>
              <a:t>m</a:t>
            </a:r>
            <a:r>
              <a:rPr sz="2900" spc="45" dirty="0">
                <a:latin typeface="Calibri" panose="020F0502020204030204" pitchFamily="34" charset="0"/>
                <a:cs typeface="Tw Cen MT"/>
              </a:rPr>
              <a:t>m</a:t>
            </a:r>
            <a:r>
              <a:rPr sz="2900" dirty="0">
                <a:latin typeface="Calibri" panose="020F0502020204030204" pitchFamily="34" charset="0"/>
                <a:cs typeface="Tw Cen MT"/>
              </a:rPr>
              <a:t>unication </a:t>
            </a:r>
            <a:r>
              <a:rPr sz="2900" spc="-120" dirty="0">
                <a:latin typeface="Calibri" panose="020F0502020204030204" pitchFamily="34" charset="0"/>
                <a:cs typeface="Tw Cen MT"/>
              </a:rPr>
              <a:t>R</a:t>
            </a:r>
            <a:r>
              <a:rPr sz="2900" dirty="0">
                <a:latin typeface="Calibri" panose="020F0502020204030204" pitchFamily="34" charset="0"/>
                <a:cs typeface="Tw Cen MT"/>
              </a:rPr>
              <a:t>ating</a:t>
            </a:r>
            <a:r>
              <a:rPr sz="2900" spc="-15" dirty="0">
                <a:latin typeface="Calibri" panose="020F0502020204030204" pitchFamily="34" charset="0"/>
                <a:cs typeface="Tw Cen MT"/>
              </a:rPr>
              <a:t> </a:t>
            </a:r>
            <a:r>
              <a:rPr sz="2900" dirty="0" smtClean="0">
                <a:latin typeface="Calibri" panose="020F0502020204030204" pitchFamily="34" charset="0"/>
                <a:cs typeface="Tw Cen MT"/>
              </a:rPr>
              <a:t>Scale</a:t>
            </a:r>
            <a:endParaRPr lang="en-US" sz="2900" dirty="0" smtClean="0">
              <a:latin typeface="Calibri" panose="020F0502020204030204" pitchFamily="34" charset="0"/>
              <a:cs typeface="Tw Cen MT"/>
            </a:endParaRPr>
          </a:p>
          <a:p>
            <a:pPr marL="332740" indent="-320040">
              <a:lnSpc>
                <a:spcPct val="100000"/>
              </a:lnSpc>
              <a:buClr>
                <a:srgbClr val="297ED4"/>
              </a:buClr>
              <a:buSzPct val="60344"/>
              <a:buFont typeface="Wingdings"/>
              <a:buChar char=""/>
              <a:tabLst>
                <a:tab pos="332740" algn="l"/>
              </a:tabLst>
            </a:pPr>
            <a:endParaRPr sz="2900" dirty="0">
              <a:latin typeface="Tw Cen MT"/>
              <a:cs typeface="Tw Cen MT"/>
            </a:endParaRPr>
          </a:p>
        </p:txBody>
      </p:sp>
      <p:sp>
        <p:nvSpPr>
          <p:cNvPr id="11" name="object 6"/>
          <p:cNvSpPr/>
          <p:nvPr/>
        </p:nvSpPr>
        <p:spPr>
          <a:xfrm>
            <a:off x="2286000" y="1835790"/>
            <a:ext cx="4622800" cy="1714500"/>
          </a:xfrm>
          <a:prstGeom prst="rect">
            <a:avLst/>
          </a:prstGeom>
          <a:blipFill>
            <a:blip r:embed="rId3" cstate="print"/>
            <a:stretch>
              <a:fillRect/>
            </a:stretch>
          </a:blipFill>
          <a:ln>
            <a:solidFill>
              <a:schemeClr val="tx1"/>
            </a:solidFill>
          </a:ln>
        </p:spPr>
        <p:txBody>
          <a:bodyPr wrap="square" lIns="0" tIns="0" rIns="0" bIns="0" rtlCol="0">
            <a:spAutoFit/>
          </a:bodyPr>
          <a:lstStyle/>
          <a:p>
            <a:endParaRPr/>
          </a:p>
        </p:txBody>
      </p:sp>
      <p:sp>
        <p:nvSpPr>
          <p:cNvPr id="12" name="object 9"/>
          <p:cNvSpPr/>
          <p:nvPr/>
        </p:nvSpPr>
        <p:spPr>
          <a:xfrm>
            <a:off x="2286000" y="4333402"/>
            <a:ext cx="6210300" cy="1371600"/>
          </a:xfrm>
          <a:prstGeom prst="rect">
            <a:avLst/>
          </a:prstGeom>
          <a:blipFill>
            <a:blip r:embed="rId4" cstate="print"/>
            <a:stretch>
              <a:fillRect/>
            </a:stretch>
          </a:blipFill>
          <a:ln>
            <a:solidFill>
              <a:schemeClr val="tx1"/>
            </a:solidFill>
          </a:ln>
        </p:spPr>
        <p:txBody>
          <a:bodyPr wrap="square" lIns="0" tIns="0" rIns="0" bIns="0" rtlCol="0">
            <a:spAutoFit/>
          </a:bodyPr>
          <a:lstStyle/>
          <a:p>
            <a:endParaRPr/>
          </a:p>
        </p:txBody>
      </p:sp>
      <p:sp>
        <p:nvSpPr>
          <p:cNvPr id="5" name="Slide Number Placeholder 4"/>
          <p:cNvSpPr>
            <a:spLocks noGrp="1"/>
          </p:cNvSpPr>
          <p:nvPr>
            <p:ph type="sldNum" sz="quarter" idx="11"/>
          </p:nvPr>
        </p:nvSpPr>
        <p:spPr/>
        <p:txBody>
          <a:bodyPr/>
          <a:lstStyle/>
          <a:p>
            <a:fld id="{316F672B-6F7E-44F2-8C45-8A8581499401}" type="slidenum">
              <a:rPr lang="en-US" altLang="en-US" smtClean="0"/>
              <a:pPr/>
              <a:t>28</a:t>
            </a:fld>
            <a:endParaRPr lang="en-US" altLang="en-US"/>
          </a:p>
        </p:txBody>
      </p:sp>
    </p:spTree>
    <p:extLst>
      <p:ext uri="{BB962C8B-B14F-4D97-AF65-F5344CB8AC3E}">
        <p14:creationId xmlns:p14="http://schemas.microsoft.com/office/powerpoint/2010/main" val="301302373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221" y="152400"/>
            <a:ext cx="6634579" cy="865878"/>
          </a:xfrm>
          <a:prstGeom prst="rect">
            <a:avLst/>
          </a:prstGeom>
        </p:spPr>
        <p:txBody>
          <a:bodyPr vert="horz" wrap="square" lIns="0" tIns="247904" rIns="0" bIns="0" rtlCol="0">
            <a:spAutoFit/>
          </a:bodyPr>
          <a:lstStyle/>
          <a:p>
            <a:pPr marL="2414905" algn="l">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Scoring</a:t>
            </a:r>
          </a:p>
        </p:txBody>
      </p:sp>
      <p:sp>
        <p:nvSpPr>
          <p:cNvPr id="5" name="object 5"/>
          <p:cNvSpPr/>
          <p:nvPr/>
        </p:nvSpPr>
        <p:spPr>
          <a:xfrm>
            <a:off x="1295400" y="990600"/>
            <a:ext cx="7467600" cy="4495800"/>
          </a:xfrm>
          <a:prstGeom prst="rect">
            <a:avLst/>
          </a:prstGeom>
          <a:blipFill>
            <a:blip r:embed="rId3" cstate="print"/>
            <a:stretch>
              <a:fillRect/>
            </a:stretch>
          </a:blipFill>
        </p:spPr>
        <p:txBody>
          <a:bodyPr wrap="square" lIns="0" tIns="0" rIns="0" bIns="0" rtlCol="0">
            <a:spAutoFit/>
          </a:bodyPr>
          <a:lstStyle/>
          <a:p>
            <a:endParaRPr/>
          </a:p>
        </p:txBody>
      </p:sp>
      <p:sp>
        <p:nvSpPr>
          <p:cNvPr id="3" name="Slide Number Placeholder 2"/>
          <p:cNvSpPr>
            <a:spLocks noGrp="1"/>
          </p:cNvSpPr>
          <p:nvPr>
            <p:ph type="sldNum" sz="quarter" idx="11"/>
          </p:nvPr>
        </p:nvSpPr>
        <p:spPr/>
        <p:txBody>
          <a:bodyPr/>
          <a:lstStyle/>
          <a:p>
            <a:fld id="{FDB71944-7EB8-4111-8F29-F33A994778CB}" type="slidenum">
              <a:rPr lang="en-US" altLang="en-US" smtClean="0"/>
              <a:pPr/>
              <a:t>29</a:t>
            </a:fld>
            <a:endParaRPr lang="en-US" altLang="en-US"/>
          </a:p>
        </p:txBody>
      </p:sp>
    </p:spTree>
    <p:extLst>
      <p:ext uri="{BB962C8B-B14F-4D97-AF65-F5344CB8AC3E}">
        <p14:creationId xmlns:p14="http://schemas.microsoft.com/office/powerpoint/2010/main" val="494516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5867400" cy="865878"/>
          </a:xfrm>
          <a:prstGeom prst="rect">
            <a:avLst/>
          </a:prstGeom>
        </p:spPr>
        <p:txBody>
          <a:bodyPr vert="horz" wrap="square" lIns="0" tIns="247904" rIns="0" bIns="0" rtlCol="0">
            <a:spAutoFit/>
          </a:bodyPr>
          <a:lstStyle/>
          <a:p>
            <a:pPr marL="1890395">
              <a:lnSpc>
                <a:spcPct val="100000"/>
              </a:lnSpc>
            </a:pPr>
            <a:r>
              <a:rPr dirty="0" smtClean="0">
                <a:solidFill>
                  <a:schemeClr val="tx1"/>
                </a:solidFill>
                <a:latin typeface="Calibri" panose="020F0502020204030204" pitchFamily="34" charset="0"/>
              </a:rPr>
              <a:t>Purpose</a:t>
            </a:r>
            <a:endParaRPr dirty="0">
              <a:solidFill>
                <a:schemeClr val="tx1"/>
              </a:solidFill>
              <a:latin typeface="Calibri" panose="020F0502020204030204" pitchFamily="34" charset="0"/>
            </a:endParaRPr>
          </a:p>
        </p:txBody>
      </p:sp>
      <p:sp>
        <p:nvSpPr>
          <p:cNvPr id="3" name="object 3"/>
          <p:cNvSpPr txBox="1"/>
          <p:nvPr/>
        </p:nvSpPr>
        <p:spPr>
          <a:xfrm>
            <a:off x="609600" y="1279905"/>
            <a:ext cx="8229600" cy="3885679"/>
          </a:xfrm>
          <a:prstGeom prst="rect">
            <a:avLst/>
          </a:prstGeom>
        </p:spPr>
        <p:txBody>
          <a:bodyPr vert="horz" wrap="square" lIns="0" tIns="0" rIns="0" bIns="0" rtlCol="0">
            <a:spAutoFit/>
          </a:bodyPr>
          <a:lstStyle/>
          <a:p>
            <a:pPr marL="12700">
              <a:lnSpc>
                <a:spcPct val="100000"/>
              </a:lnSpc>
            </a:pPr>
            <a:r>
              <a:rPr sz="2000" b="1" dirty="0">
                <a:solidFill>
                  <a:srgbClr val="FFFFFF"/>
                </a:solidFill>
                <a:latin typeface="Calibri" panose="020F0502020204030204" pitchFamily="34" charset="0"/>
                <a:cs typeface="Arial"/>
              </a:rPr>
              <a:t>3</a:t>
            </a:r>
            <a:endParaRPr sz="2000" dirty="0">
              <a:latin typeface="Calibri" panose="020F0502020204030204" pitchFamily="34" charset="0"/>
              <a:cs typeface="Arial"/>
            </a:endParaRPr>
          </a:p>
          <a:p>
            <a:pPr marL="680720" marR="229235" indent="-342900" algn="just">
              <a:lnSpc>
                <a:spcPct val="100000"/>
              </a:lnSpc>
              <a:spcBef>
                <a:spcPts val="680"/>
              </a:spcBef>
              <a:buClr>
                <a:srgbClr val="0070C0"/>
              </a:buClr>
              <a:buSzPct val="100000"/>
              <a:buFont typeface="Courier New" panose="02070309020205020404" pitchFamily="49" charset="0"/>
              <a:buChar char="o"/>
              <a:tabLst>
                <a:tab pos="658495" algn="l"/>
              </a:tabLst>
            </a:pPr>
            <a:r>
              <a:rPr sz="2000" dirty="0">
                <a:latin typeface="Calibri" panose="020F0502020204030204" pitchFamily="34" charset="0"/>
                <a:cs typeface="Tw Cen MT"/>
              </a:rPr>
              <a:t>E</a:t>
            </a:r>
            <a:r>
              <a:rPr sz="2000" spc="-65" dirty="0">
                <a:latin typeface="Calibri" panose="020F0502020204030204" pitchFamily="34" charset="0"/>
                <a:cs typeface="Tw Cen MT"/>
              </a:rPr>
              <a:t>v</a:t>
            </a:r>
            <a:r>
              <a:rPr sz="2000" dirty="0">
                <a:latin typeface="Calibri" panose="020F0502020204030204" pitchFamily="34" charset="0"/>
                <a:cs typeface="Tw Cen MT"/>
              </a:rPr>
              <a:t>ery student</a:t>
            </a:r>
            <a:r>
              <a:rPr sz="2000" spc="-15" dirty="0">
                <a:latin typeface="Calibri" panose="020F0502020204030204" pitchFamily="34" charset="0"/>
                <a:cs typeface="Tw Cen MT"/>
              </a:rPr>
              <a:t> </a:t>
            </a:r>
            <a:r>
              <a:rPr sz="2000" dirty="0">
                <a:latin typeface="Calibri" panose="020F0502020204030204" pitchFamily="34" charset="0"/>
                <a:cs typeface="Tw Cen MT"/>
              </a:rPr>
              <a:t>should ha</a:t>
            </a:r>
            <a:r>
              <a:rPr sz="2000" spc="-65" dirty="0">
                <a:latin typeface="Calibri" panose="020F0502020204030204" pitchFamily="34" charset="0"/>
                <a:cs typeface="Tw Cen MT"/>
              </a:rPr>
              <a:t>v</a:t>
            </a:r>
            <a:r>
              <a:rPr sz="2000" dirty="0">
                <a:latin typeface="Calibri" panose="020F0502020204030204" pitchFamily="34" charset="0"/>
                <a:cs typeface="Tw Cen MT"/>
              </a:rPr>
              <a:t>e</a:t>
            </a:r>
            <a:r>
              <a:rPr sz="2000" spc="-10" dirty="0">
                <a:latin typeface="Calibri" panose="020F0502020204030204" pitchFamily="34" charset="0"/>
                <a:cs typeface="Tw Cen MT"/>
              </a:rPr>
              <a:t> </a:t>
            </a:r>
            <a:r>
              <a:rPr sz="2000" dirty="0" smtClean="0">
                <a:latin typeface="Calibri" panose="020F0502020204030204" pitchFamily="34" charset="0"/>
                <a:cs typeface="Tw Cen MT"/>
              </a:rPr>
              <a:t>a</a:t>
            </a:r>
            <a:r>
              <a:rPr lang="en-US" sz="2000" dirty="0" smtClean="0">
                <a:latin typeface="Calibri" panose="020F0502020204030204" pitchFamily="34" charset="0"/>
                <a:cs typeface="Tw Cen MT"/>
              </a:rPr>
              <a:t>n</a:t>
            </a:r>
            <a:r>
              <a:rPr sz="2000" dirty="0" smtClean="0">
                <a:latin typeface="Calibri" panose="020F0502020204030204" pitchFamily="34" charset="0"/>
                <a:cs typeface="Tw Cen MT"/>
              </a:rPr>
              <a:t> equal </a:t>
            </a:r>
            <a:r>
              <a:rPr sz="2000" dirty="0">
                <a:latin typeface="Calibri" panose="020F0502020204030204" pitchFamily="34" charset="0"/>
                <a:cs typeface="Tw Cen MT"/>
              </a:rPr>
              <a:t>op</a:t>
            </a:r>
            <a:r>
              <a:rPr sz="2000" spc="5" dirty="0">
                <a:latin typeface="Calibri" panose="020F0502020204030204" pitchFamily="34" charset="0"/>
                <a:cs typeface="Tw Cen MT"/>
              </a:rPr>
              <a:t>p</a:t>
            </a:r>
            <a:r>
              <a:rPr sz="2000" dirty="0">
                <a:latin typeface="Calibri" panose="020F0502020204030204" pitchFamily="34" charset="0"/>
                <a:cs typeface="Tw Cen MT"/>
              </a:rPr>
              <a:t>o</a:t>
            </a:r>
            <a:r>
              <a:rPr sz="2000" spc="60" dirty="0">
                <a:latin typeface="Calibri" panose="020F0502020204030204" pitchFamily="34" charset="0"/>
                <a:cs typeface="Tw Cen MT"/>
              </a:rPr>
              <a:t>r</a:t>
            </a:r>
            <a:r>
              <a:rPr sz="2000" dirty="0">
                <a:latin typeface="Calibri" panose="020F0502020204030204" pitchFamily="34" charset="0"/>
                <a:cs typeface="Tw Cen MT"/>
              </a:rPr>
              <a:t>tuni</a:t>
            </a:r>
            <a:r>
              <a:rPr sz="2000" spc="5" dirty="0">
                <a:latin typeface="Calibri" panose="020F0502020204030204" pitchFamily="34" charset="0"/>
                <a:cs typeface="Tw Cen MT"/>
              </a:rPr>
              <a:t>t</a:t>
            </a:r>
            <a:r>
              <a:rPr sz="2000" dirty="0">
                <a:latin typeface="Calibri" panose="020F0502020204030204" pitchFamily="34" charset="0"/>
                <a:cs typeface="Tw Cen MT"/>
              </a:rPr>
              <a:t>y</a:t>
            </a:r>
            <a:r>
              <a:rPr sz="2000" spc="-35" dirty="0">
                <a:latin typeface="Calibri" panose="020F0502020204030204" pitchFamily="34" charset="0"/>
                <a:cs typeface="Tw Cen MT"/>
              </a:rPr>
              <a:t> </a:t>
            </a:r>
            <a:r>
              <a:rPr sz="2000" dirty="0">
                <a:latin typeface="Calibri" panose="020F0502020204030204" pitchFamily="34" charset="0"/>
                <a:cs typeface="Tw Cen MT"/>
              </a:rPr>
              <a:t>to sh</a:t>
            </a:r>
            <a:r>
              <a:rPr sz="2000" spc="-85" dirty="0">
                <a:latin typeface="Calibri" panose="020F0502020204030204" pitchFamily="34" charset="0"/>
                <a:cs typeface="Tw Cen MT"/>
              </a:rPr>
              <a:t>o</a:t>
            </a:r>
            <a:r>
              <a:rPr sz="2000" dirty="0">
                <a:latin typeface="Calibri" panose="020F0502020204030204" pitchFamily="34" charset="0"/>
                <a:cs typeface="Tw Cen MT"/>
              </a:rPr>
              <a:t>w</a:t>
            </a:r>
            <a:r>
              <a:rPr sz="2000" spc="-15" dirty="0">
                <a:latin typeface="Calibri" panose="020F0502020204030204" pitchFamily="34" charset="0"/>
                <a:cs typeface="Tw Cen MT"/>
              </a:rPr>
              <a:t> </a:t>
            </a:r>
            <a:r>
              <a:rPr sz="2000" dirty="0">
                <a:latin typeface="Calibri" panose="020F0502020204030204" pitchFamily="34" charset="0"/>
                <a:cs typeface="Tw Cen MT"/>
              </a:rPr>
              <a:t>what s/he</a:t>
            </a:r>
            <a:r>
              <a:rPr sz="2000" spc="-10" dirty="0">
                <a:latin typeface="Calibri" panose="020F0502020204030204" pitchFamily="34" charset="0"/>
                <a:cs typeface="Tw Cen MT"/>
              </a:rPr>
              <a:t> </a:t>
            </a:r>
            <a:r>
              <a:rPr sz="2000" dirty="0">
                <a:latin typeface="Calibri" panose="020F0502020204030204" pitchFamily="34" charset="0"/>
                <a:cs typeface="Tw Cen MT"/>
              </a:rPr>
              <a:t>kn</a:t>
            </a:r>
            <a:r>
              <a:rPr sz="2000" spc="-85" dirty="0">
                <a:latin typeface="Calibri" panose="020F0502020204030204" pitchFamily="34" charset="0"/>
                <a:cs typeface="Tw Cen MT"/>
              </a:rPr>
              <a:t>o</a:t>
            </a:r>
            <a:r>
              <a:rPr sz="2000" dirty="0">
                <a:latin typeface="Calibri" panose="020F0502020204030204" pitchFamily="34" charset="0"/>
                <a:cs typeface="Tw Cen MT"/>
              </a:rPr>
              <a:t>ws and</a:t>
            </a:r>
            <a:r>
              <a:rPr sz="2000" spc="-15" dirty="0">
                <a:latin typeface="Calibri" panose="020F0502020204030204" pitchFamily="34" charset="0"/>
                <a:cs typeface="Tw Cen MT"/>
              </a:rPr>
              <a:t> </a:t>
            </a:r>
            <a:r>
              <a:rPr sz="2000" dirty="0">
                <a:latin typeface="Calibri" panose="020F0502020204030204" pitchFamily="34" charset="0"/>
                <a:cs typeface="Tw Cen MT"/>
              </a:rPr>
              <a:t>can</a:t>
            </a:r>
            <a:r>
              <a:rPr sz="2000" spc="-5" dirty="0">
                <a:latin typeface="Calibri" panose="020F0502020204030204" pitchFamily="34" charset="0"/>
                <a:cs typeface="Tw Cen MT"/>
              </a:rPr>
              <a:t> </a:t>
            </a:r>
            <a:r>
              <a:rPr sz="2000" dirty="0">
                <a:latin typeface="Calibri" panose="020F0502020204030204" pitchFamily="34" charset="0"/>
                <a:cs typeface="Tw Cen MT"/>
              </a:rPr>
              <a:t>d</a:t>
            </a:r>
            <a:r>
              <a:rPr sz="2000" spc="-65" dirty="0">
                <a:latin typeface="Calibri" panose="020F0502020204030204" pitchFamily="34" charset="0"/>
                <a:cs typeface="Tw Cen MT"/>
              </a:rPr>
              <a:t>o</a:t>
            </a:r>
            <a:r>
              <a:rPr sz="2000" dirty="0">
                <a:latin typeface="Calibri" panose="020F0502020204030204" pitchFamily="34" charset="0"/>
                <a:cs typeface="Tw Cen MT"/>
              </a:rPr>
              <a:t>. Com</a:t>
            </a:r>
            <a:r>
              <a:rPr sz="2000" spc="-15" dirty="0">
                <a:latin typeface="Calibri" panose="020F0502020204030204" pitchFamily="34" charset="0"/>
                <a:cs typeface="Tw Cen MT"/>
              </a:rPr>
              <a:t>m</a:t>
            </a:r>
            <a:r>
              <a:rPr sz="2000" dirty="0">
                <a:latin typeface="Calibri" panose="020F0502020204030204" pitchFamily="34" charset="0"/>
                <a:cs typeface="Tw Cen MT"/>
              </a:rPr>
              <a:t>on t</a:t>
            </a:r>
            <a:r>
              <a:rPr sz="2000" spc="-15" dirty="0">
                <a:latin typeface="Calibri" panose="020F0502020204030204" pitchFamily="34" charset="0"/>
                <a:cs typeface="Tw Cen MT"/>
              </a:rPr>
              <a:t>r</a:t>
            </a:r>
            <a:r>
              <a:rPr sz="2000" dirty="0">
                <a:latin typeface="Calibri" panose="020F0502020204030204" pitchFamily="34" charset="0"/>
                <a:cs typeface="Tw Cen MT"/>
              </a:rPr>
              <a:t>aining</a:t>
            </a:r>
            <a:r>
              <a:rPr sz="2000" spc="-20" dirty="0">
                <a:latin typeface="Calibri" panose="020F0502020204030204" pitchFamily="34" charset="0"/>
                <a:cs typeface="Tw Cen MT"/>
              </a:rPr>
              <a:t> </a:t>
            </a:r>
            <a:r>
              <a:rPr sz="2000" dirty="0" smtClean="0">
                <a:latin typeface="Calibri" panose="020F0502020204030204" pitchFamily="34" charset="0"/>
                <a:cs typeface="Tw Cen MT"/>
              </a:rPr>
              <a:t>ensu</a:t>
            </a:r>
            <a:r>
              <a:rPr sz="2000" spc="5" dirty="0" smtClean="0">
                <a:latin typeface="Calibri" panose="020F0502020204030204" pitchFamily="34" charset="0"/>
                <a:cs typeface="Tw Cen MT"/>
              </a:rPr>
              <a:t>r</a:t>
            </a:r>
            <a:r>
              <a:rPr sz="2000" dirty="0" smtClean="0">
                <a:latin typeface="Calibri" panose="020F0502020204030204" pitchFamily="34" charset="0"/>
                <a:cs typeface="Tw Cen MT"/>
              </a:rPr>
              <a:t>es:</a:t>
            </a:r>
            <a:endParaRPr lang="en-US" sz="2000" dirty="0" smtClean="0">
              <a:latin typeface="Calibri" panose="020F0502020204030204" pitchFamily="34" charset="0"/>
              <a:cs typeface="Tw Cen MT"/>
            </a:endParaRPr>
          </a:p>
          <a:p>
            <a:pPr marL="1137920" marR="229235" lvl="1" indent="-342900" algn="just">
              <a:spcBef>
                <a:spcPts val="680"/>
              </a:spcBef>
              <a:buClr>
                <a:srgbClr val="0070C0"/>
              </a:buClr>
              <a:buSzPct val="100000"/>
              <a:buFont typeface="Wingdings" panose="05000000000000000000" pitchFamily="2" charset="2"/>
              <a:buChar char="§"/>
              <a:tabLst>
                <a:tab pos="658495" algn="l"/>
              </a:tabLst>
            </a:pPr>
            <a:r>
              <a:rPr sz="2000" spc="-75" dirty="0" smtClean="0">
                <a:latin typeface="Calibri" panose="020F0502020204030204" pitchFamily="34" charset="0"/>
                <a:cs typeface="Tw Cen MT"/>
              </a:rPr>
              <a:t>R</a:t>
            </a:r>
            <a:r>
              <a:rPr sz="2000" dirty="0" smtClean="0">
                <a:latin typeface="Calibri" panose="020F0502020204030204" pitchFamily="34" charset="0"/>
                <a:cs typeface="Tw Cen MT"/>
              </a:rPr>
              <a:t>eliabi</a:t>
            </a:r>
            <a:r>
              <a:rPr sz="2000" spc="-10" dirty="0" smtClean="0">
                <a:latin typeface="Calibri" panose="020F0502020204030204" pitchFamily="34" charset="0"/>
                <a:cs typeface="Tw Cen MT"/>
              </a:rPr>
              <a:t>l</a:t>
            </a:r>
            <a:r>
              <a:rPr sz="2000" spc="-5" dirty="0" smtClean="0">
                <a:latin typeface="Calibri" panose="020F0502020204030204" pitchFamily="34" charset="0"/>
                <a:cs typeface="Tw Cen MT"/>
              </a:rPr>
              <a:t>ity</a:t>
            </a:r>
            <a:endParaRPr sz="2000" dirty="0">
              <a:latin typeface="Calibri" panose="020F0502020204030204" pitchFamily="34" charset="0"/>
              <a:cs typeface="Tw Cen MT"/>
            </a:endParaRPr>
          </a:p>
          <a:p>
            <a:pPr marL="1824355" lvl="2" indent="-342900">
              <a:lnSpc>
                <a:spcPct val="100000"/>
              </a:lnSpc>
              <a:spcBef>
                <a:spcPts val="405"/>
              </a:spcBef>
              <a:buClr>
                <a:srgbClr val="0070C0"/>
              </a:buClr>
              <a:buSzPct val="100000"/>
              <a:buFont typeface="Wingdings" panose="05000000000000000000" pitchFamily="2" charset="2"/>
              <a:buChar char="ü"/>
              <a:tabLst>
                <a:tab pos="1710689" algn="l"/>
              </a:tabLst>
            </a:pPr>
            <a:r>
              <a:rPr sz="2000" dirty="0">
                <a:latin typeface="Calibri" panose="020F0502020204030204" pitchFamily="34" charset="0"/>
                <a:cs typeface="Tw Cen MT"/>
              </a:rPr>
              <a:t>f</a:t>
            </a:r>
            <a:r>
              <a:rPr sz="2000" spc="-30" dirty="0">
                <a:latin typeface="Calibri" panose="020F0502020204030204" pitchFamily="34" charset="0"/>
                <a:cs typeface="Tw Cen MT"/>
              </a:rPr>
              <a:t>r</a:t>
            </a:r>
            <a:r>
              <a:rPr sz="2000" dirty="0">
                <a:latin typeface="Calibri" panose="020F0502020204030204" pitchFamily="34" charset="0"/>
                <a:cs typeface="Tw Cen MT"/>
              </a:rPr>
              <a:t>om</a:t>
            </a:r>
            <a:r>
              <a:rPr sz="2000" spc="-25" dirty="0">
                <a:latin typeface="Calibri" panose="020F0502020204030204" pitchFamily="34" charset="0"/>
                <a:cs typeface="Tw Cen MT"/>
              </a:rPr>
              <a:t> </a:t>
            </a:r>
            <a:r>
              <a:rPr sz="2000" dirty="0">
                <a:latin typeface="Calibri" panose="020F0502020204030204" pitchFamily="34" charset="0"/>
                <a:cs typeface="Tw Cen MT"/>
              </a:rPr>
              <a:t>one</a:t>
            </a:r>
            <a:r>
              <a:rPr sz="2000" spc="-20" dirty="0">
                <a:latin typeface="Calibri" panose="020F0502020204030204" pitchFamily="34" charset="0"/>
                <a:cs typeface="Tw Cen MT"/>
              </a:rPr>
              <a:t> </a:t>
            </a:r>
            <a:r>
              <a:rPr lang="en-US" sz="2000" dirty="0">
                <a:latin typeface="Calibri" panose="020F0502020204030204" pitchFamily="34" charset="0"/>
                <a:cs typeface="Tw Cen MT"/>
              </a:rPr>
              <a:t>a</a:t>
            </a:r>
            <a:r>
              <a:rPr sz="2000" dirty="0" smtClean="0">
                <a:latin typeface="Calibri" panose="020F0502020204030204" pitchFamily="34" charset="0"/>
                <a:cs typeface="Tw Cen MT"/>
              </a:rPr>
              <a:t>ss</a:t>
            </a:r>
            <a:r>
              <a:rPr sz="2000" spc="5" dirty="0" smtClean="0">
                <a:latin typeface="Calibri" panose="020F0502020204030204" pitchFamily="34" charset="0"/>
                <a:cs typeface="Tw Cen MT"/>
              </a:rPr>
              <a:t>e</a:t>
            </a:r>
            <a:r>
              <a:rPr sz="2000" dirty="0" smtClean="0">
                <a:latin typeface="Calibri" panose="020F0502020204030204" pitchFamily="34" charset="0"/>
                <a:cs typeface="Tw Cen MT"/>
              </a:rPr>
              <a:t>ssor</a:t>
            </a:r>
            <a:r>
              <a:rPr sz="2000" spc="-45" dirty="0" smtClean="0">
                <a:latin typeface="Calibri" panose="020F0502020204030204" pitchFamily="34" charset="0"/>
                <a:cs typeface="Tw Cen MT"/>
              </a:rPr>
              <a:t> </a:t>
            </a:r>
            <a:r>
              <a:rPr sz="2000" dirty="0">
                <a:latin typeface="Calibri" panose="020F0502020204030204" pitchFamily="34" charset="0"/>
                <a:cs typeface="Tw Cen MT"/>
              </a:rPr>
              <a:t>to</a:t>
            </a:r>
            <a:r>
              <a:rPr sz="2000" spc="-10" dirty="0">
                <a:latin typeface="Calibri" panose="020F0502020204030204" pitchFamily="34" charset="0"/>
                <a:cs typeface="Tw Cen MT"/>
              </a:rPr>
              <a:t> </a:t>
            </a:r>
            <a:r>
              <a:rPr sz="2000" dirty="0">
                <a:latin typeface="Calibri" panose="020F0502020204030204" pitchFamily="34" charset="0"/>
                <a:cs typeface="Tw Cen MT"/>
              </a:rPr>
              <a:t>another</a:t>
            </a:r>
          </a:p>
          <a:p>
            <a:pPr marL="1824355" lvl="2" indent="-342900">
              <a:lnSpc>
                <a:spcPct val="100000"/>
              </a:lnSpc>
              <a:spcBef>
                <a:spcPts val="405"/>
              </a:spcBef>
              <a:buClr>
                <a:srgbClr val="0070C0"/>
              </a:buClr>
              <a:buSzPct val="100000"/>
              <a:buFont typeface="Wingdings" panose="05000000000000000000" pitchFamily="2" charset="2"/>
              <a:buChar char="ü"/>
              <a:tabLst>
                <a:tab pos="1710689" algn="l"/>
              </a:tabLst>
            </a:pPr>
            <a:r>
              <a:rPr sz="2000" dirty="0">
                <a:latin typeface="Calibri" panose="020F0502020204030204" pitchFamily="34" charset="0"/>
                <a:cs typeface="Tw Cen MT"/>
              </a:rPr>
              <a:t>f</a:t>
            </a:r>
            <a:r>
              <a:rPr sz="2000" spc="-30" dirty="0">
                <a:latin typeface="Calibri" panose="020F0502020204030204" pitchFamily="34" charset="0"/>
                <a:cs typeface="Tw Cen MT"/>
              </a:rPr>
              <a:t>r</a:t>
            </a:r>
            <a:r>
              <a:rPr sz="2000" dirty="0">
                <a:latin typeface="Calibri" panose="020F0502020204030204" pitchFamily="34" charset="0"/>
                <a:cs typeface="Tw Cen MT"/>
              </a:rPr>
              <a:t>om</a:t>
            </a:r>
            <a:r>
              <a:rPr sz="2000" spc="-25" dirty="0">
                <a:latin typeface="Calibri" panose="020F0502020204030204" pitchFamily="34" charset="0"/>
                <a:cs typeface="Tw Cen MT"/>
              </a:rPr>
              <a:t> </a:t>
            </a:r>
            <a:r>
              <a:rPr sz="2000" dirty="0">
                <a:latin typeface="Calibri" panose="020F0502020204030204" pitchFamily="34" charset="0"/>
                <a:cs typeface="Tw Cen MT"/>
              </a:rPr>
              <a:t>one</a:t>
            </a:r>
            <a:r>
              <a:rPr sz="2000" spc="-20" dirty="0">
                <a:latin typeface="Calibri" panose="020F0502020204030204" pitchFamily="34" charset="0"/>
                <a:cs typeface="Tw Cen MT"/>
              </a:rPr>
              <a:t> </a:t>
            </a:r>
            <a:r>
              <a:rPr sz="2000" dirty="0">
                <a:latin typeface="Calibri" panose="020F0502020204030204" pitchFamily="34" charset="0"/>
                <a:cs typeface="Tw Cen MT"/>
              </a:rPr>
              <a:t>occas</a:t>
            </a:r>
            <a:r>
              <a:rPr sz="2000" spc="5" dirty="0">
                <a:latin typeface="Calibri" panose="020F0502020204030204" pitchFamily="34" charset="0"/>
                <a:cs typeface="Tw Cen MT"/>
              </a:rPr>
              <a:t>i</a:t>
            </a:r>
            <a:r>
              <a:rPr sz="2000" dirty="0">
                <a:latin typeface="Calibri" panose="020F0502020204030204" pitchFamily="34" charset="0"/>
                <a:cs typeface="Tw Cen MT"/>
              </a:rPr>
              <a:t>on</a:t>
            </a:r>
            <a:r>
              <a:rPr sz="2000" spc="-20" dirty="0">
                <a:latin typeface="Calibri" panose="020F0502020204030204" pitchFamily="34" charset="0"/>
                <a:cs typeface="Tw Cen MT"/>
              </a:rPr>
              <a:t> </a:t>
            </a:r>
            <a:r>
              <a:rPr sz="2000" dirty="0">
                <a:latin typeface="Calibri" panose="020F0502020204030204" pitchFamily="34" charset="0"/>
                <a:cs typeface="Tw Cen MT"/>
              </a:rPr>
              <a:t>to</a:t>
            </a:r>
            <a:r>
              <a:rPr sz="2000" spc="-10" dirty="0">
                <a:latin typeface="Calibri" panose="020F0502020204030204" pitchFamily="34" charset="0"/>
                <a:cs typeface="Tw Cen MT"/>
              </a:rPr>
              <a:t> </a:t>
            </a:r>
            <a:r>
              <a:rPr sz="2000" dirty="0">
                <a:latin typeface="Calibri" panose="020F0502020204030204" pitchFamily="34" charset="0"/>
                <a:cs typeface="Tw Cen MT"/>
              </a:rPr>
              <a:t>another</a:t>
            </a:r>
          </a:p>
          <a:p>
            <a:pPr marL="1824355" lvl="2" indent="-342900">
              <a:lnSpc>
                <a:spcPct val="100000"/>
              </a:lnSpc>
              <a:spcBef>
                <a:spcPts val="395"/>
              </a:spcBef>
              <a:buClr>
                <a:srgbClr val="0070C0"/>
              </a:buClr>
              <a:buSzPct val="100000"/>
              <a:buFont typeface="Wingdings" panose="05000000000000000000" pitchFamily="2" charset="2"/>
              <a:buChar char="ü"/>
              <a:tabLst>
                <a:tab pos="1710689" algn="l"/>
              </a:tabLst>
            </a:pPr>
            <a:r>
              <a:rPr sz="2000" dirty="0">
                <a:latin typeface="Calibri" panose="020F0502020204030204" pitchFamily="34" charset="0"/>
                <a:cs typeface="Tw Cen MT"/>
              </a:rPr>
              <a:t>f</a:t>
            </a:r>
            <a:r>
              <a:rPr sz="2000" spc="-30" dirty="0">
                <a:latin typeface="Calibri" panose="020F0502020204030204" pitchFamily="34" charset="0"/>
                <a:cs typeface="Tw Cen MT"/>
              </a:rPr>
              <a:t>r</a:t>
            </a:r>
            <a:r>
              <a:rPr sz="2000" dirty="0">
                <a:latin typeface="Calibri" panose="020F0502020204030204" pitchFamily="34" charset="0"/>
                <a:cs typeface="Tw Cen MT"/>
              </a:rPr>
              <a:t>om</a:t>
            </a:r>
            <a:r>
              <a:rPr sz="2000" spc="-25" dirty="0">
                <a:latin typeface="Calibri" panose="020F0502020204030204" pitchFamily="34" charset="0"/>
                <a:cs typeface="Tw Cen MT"/>
              </a:rPr>
              <a:t> </a:t>
            </a:r>
            <a:r>
              <a:rPr sz="2000" dirty="0">
                <a:latin typeface="Calibri" panose="020F0502020204030204" pitchFamily="34" charset="0"/>
                <a:cs typeface="Tw Cen MT"/>
              </a:rPr>
              <a:t>one</a:t>
            </a:r>
            <a:r>
              <a:rPr sz="2000" spc="-20" dirty="0">
                <a:latin typeface="Calibri" panose="020F0502020204030204" pitchFamily="34" charset="0"/>
                <a:cs typeface="Tw Cen MT"/>
              </a:rPr>
              <a:t> </a:t>
            </a:r>
            <a:r>
              <a:rPr sz="2000" dirty="0">
                <a:latin typeface="Calibri" panose="020F0502020204030204" pitchFamily="34" charset="0"/>
                <a:cs typeface="Tw Cen MT"/>
              </a:rPr>
              <a:t>di</a:t>
            </a:r>
            <a:r>
              <a:rPr sz="2000" spc="5" dirty="0">
                <a:latin typeface="Calibri" panose="020F0502020204030204" pitchFamily="34" charset="0"/>
                <a:cs typeface="Tw Cen MT"/>
              </a:rPr>
              <a:t>s</a:t>
            </a:r>
            <a:r>
              <a:rPr sz="2000" dirty="0">
                <a:latin typeface="Calibri" panose="020F0502020204030204" pitchFamily="34" charset="0"/>
                <a:cs typeface="Tw Cen MT"/>
              </a:rPr>
              <a:t>trict</a:t>
            </a:r>
            <a:r>
              <a:rPr sz="2000" spc="-45" dirty="0">
                <a:latin typeface="Calibri" panose="020F0502020204030204" pitchFamily="34" charset="0"/>
                <a:cs typeface="Tw Cen MT"/>
              </a:rPr>
              <a:t> </a:t>
            </a:r>
            <a:r>
              <a:rPr sz="2000" dirty="0">
                <a:latin typeface="Calibri" panose="020F0502020204030204" pitchFamily="34" charset="0"/>
                <a:cs typeface="Tw Cen MT"/>
              </a:rPr>
              <a:t>to</a:t>
            </a:r>
            <a:r>
              <a:rPr sz="2000" spc="-10" dirty="0">
                <a:latin typeface="Calibri" panose="020F0502020204030204" pitchFamily="34" charset="0"/>
                <a:cs typeface="Tw Cen MT"/>
              </a:rPr>
              <a:t> </a:t>
            </a:r>
            <a:r>
              <a:rPr sz="2000" dirty="0">
                <a:latin typeface="Calibri" panose="020F0502020204030204" pitchFamily="34" charset="0"/>
                <a:cs typeface="Tw Cen MT"/>
              </a:rPr>
              <a:t>another</a:t>
            </a:r>
          </a:p>
          <a:p>
            <a:pPr marL="1367155" lvl="1" indent="-342900">
              <a:lnSpc>
                <a:spcPct val="100000"/>
              </a:lnSpc>
              <a:spcBef>
                <a:spcPts val="480"/>
              </a:spcBef>
              <a:buClr>
                <a:srgbClr val="0070C0"/>
              </a:buClr>
              <a:buSzPct val="100000"/>
              <a:buFont typeface="Wingdings" panose="05000000000000000000" pitchFamily="2" charset="2"/>
              <a:buChar char="§"/>
              <a:tabLst>
                <a:tab pos="1253490" algn="l"/>
              </a:tabLst>
            </a:pPr>
            <a:r>
              <a:rPr sz="2000" spc="-160" dirty="0">
                <a:latin typeface="Calibri" panose="020F0502020204030204" pitchFamily="34" charset="0"/>
                <a:cs typeface="Tw Cen MT"/>
              </a:rPr>
              <a:t>V</a:t>
            </a:r>
            <a:r>
              <a:rPr sz="2000" dirty="0">
                <a:latin typeface="Calibri" panose="020F0502020204030204" pitchFamily="34" charset="0"/>
                <a:cs typeface="Tw Cen MT"/>
              </a:rPr>
              <a:t>alidity:</a:t>
            </a:r>
          </a:p>
          <a:p>
            <a:pPr marL="1824355" marR="67310" lvl="2" indent="-342900">
              <a:lnSpc>
                <a:spcPct val="100000"/>
              </a:lnSpc>
              <a:spcBef>
                <a:spcPts val="420"/>
              </a:spcBef>
              <a:buClr>
                <a:srgbClr val="0070C0"/>
              </a:buClr>
              <a:buSzPct val="100000"/>
              <a:buFont typeface="Wingdings" panose="05000000000000000000" pitchFamily="2" charset="2"/>
              <a:buChar char="ü"/>
              <a:tabLst>
                <a:tab pos="1710689" algn="l"/>
              </a:tabLst>
            </a:pPr>
            <a:r>
              <a:rPr sz="2000" dirty="0" smtClean="0">
                <a:latin typeface="Calibri" panose="020F0502020204030204" pitchFamily="34" charset="0"/>
                <a:cs typeface="Tw Cen MT"/>
              </a:rPr>
              <a:t>the</a:t>
            </a:r>
            <a:r>
              <a:rPr sz="2000" spc="-15" dirty="0" smtClean="0">
                <a:latin typeface="Calibri" panose="020F0502020204030204" pitchFamily="34" charset="0"/>
                <a:cs typeface="Tw Cen MT"/>
              </a:rPr>
              <a:t> </a:t>
            </a:r>
            <a:r>
              <a:rPr sz="2000" dirty="0">
                <a:latin typeface="Calibri" panose="020F0502020204030204" pitchFamily="34" charset="0"/>
                <a:cs typeface="Tw Cen MT"/>
              </a:rPr>
              <a:t>r</a:t>
            </a:r>
            <a:r>
              <a:rPr sz="2000" spc="5" dirty="0">
                <a:latin typeface="Calibri" panose="020F0502020204030204" pitchFamily="34" charset="0"/>
                <a:cs typeface="Tw Cen MT"/>
              </a:rPr>
              <a:t>e</a:t>
            </a:r>
            <a:r>
              <a:rPr sz="2000" dirty="0">
                <a:latin typeface="Calibri" panose="020F0502020204030204" pitchFamily="34" charset="0"/>
                <a:cs typeface="Tw Cen MT"/>
              </a:rPr>
              <a:t>su</a:t>
            </a:r>
            <a:r>
              <a:rPr sz="2000" spc="5" dirty="0">
                <a:latin typeface="Calibri" panose="020F0502020204030204" pitchFamily="34" charset="0"/>
                <a:cs typeface="Tw Cen MT"/>
              </a:rPr>
              <a:t>l</a:t>
            </a:r>
            <a:r>
              <a:rPr sz="2000" dirty="0">
                <a:latin typeface="Calibri" panose="020F0502020204030204" pitchFamily="34" charset="0"/>
                <a:cs typeface="Tw Cen MT"/>
              </a:rPr>
              <a:t>ts</a:t>
            </a:r>
            <a:r>
              <a:rPr sz="2000" spc="-50" dirty="0">
                <a:latin typeface="Calibri" panose="020F0502020204030204" pitchFamily="34" charset="0"/>
                <a:cs typeface="Tw Cen MT"/>
              </a:rPr>
              <a:t> </a:t>
            </a:r>
            <a:r>
              <a:rPr sz="2000" dirty="0">
                <a:latin typeface="Calibri" panose="020F0502020204030204" pitchFamily="34" charset="0"/>
                <a:cs typeface="Tw Cen MT"/>
              </a:rPr>
              <a:t>are</a:t>
            </a:r>
            <a:r>
              <a:rPr sz="2000" spc="-20" dirty="0">
                <a:latin typeface="Calibri" panose="020F0502020204030204" pitchFamily="34" charset="0"/>
                <a:cs typeface="Tw Cen MT"/>
              </a:rPr>
              <a:t> </a:t>
            </a:r>
            <a:r>
              <a:rPr sz="2000" dirty="0">
                <a:latin typeface="Calibri" panose="020F0502020204030204" pitchFamily="34" charset="0"/>
                <a:cs typeface="Tw Cen MT"/>
              </a:rPr>
              <a:t>an</a:t>
            </a:r>
            <a:r>
              <a:rPr sz="2000" spc="-20" dirty="0">
                <a:latin typeface="Calibri" panose="020F0502020204030204" pitchFamily="34" charset="0"/>
                <a:cs typeface="Tw Cen MT"/>
              </a:rPr>
              <a:t> </a:t>
            </a:r>
            <a:r>
              <a:rPr sz="2000" dirty="0">
                <a:latin typeface="Calibri" panose="020F0502020204030204" pitchFamily="34" charset="0"/>
                <a:cs typeface="Tw Cen MT"/>
              </a:rPr>
              <a:t>ac</a:t>
            </a:r>
            <a:r>
              <a:rPr sz="2000" spc="-10" dirty="0">
                <a:latin typeface="Calibri" panose="020F0502020204030204" pitchFamily="34" charset="0"/>
                <a:cs typeface="Tw Cen MT"/>
              </a:rPr>
              <a:t>c</a:t>
            </a:r>
            <a:r>
              <a:rPr sz="2000" dirty="0">
                <a:latin typeface="Calibri" panose="020F0502020204030204" pitchFamily="34" charset="0"/>
                <a:cs typeface="Tw Cen MT"/>
              </a:rPr>
              <a:t>u</a:t>
            </a:r>
            <a:r>
              <a:rPr sz="2000" spc="-25" dirty="0">
                <a:latin typeface="Calibri" panose="020F0502020204030204" pitchFamily="34" charset="0"/>
                <a:cs typeface="Tw Cen MT"/>
              </a:rPr>
              <a:t>r</a:t>
            </a:r>
            <a:r>
              <a:rPr sz="2000" dirty="0">
                <a:latin typeface="Calibri" panose="020F0502020204030204" pitchFamily="34" charset="0"/>
                <a:cs typeface="Tw Cen MT"/>
              </a:rPr>
              <a:t>ate</a:t>
            </a:r>
            <a:r>
              <a:rPr sz="2000" spc="-15" dirty="0">
                <a:latin typeface="Calibri" panose="020F0502020204030204" pitchFamily="34" charset="0"/>
                <a:cs typeface="Tw Cen MT"/>
              </a:rPr>
              <a:t> </a:t>
            </a:r>
            <a:r>
              <a:rPr sz="2000" dirty="0">
                <a:latin typeface="Calibri" panose="020F0502020204030204" pitchFamily="34" charset="0"/>
                <a:cs typeface="Tw Cen MT"/>
              </a:rPr>
              <a:t>r</a:t>
            </a:r>
            <a:r>
              <a:rPr sz="2000" spc="5" dirty="0">
                <a:latin typeface="Calibri" panose="020F0502020204030204" pitchFamily="34" charset="0"/>
                <a:cs typeface="Tw Cen MT"/>
              </a:rPr>
              <a:t>e</a:t>
            </a:r>
            <a:r>
              <a:rPr sz="2000" dirty="0">
                <a:latin typeface="Calibri" panose="020F0502020204030204" pitchFamily="34" charset="0"/>
                <a:cs typeface="Tw Cen MT"/>
              </a:rPr>
              <a:t>f</a:t>
            </a:r>
            <a:r>
              <a:rPr sz="2000" spc="5" dirty="0">
                <a:latin typeface="Calibri" panose="020F0502020204030204" pitchFamily="34" charset="0"/>
                <a:cs typeface="Tw Cen MT"/>
              </a:rPr>
              <a:t>l</a:t>
            </a:r>
            <a:r>
              <a:rPr sz="2000" dirty="0">
                <a:latin typeface="Calibri" panose="020F0502020204030204" pitchFamily="34" charset="0"/>
                <a:cs typeface="Tw Cen MT"/>
              </a:rPr>
              <a:t>ection</a:t>
            </a:r>
            <a:r>
              <a:rPr sz="2000" spc="-40" dirty="0">
                <a:latin typeface="Calibri" panose="020F0502020204030204" pitchFamily="34" charset="0"/>
                <a:cs typeface="Tw Cen MT"/>
              </a:rPr>
              <a:t> </a:t>
            </a:r>
            <a:r>
              <a:rPr sz="2000" dirty="0">
                <a:latin typeface="Calibri" panose="020F0502020204030204" pitchFamily="34" charset="0"/>
                <a:cs typeface="Tw Cen MT"/>
              </a:rPr>
              <a:t>of</a:t>
            </a:r>
            <a:r>
              <a:rPr sz="2000" spc="40" dirty="0">
                <a:latin typeface="Calibri" panose="020F0502020204030204" pitchFamily="34" charset="0"/>
                <a:cs typeface="Tw Cen MT"/>
              </a:rPr>
              <a:t> </a:t>
            </a:r>
            <a:r>
              <a:rPr sz="2000" dirty="0">
                <a:latin typeface="Calibri" panose="020F0502020204030204" pitchFamily="34" charset="0"/>
                <a:cs typeface="Tw Cen MT"/>
              </a:rPr>
              <a:t>student</a:t>
            </a:r>
            <a:r>
              <a:rPr sz="2000" spc="-25" dirty="0">
                <a:latin typeface="Calibri" panose="020F0502020204030204" pitchFamily="34" charset="0"/>
                <a:cs typeface="Tw Cen MT"/>
              </a:rPr>
              <a:t> </a:t>
            </a:r>
            <a:r>
              <a:rPr sz="2000" dirty="0">
                <a:latin typeface="Calibri" panose="020F0502020204030204" pitchFamily="34" charset="0"/>
                <a:cs typeface="Tw Cen MT"/>
              </a:rPr>
              <a:t>kn</a:t>
            </a:r>
            <a:r>
              <a:rPr sz="2000" spc="-60" dirty="0">
                <a:latin typeface="Calibri" panose="020F0502020204030204" pitchFamily="34" charset="0"/>
                <a:cs typeface="Tw Cen MT"/>
              </a:rPr>
              <a:t>o</a:t>
            </a:r>
            <a:r>
              <a:rPr sz="2000" dirty="0">
                <a:latin typeface="Calibri" panose="020F0502020204030204" pitchFamily="34" charset="0"/>
                <a:cs typeface="Tw Cen MT"/>
              </a:rPr>
              <a:t>wled</a:t>
            </a:r>
            <a:r>
              <a:rPr sz="2000" spc="-40" dirty="0">
                <a:latin typeface="Calibri" panose="020F0502020204030204" pitchFamily="34" charset="0"/>
                <a:cs typeface="Tw Cen MT"/>
              </a:rPr>
              <a:t>g</a:t>
            </a:r>
            <a:r>
              <a:rPr sz="2000" dirty="0">
                <a:latin typeface="Calibri" panose="020F0502020204030204" pitchFamily="34" charset="0"/>
                <a:cs typeface="Tw Cen MT"/>
              </a:rPr>
              <a:t>e and</a:t>
            </a:r>
            <a:r>
              <a:rPr sz="2000" spc="-20" dirty="0">
                <a:latin typeface="Calibri" panose="020F0502020204030204" pitchFamily="34" charset="0"/>
                <a:cs typeface="Tw Cen MT"/>
              </a:rPr>
              <a:t> </a:t>
            </a:r>
            <a:r>
              <a:rPr sz="2000" dirty="0">
                <a:latin typeface="Calibri" panose="020F0502020204030204" pitchFamily="34" charset="0"/>
                <a:cs typeface="Tw Cen MT"/>
              </a:rPr>
              <a:t>sk</a:t>
            </a:r>
            <a:r>
              <a:rPr sz="2000" spc="5" dirty="0">
                <a:latin typeface="Calibri" panose="020F0502020204030204" pitchFamily="34" charset="0"/>
                <a:cs typeface="Tw Cen MT"/>
              </a:rPr>
              <a:t>i</a:t>
            </a:r>
            <a:r>
              <a:rPr sz="2000" spc="-5" dirty="0">
                <a:latin typeface="Calibri" panose="020F0502020204030204" pitchFamily="34" charset="0"/>
                <a:cs typeface="Tw Cen MT"/>
              </a:rPr>
              <a:t>ll</a:t>
            </a:r>
            <a:endParaRPr sz="2000" dirty="0">
              <a:latin typeface="Calibri" panose="020F0502020204030204" pitchFamily="34" charset="0"/>
              <a:cs typeface="Tw Cen MT"/>
            </a:endParaRPr>
          </a:p>
          <a:p>
            <a:pPr marL="1824355" lvl="2" indent="-342900">
              <a:lnSpc>
                <a:spcPct val="100000"/>
              </a:lnSpc>
              <a:spcBef>
                <a:spcPts val="395"/>
              </a:spcBef>
              <a:buClr>
                <a:srgbClr val="0070C0"/>
              </a:buClr>
              <a:buSzPct val="100000"/>
              <a:buFont typeface="Wingdings" panose="05000000000000000000" pitchFamily="2" charset="2"/>
              <a:buChar char="ü"/>
              <a:tabLst>
                <a:tab pos="1710689" algn="l"/>
              </a:tabLst>
            </a:pPr>
            <a:r>
              <a:rPr sz="2000" dirty="0" smtClean="0">
                <a:latin typeface="Calibri" panose="020F0502020204030204" pitchFamily="34" charset="0"/>
                <a:cs typeface="Tw Cen MT"/>
              </a:rPr>
              <a:t>t</a:t>
            </a:r>
            <a:r>
              <a:rPr sz="2000" spc="-10" dirty="0" smtClean="0">
                <a:latin typeface="Calibri" panose="020F0502020204030204" pitchFamily="34" charset="0"/>
                <a:cs typeface="Tw Cen MT"/>
              </a:rPr>
              <a:t>h</a:t>
            </a:r>
            <a:r>
              <a:rPr sz="2000" dirty="0" smtClean="0">
                <a:latin typeface="Calibri" panose="020F0502020204030204" pitchFamily="34" charset="0"/>
                <a:cs typeface="Tw Cen MT"/>
              </a:rPr>
              <a:t>e</a:t>
            </a:r>
            <a:r>
              <a:rPr sz="2000" spc="-10" dirty="0" smtClean="0">
                <a:latin typeface="Calibri" panose="020F0502020204030204" pitchFamily="34" charset="0"/>
                <a:cs typeface="Tw Cen MT"/>
              </a:rPr>
              <a:t> </a:t>
            </a:r>
            <a:r>
              <a:rPr sz="2000" dirty="0">
                <a:latin typeface="Calibri" panose="020F0502020204030204" pitchFamily="34" charset="0"/>
                <a:cs typeface="Tw Cen MT"/>
              </a:rPr>
              <a:t>out</a:t>
            </a:r>
            <a:r>
              <a:rPr sz="2000" spc="-10" dirty="0">
                <a:latin typeface="Calibri" panose="020F0502020204030204" pitchFamily="34" charset="0"/>
                <a:cs typeface="Tw Cen MT"/>
              </a:rPr>
              <a:t>c</a:t>
            </a:r>
            <a:r>
              <a:rPr sz="2000" dirty="0">
                <a:latin typeface="Calibri" panose="020F0502020204030204" pitchFamily="34" charset="0"/>
                <a:cs typeface="Tw Cen MT"/>
              </a:rPr>
              <a:t>ome</a:t>
            </a:r>
            <a:r>
              <a:rPr sz="2000" spc="-25" dirty="0">
                <a:latin typeface="Calibri" panose="020F0502020204030204" pitchFamily="34" charset="0"/>
                <a:cs typeface="Tw Cen MT"/>
              </a:rPr>
              <a:t> </a:t>
            </a:r>
            <a:r>
              <a:rPr sz="2000" spc="-5" dirty="0">
                <a:latin typeface="Calibri" panose="020F0502020204030204" pitchFamily="34" charset="0"/>
                <a:cs typeface="Tw Cen MT"/>
              </a:rPr>
              <a:t>i</a:t>
            </a:r>
            <a:r>
              <a:rPr sz="2000" dirty="0">
                <a:latin typeface="Calibri" panose="020F0502020204030204" pitchFamily="34" charset="0"/>
                <a:cs typeface="Tw Cen MT"/>
              </a:rPr>
              <a:t>s</a:t>
            </a:r>
            <a:r>
              <a:rPr sz="2000" spc="-10" dirty="0">
                <a:latin typeface="Calibri" panose="020F0502020204030204" pitchFamily="34" charset="0"/>
                <a:cs typeface="Tw Cen MT"/>
              </a:rPr>
              <a:t> </a:t>
            </a:r>
            <a:r>
              <a:rPr sz="2000" dirty="0">
                <a:latin typeface="Calibri" panose="020F0502020204030204" pitchFamily="34" charset="0"/>
                <a:cs typeface="Tw Cen MT"/>
              </a:rPr>
              <a:t>a</a:t>
            </a:r>
            <a:r>
              <a:rPr sz="2000" spc="-20" dirty="0">
                <a:latin typeface="Calibri" panose="020F0502020204030204" pitchFamily="34" charset="0"/>
                <a:cs typeface="Tw Cen MT"/>
              </a:rPr>
              <a:t> </a:t>
            </a:r>
            <a:r>
              <a:rPr sz="2000" dirty="0">
                <a:latin typeface="Calibri" panose="020F0502020204030204" pitchFamily="34" charset="0"/>
                <a:cs typeface="Tw Cen MT"/>
              </a:rPr>
              <a:t>r</a:t>
            </a:r>
            <a:r>
              <a:rPr sz="2000" spc="5" dirty="0">
                <a:latin typeface="Calibri" panose="020F0502020204030204" pitchFamily="34" charset="0"/>
                <a:cs typeface="Tw Cen MT"/>
              </a:rPr>
              <a:t>e</a:t>
            </a:r>
            <a:r>
              <a:rPr sz="2000" dirty="0">
                <a:latin typeface="Calibri" panose="020F0502020204030204" pitchFamily="34" charset="0"/>
                <a:cs typeface="Tw Cen MT"/>
              </a:rPr>
              <a:t>f</a:t>
            </a:r>
            <a:r>
              <a:rPr sz="2000" spc="5" dirty="0">
                <a:latin typeface="Calibri" panose="020F0502020204030204" pitchFamily="34" charset="0"/>
                <a:cs typeface="Tw Cen MT"/>
              </a:rPr>
              <a:t>l</a:t>
            </a:r>
            <a:r>
              <a:rPr sz="2000" dirty="0">
                <a:latin typeface="Calibri" panose="020F0502020204030204" pitchFamily="34" charset="0"/>
                <a:cs typeface="Tw Cen MT"/>
              </a:rPr>
              <a:t>ection</a:t>
            </a:r>
            <a:r>
              <a:rPr sz="2000" spc="-45" dirty="0">
                <a:latin typeface="Calibri" panose="020F0502020204030204" pitchFamily="34" charset="0"/>
                <a:cs typeface="Tw Cen MT"/>
              </a:rPr>
              <a:t> </a:t>
            </a:r>
            <a:r>
              <a:rPr sz="2000" dirty="0">
                <a:latin typeface="Calibri" panose="020F0502020204030204" pitchFamily="34" charset="0"/>
                <a:cs typeface="Tw Cen MT"/>
              </a:rPr>
              <a:t>of</a:t>
            </a:r>
            <a:r>
              <a:rPr sz="2000" spc="40" dirty="0">
                <a:latin typeface="Calibri" panose="020F0502020204030204" pitchFamily="34" charset="0"/>
                <a:cs typeface="Tw Cen MT"/>
              </a:rPr>
              <a:t> </a:t>
            </a:r>
            <a:r>
              <a:rPr sz="2000" spc="-10" dirty="0">
                <a:latin typeface="Calibri" panose="020F0502020204030204" pitchFamily="34" charset="0"/>
                <a:cs typeface="Tw Cen MT"/>
              </a:rPr>
              <a:t>w</a:t>
            </a:r>
            <a:r>
              <a:rPr sz="2000" dirty="0">
                <a:latin typeface="Calibri" panose="020F0502020204030204" pitchFamily="34" charset="0"/>
                <a:cs typeface="Tw Cen MT"/>
              </a:rPr>
              <a:t>h</a:t>
            </a:r>
            <a:r>
              <a:rPr sz="2000" spc="-10" dirty="0">
                <a:latin typeface="Calibri" panose="020F0502020204030204" pitchFamily="34" charset="0"/>
                <a:cs typeface="Tw Cen MT"/>
              </a:rPr>
              <a:t>a</a:t>
            </a:r>
            <a:r>
              <a:rPr sz="2000" dirty="0">
                <a:latin typeface="Calibri" panose="020F0502020204030204" pitchFamily="34" charset="0"/>
                <a:cs typeface="Tw Cen MT"/>
              </a:rPr>
              <a:t>t </a:t>
            </a:r>
            <a:r>
              <a:rPr sz="2000" spc="-50" dirty="0">
                <a:latin typeface="Calibri" panose="020F0502020204030204" pitchFamily="34" charset="0"/>
                <a:cs typeface="Tw Cen MT"/>
              </a:rPr>
              <a:t>w</a:t>
            </a:r>
            <a:r>
              <a:rPr sz="2000" dirty="0">
                <a:latin typeface="Calibri" panose="020F0502020204030204" pitchFamily="34" charset="0"/>
                <a:cs typeface="Tw Cen MT"/>
              </a:rPr>
              <a:t>e</a:t>
            </a:r>
            <a:r>
              <a:rPr sz="2000" spc="-10" dirty="0">
                <a:latin typeface="Calibri" panose="020F0502020204030204" pitchFamily="34" charset="0"/>
                <a:cs typeface="Tw Cen MT"/>
              </a:rPr>
              <a:t> </a:t>
            </a:r>
            <a:r>
              <a:rPr sz="2000" spc="-5" dirty="0">
                <a:latin typeface="Calibri" panose="020F0502020204030204" pitchFamily="34" charset="0"/>
                <a:cs typeface="Tw Cen MT"/>
              </a:rPr>
              <a:t>intende</a:t>
            </a:r>
            <a:r>
              <a:rPr sz="2000" dirty="0">
                <a:latin typeface="Calibri" panose="020F0502020204030204" pitchFamily="34" charset="0"/>
                <a:cs typeface="Tw Cen MT"/>
              </a:rPr>
              <a:t>d</a:t>
            </a:r>
            <a:r>
              <a:rPr sz="2000" spc="-35" dirty="0">
                <a:latin typeface="Calibri" panose="020F0502020204030204" pitchFamily="34" charset="0"/>
                <a:cs typeface="Tw Cen MT"/>
              </a:rPr>
              <a:t> </a:t>
            </a:r>
            <a:r>
              <a:rPr sz="2000" dirty="0">
                <a:latin typeface="Calibri" panose="020F0502020204030204" pitchFamily="34" charset="0"/>
                <a:cs typeface="Tw Cen MT"/>
              </a:rPr>
              <a:t>to</a:t>
            </a:r>
            <a:r>
              <a:rPr sz="2000" spc="-15" dirty="0">
                <a:latin typeface="Calibri" panose="020F0502020204030204" pitchFamily="34" charset="0"/>
                <a:cs typeface="Tw Cen MT"/>
              </a:rPr>
              <a:t> </a:t>
            </a:r>
            <a:r>
              <a:rPr sz="2000" spc="-10" dirty="0">
                <a:latin typeface="Calibri" panose="020F0502020204030204" pitchFamily="34" charset="0"/>
                <a:cs typeface="Tw Cen MT"/>
              </a:rPr>
              <a:t>m</a:t>
            </a:r>
            <a:r>
              <a:rPr sz="2000" dirty="0">
                <a:latin typeface="Calibri" panose="020F0502020204030204" pitchFamily="34" charset="0"/>
                <a:cs typeface="Tw Cen MT"/>
              </a:rPr>
              <a:t>easure</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a:t>
            </a:fld>
            <a:endParaRPr lang="en-US" altLang="en-US"/>
          </a:p>
        </p:txBody>
      </p:sp>
    </p:spTree>
    <p:extLst>
      <p:ext uri="{BB962C8B-B14F-4D97-AF65-F5344CB8AC3E}">
        <p14:creationId xmlns:p14="http://schemas.microsoft.com/office/powerpoint/2010/main" val="248886632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6379" y="152400"/>
            <a:ext cx="7924800" cy="865878"/>
          </a:xfrm>
          <a:prstGeom prst="rect">
            <a:avLst/>
          </a:prstGeom>
        </p:spPr>
        <p:txBody>
          <a:bodyPr vert="horz" wrap="square" lIns="0" tIns="247904" rIns="0" bIns="0" rtlCol="0">
            <a:spAutoFit/>
          </a:bodyPr>
          <a:lstStyle/>
          <a:p>
            <a:pPr marL="1061085" algn="l">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Nar</a:t>
            </a:r>
            <a:r>
              <a:rPr spc="-65"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15" dirty="0">
                <a:solidFill>
                  <a:schemeClr val="tx1"/>
                </a:solidFill>
                <a:latin typeface="Calibri" panose="020F0502020204030204" pitchFamily="34" charset="0"/>
              </a:rPr>
              <a:t>t</a:t>
            </a:r>
            <a:r>
              <a:rPr spc="-5" dirty="0">
                <a:solidFill>
                  <a:schemeClr val="tx1"/>
                </a:solidFill>
                <a:latin typeface="Calibri" panose="020F0502020204030204" pitchFamily="34" charset="0"/>
              </a:rPr>
              <a:t>i</a:t>
            </a:r>
            <a:r>
              <a:rPr spc="-90" dirty="0">
                <a:solidFill>
                  <a:schemeClr val="tx1"/>
                </a:solidFill>
                <a:latin typeface="Calibri" panose="020F0502020204030204" pitchFamily="34" charset="0"/>
              </a:rPr>
              <a:t>v</a:t>
            </a:r>
            <a:r>
              <a:rPr dirty="0">
                <a:solidFill>
                  <a:schemeClr val="tx1"/>
                </a:solidFill>
                <a:latin typeface="Calibri" panose="020F0502020204030204" pitchFamily="34" charset="0"/>
              </a:rPr>
              <a:t>e Summa</a:t>
            </a:r>
            <a:r>
              <a:rPr spc="-15" dirty="0">
                <a:solidFill>
                  <a:schemeClr val="tx1"/>
                </a:solidFill>
                <a:latin typeface="Calibri" panose="020F0502020204030204" pitchFamily="34" charset="0"/>
              </a:rPr>
              <a:t>r</a:t>
            </a:r>
            <a:r>
              <a:rPr dirty="0">
                <a:solidFill>
                  <a:schemeClr val="tx1"/>
                </a:solidFill>
                <a:latin typeface="Calibri" panose="020F0502020204030204" pitchFamily="34" charset="0"/>
              </a:rPr>
              <a:t>y</a:t>
            </a:r>
          </a:p>
        </p:txBody>
      </p:sp>
      <p:sp>
        <p:nvSpPr>
          <p:cNvPr id="3" name="object 3"/>
          <p:cNvSpPr txBox="1"/>
          <p:nvPr/>
        </p:nvSpPr>
        <p:spPr>
          <a:xfrm>
            <a:off x="304800" y="990600"/>
            <a:ext cx="8664240" cy="4985467"/>
          </a:xfrm>
          <a:prstGeom prst="rect">
            <a:avLst/>
          </a:prstGeom>
        </p:spPr>
        <p:txBody>
          <a:bodyPr vert="horz" wrap="square" lIns="0" tIns="0" rIns="0" bIns="0" rtlCol="0">
            <a:spAutoFit/>
          </a:bodyPr>
          <a:lstStyle/>
          <a:p>
            <a:pPr marL="12700">
              <a:lnSpc>
                <a:spcPct val="100000"/>
              </a:lnSpc>
            </a:pPr>
            <a:endParaRPr sz="1200" dirty="0">
              <a:latin typeface="Arial"/>
              <a:cs typeface="Arial"/>
            </a:endParaRPr>
          </a:p>
          <a:p>
            <a:pPr marL="993775" indent="-457200">
              <a:lnSpc>
                <a:spcPct val="100000"/>
              </a:lnSpc>
              <a:spcBef>
                <a:spcPts val="690"/>
              </a:spcBef>
              <a:buClr>
                <a:srgbClr val="0070C0"/>
              </a:buClr>
              <a:buSzPct val="100000"/>
              <a:buFont typeface="Courier New" panose="02070309020205020404" pitchFamily="49" charset="0"/>
              <a:buChar char="o"/>
              <a:tabLst>
                <a:tab pos="857250" algn="l"/>
              </a:tabLst>
            </a:pPr>
            <a:r>
              <a:rPr sz="2700" spc="-215" dirty="0">
                <a:latin typeface="Calibri" panose="020F0502020204030204" pitchFamily="34" charset="0"/>
                <a:cs typeface="Tw Cen MT"/>
              </a:rPr>
              <a:t>T</a:t>
            </a:r>
            <a:r>
              <a:rPr sz="2700" dirty="0">
                <a:latin typeface="Calibri" panose="020F0502020204030204" pitchFamily="34" charset="0"/>
                <a:cs typeface="Tw Cen MT"/>
              </a:rPr>
              <a:t>ea</a:t>
            </a:r>
            <a:r>
              <a:rPr sz="2700" spc="110" dirty="0">
                <a:latin typeface="Calibri" panose="020F0502020204030204" pitchFamily="34" charset="0"/>
                <a:cs typeface="Tw Cen MT"/>
              </a:rPr>
              <a:t>c</a:t>
            </a:r>
            <a:r>
              <a:rPr sz="2700" dirty="0">
                <a:latin typeface="Calibri" panose="020F0502020204030204" pitchFamily="34" charset="0"/>
                <a:cs typeface="Tw Cen MT"/>
              </a:rPr>
              <a:t>h</a:t>
            </a:r>
            <a:r>
              <a:rPr sz="2700" spc="5" dirty="0">
                <a:latin typeface="Calibri" panose="020F0502020204030204" pitchFamily="34" charset="0"/>
                <a:cs typeface="Tw Cen MT"/>
              </a:rPr>
              <a:t>e</a:t>
            </a:r>
            <a:r>
              <a:rPr sz="2700" dirty="0">
                <a:latin typeface="Calibri" panose="020F0502020204030204" pitchFamily="34" charset="0"/>
                <a:cs typeface="Tw Cen MT"/>
              </a:rPr>
              <a:t>rs</a:t>
            </a:r>
            <a:r>
              <a:rPr sz="2700" spc="-15" dirty="0">
                <a:latin typeface="Calibri" panose="020F0502020204030204" pitchFamily="34" charset="0"/>
                <a:cs typeface="Tw Cen MT"/>
              </a:rPr>
              <a:t> </a:t>
            </a:r>
            <a:r>
              <a:rPr sz="2700" dirty="0">
                <a:latin typeface="Calibri" panose="020F0502020204030204" pitchFamily="34" charset="0"/>
                <a:cs typeface="Tw Cen MT"/>
              </a:rPr>
              <a:t>can</a:t>
            </a:r>
            <a:r>
              <a:rPr sz="2700" spc="5" dirty="0">
                <a:latin typeface="Calibri" panose="020F0502020204030204" pitchFamily="34" charset="0"/>
                <a:cs typeface="Tw Cen MT"/>
              </a:rPr>
              <a:t> </a:t>
            </a:r>
            <a:r>
              <a:rPr sz="2700" dirty="0">
                <a:latin typeface="Calibri" panose="020F0502020204030204" pitchFamily="34" charset="0"/>
                <a:cs typeface="Tw Cen MT"/>
              </a:rPr>
              <a:t>ad</a:t>
            </a:r>
            <a:r>
              <a:rPr sz="2700" spc="-15" dirty="0">
                <a:latin typeface="Calibri" panose="020F0502020204030204" pitchFamily="34" charset="0"/>
                <a:cs typeface="Tw Cen MT"/>
              </a:rPr>
              <a:t>d</a:t>
            </a:r>
            <a:r>
              <a:rPr sz="2700" dirty="0">
                <a:latin typeface="Calibri" panose="020F0502020204030204" pitchFamily="34" charset="0"/>
                <a:cs typeface="Tw Cen MT"/>
              </a:rPr>
              <a:t>ress or</a:t>
            </a:r>
            <a:r>
              <a:rPr sz="2700" spc="5" dirty="0">
                <a:latin typeface="Calibri" panose="020F0502020204030204" pitchFamily="34" charset="0"/>
                <a:cs typeface="Tw Cen MT"/>
              </a:rPr>
              <a:t> </a:t>
            </a:r>
            <a:r>
              <a:rPr sz="2700" spc="-5" dirty="0" smtClean="0">
                <a:latin typeface="Calibri" panose="020F0502020204030204" pitchFamily="34" charset="0"/>
                <a:cs typeface="Tw Cen MT"/>
              </a:rPr>
              <a:t>i</a:t>
            </a:r>
            <a:r>
              <a:rPr sz="2700" spc="-10" dirty="0" smtClean="0">
                <a:latin typeface="Calibri" panose="020F0502020204030204" pitchFamily="34" charset="0"/>
                <a:cs typeface="Tw Cen MT"/>
              </a:rPr>
              <a:t>d</a:t>
            </a:r>
            <a:r>
              <a:rPr sz="2700" dirty="0" smtClean="0">
                <a:latin typeface="Calibri" panose="020F0502020204030204" pitchFamily="34" charset="0"/>
                <a:cs typeface="Tw Cen MT"/>
              </a:rPr>
              <a:t>e</a:t>
            </a:r>
            <a:r>
              <a:rPr sz="2700" spc="5" dirty="0" smtClean="0">
                <a:latin typeface="Calibri" panose="020F0502020204030204" pitchFamily="34" charset="0"/>
                <a:cs typeface="Tw Cen MT"/>
              </a:rPr>
              <a:t>n</a:t>
            </a:r>
            <a:r>
              <a:rPr sz="2700" dirty="0" smtClean="0">
                <a:latin typeface="Calibri" panose="020F0502020204030204" pitchFamily="34" charset="0"/>
                <a:cs typeface="Tw Cen MT"/>
              </a:rPr>
              <a:t>tify</a:t>
            </a:r>
            <a:r>
              <a:rPr lang="en-US" sz="2700" dirty="0" smtClean="0">
                <a:latin typeface="Calibri" panose="020F0502020204030204" pitchFamily="34" charset="0"/>
                <a:cs typeface="Tw Cen MT"/>
              </a:rPr>
              <a:t> areas such as</a:t>
            </a:r>
            <a:r>
              <a:rPr sz="2700" dirty="0" smtClean="0">
                <a:latin typeface="Calibri" panose="020F0502020204030204" pitchFamily="34" charset="0"/>
                <a:cs typeface="Tw Cen MT"/>
              </a:rPr>
              <a:t>:</a:t>
            </a:r>
            <a:endParaRPr sz="2700" dirty="0">
              <a:latin typeface="Calibri" panose="020F0502020204030204" pitchFamily="34" charset="0"/>
              <a:cs typeface="Tw Cen MT"/>
            </a:endParaRPr>
          </a:p>
          <a:p>
            <a:pPr marL="1245235" lvl="1" indent="-342900">
              <a:lnSpc>
                <a:spcPct val="100000"/>
              </a:lnSpc>
              <a:spcBef>
                <a:spcPts val="35"/>
              </a:spcBef>
              <a:buClr>
                <a:srgbClr val="619DD1"/>
              </a:buClr>
              <a:buSzPct val="68750"/>
              <a:buFont typeface="Wingdings" panose="05000000000000000000" pitchFamily="2" charset="2"/>
              <a:buChar char="§"/>
              <a:tabLst>
                <a:tab pos="1177290" algn="l"/>
              </a:tabLst>
            </a:pPr>
            <a:r>
              <a:rPr lang="en-US" sz="2400" spc="-10" dirty="0">
                <a:latin typeface="Calibri" panose="020F0502020204030204" pitchFamily="34" charset="0"/>
                <a:cs typeface="Tw Cen MT"/>
              </a:rPr>
              <a:t>P</a:t>
            </a:r>
            <a:r>
              <a:rPr sz="2400" spc="-10" dirty="0" smtClean="0">
                <a:latin typeface="Calibri" panose="020F0502020204030204" pitchFamily="34" charset="0"/>
                <a:cs typeface="Tw Cen MT"/>
              </a:rPr>
              <a:t>rerequis</a:t>
            </a:r>
            <a:r>
              <a:rPr sz="2400" spc="-5" dirty="0" smtClean="0">
                <a:latin typeface="Calibri" panose="020F0502020204030204" pitchFamily="34" charset="0"/>
                <a:cs typeface="Tw Cen MT"/>
              </a:rPr>
              <a:t>it</a:t>
            </a:r>
            <a:r>
              <a:rPr sz="2400" dirty="0" smtClean="0">
                <a:latin typeface="Calibri" panose="020F0502020204030204" pitchFamily="34" charset="0"/>
                <a:cs typeface="Tw Cen MT"/>
              </a:rPr>
              <a:t>e</a:t>
            </a:r>
            <a:r>
              <a:rPr sz="2400" spc="-15" dirty="0" smtClean="0">
                <a:latin typeface="Calibri" panose="020F0502020204030204" pitchFamily="34" charset="0"/>
                <a:cs typeface="Tw Cen MT"/>
              </a:rPr>
              <a:t> </a:t>
            </a:r>
            <a:r>
              <a:rPr sz="2400" spc="-10" dirty="0">
                <a:latin typeface="Calibri" panose="020F0502020204030204" pitchFamily="34" charset="0"/>
                <a:cs typeface="Tw Cen MT"/>
              </a:rPr>
              <a:t>sk</a:t>
            </a:r>
            <a:r>
              <a:rPr sz="2400" spc="-5" dirty="0">
                <a:latin typeface="Calibri" panose="020F0502020204030204" pitchFamily="34" charset="0"/>
                <a:cs typeface="Tw Cen MT"/>
              </a:rPr>
              <a:t>il</a:t>
            </a:r>
            <a:r>
              <a:rPr sz="2400" dirty="0">
                <a:latin typeface="Calibri" panose="020F0502020204030204" pitchFamily="34" charset="0"/>
                <a:cs typeface="Tw Cen MT"/>
              </a:rPr>
              <a:t>ls</a:t>
            </a:r>
            <a:r>
              <a:rPr sz="2400" spc="-25"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all</a:t>
            </a:r>
            <a:r>
              <a:rPr sz="2400" spc="-70" dirty="0">
                <a:latin typeface="Calibri" panose="020F0502020204030204" pitchFamily="34" charset="0"/>
                <a:cs typeface="Tw Cen MT"/>
              </a:rPr>
              <a:t>o</a:t>
            </a:r>
            <a:r>
              <a:rPr sz="2400" spc="-20" dirty="0">
                <a:latin typeface="Calibri" panose="020F0502020204030204" pitchFamily="34" charset="0"/>
                <a:cs typeface="Tw Cen MT"/>
              </a:rPr>
              <a:t>w</a:t>
            </a:r>
            <a:r>
              <a:rPr sz="2400" dirty="0">
                <a:latin typeface="Calibri" panose="020F0502020204030204" pitchFamily="34" charset="0"/>
                <a:cs typeface="Tw Cen MT"/>
              </a:rPr>
              <a:t> </a:t>
            </a:r>
            <a:r>
              <a:rPr lang="en-US" sz="2400" spc="-15" dirty="0" smtClean="0">
                <a:latin typeface="Calibri" panose="020F0502020204030204" pitchFamily="34" charset="0"/>
                <a:cs typeface="Tw Cen MT"/>
              </a:rPr>
              <a:t>the student</a:t>
            </a:r>
            <a:r>
              <a:rPr sz="2400" spc="-20" dirty="0" smtClean="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15" dirty="0">
                <a:latin typeface="Calibri" panose="020F0502020204030204" pitchFamily="34" charset="0"/>
                <a:cs typeface="Tw Cen MT"/>
              </a:rPr>
              <a:t>acces</a:t>
            </a:r>
            <a:r>
              <a:rPr sz="2400" dirty="0">
                <a:latin typeface="Calibri" panose="020F0502020204030204" pitchFamily="34" charset="0"/>
                <a:cs typeface="Tw Cen MT"/>
              </a:rPr>
              <a:t>s </a:t>
            </a:r>
            <a:r>
              <a:rPr sz="2400" spc="-5" dirty="0">
                <a:latin typeface="Calibri" panose="020F0502020204030204" pitchFamily="34" charset="0"/>
                <a:cs typeface="Tw Cen MT"/>
              </a:rPr>
              <a:t>i</a:t>
            </a:r>
            <a:r>
              <a:rPr sz="2400" spc="5" dirty="0">
                <a:latin typeface="Calibri" panose="020F0502020204030204" pitchFamily="34" charset="0"/>
                <a:cs typeface="Tw Cen MT"/>
              </a:rPr>
              <a:t>n</a:t>
            </a:r>
            <a:r>
              <a:rPr sz="2400" dirty="0">
                <a:latin typeface="Calibri" panose="020F0502020204030204" pitchFamily="34" charset="0"/>
                <a:cs typeface="Tw Cen MT"/>
              </a:rPr>
              <a:t>st</a:t>
            </a:r>
            <a:r>
              <a:rPr sz="2400" spc="50" dirty="0">
                <a:latin typeface="Calibri" panose="020F0502020204030204" pitchFamily="34" charset="0"/>
                <a:cs typeface="Tw Cen MT"/>
              </a:rPr>
              <a:t>r</a:t>
            </a:r>
            <a:r>
              <a:rPr sz="2400" spc="-10" dirty="0">
                <a:latin typeface="Calibri" panose="020F0502020204030204" pitchFamily="34" charset="0"/>
                <a:cs typeface="Tw Cen MT"/>
              </a:rPr>
              <a:t>uction</a:t>
            </a:r>
            <a:r>
              <a:rPr sz="2400" dirty="0">
                <a:latin typeface="Calibri" panose="020F0502020204030204" pitchFamily="34" charset="0"/>
                <a:cs typeface="Tw Cen MT"/>
              </a:rPr>
              <a:t>,</a:t>
            </a:r>
          </a:p>
          <a:p>
            <a:pPr marL="1245235" marR="785495" lvl="1" indent="-342900">
              <a:lnSpc>
                <a:spcPct val="80000"/>
              </a:lnSpc>
              <a:spcBef>
                <a:spcPts val="600"/>
              </a:spcBef>
              <a:buClr>
                <a:srgbClr val="619DD1"/>
              </a:buClr>
              <a:buSzPct val="68750"/>
              <a:buFont typeface="Wingdings" panose="05000000000000000000" pitchFamily="2" charset="2"/>
              <a:buChar char="§"/>
              <a:tabLst>
                <a:tab pos="1177290" algn="l"/>
              </a:tabLst>
            </a:pPr>
            <a:r>
              <a:rPr lang="en-US" sz="2400" dirty="0" smtClean="0">
                <a:latin typeface="Calibri" panose="020F0502020204030204" pitchFamily="34" charset="0"/>
                <a:cs typeface="Tw Cen MT"/>
              </a:rPr>
              <a:t>S</a:t>
            </a:r>
            <a:r>
              <a:rPr sz="2400" spc="-15" dirty="0" smtClean="0">
                <a:latin typeface="Calibri" panose="020F0502020204030204" pitchFamily="34" charset="0"/>
                <a:cs typeface="Tw Cen MT"/>
              </a:rPr>
              <a:t>en</a:t>
            </a:r>
            <a:r>
              <a:rPr sz="2400" spc="-5" dirty="0" smtClean="0">
                <a:latin typeface="Calibri" panose="020F0502020204030204" pitchFamily="34" charset="0"/>
                <a:cs typeface="Tw Cen MT"/>
              </a:rPr>
              <a:t>s</a:t>
            </a:r>
            <a:r>
              <a:rPr sz="2400" dirty="0" smtClean="0">
                <a:latin typeface="Calibri" panose="020F0502020204030204" pitchFamily="34" charset="0"/>
                <a:cs typeface="Tw Cen MT"/>
              </a:rPr>
              <a:t>ory</a:t>
            </a:r>
            <a:r>
              <a:rPr sz="2400" spc="-10" dirty="0" smtClean="0">
                <a:latin typeface="Calibri" panose="020F0502020204030204" pitchFamily="34" charset="0"/>
                <a:cs typeface="Tw Cen MT"/>
              </a:rPr>
              <a:t> </a:t>
            </a:r>
            <a:r>
              <a:rPr sz="2400" spc="-10" dirty="0">
                <a:latin typeface="Calibri" panose="020F0502020204030204" pitchFamily="34" charset="0"/>
                <a:cs typeface="Tw Cen MT"/>
              </a:rPr>
              <a:t>su</a:t>
            </a:r>
            <a:r>
              <a:rPr sz="2400" spc="-15" dirty="0">
                <a:latin typeface="Calibri" panose="020F0502020204030204" pitchFamily="34" charset="0"/>
                <a:cs typeface="Tw Cen MT"/>
              </a:rPr>
              <a:t>p</a:t>
            </a:r>
            <a:r>
              <a:rPr sz="2400" spc="-25" dirty="0">
                <a:latin typeface="Calibri" panose="020F0502020204030204" pitchFamily="34" charset="0"/>
                <a:cs typeface="Tw Cen MT"/>
              </a:rPr>
              <a:t>p</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10" dirty="0">
                <a:latin typeface="Calibri" panose="020F0502020204030204" pitchFamily="34" charset="0"/>
                <a:cs typeface="Tw Cen MT"/>
              </a:rPr>
              <a:t>t</a:t>
            </a:r>
            <a:r>
              <a:rPr sz="2400" dirty="0">
                <a:latin typeface="Calibri" panose="020F0502020204030204" pitchFamily="34" charset="0"/>
                <a:cs typeface="Tw Cen MT"/>
              </a:rPr>
              <a:t> </a:t>
            </a:r>
            <a:r>
              <a:rPr sz="2400" spc="-15" dirty="0">
                <a:latin typeface="Calibri" panose="020F0502020204030204" pitchFamily="34" charset="0"/>
                <a:cs typeface="Tw Cen MT"/>
              </a:rPr>
              <a:t>needs</a:t>
            </a:r>
            <a:r>
              <a:rPr sz="2400" dirty="0">
                <a:latin typeface="Calibri" panose="020F0502020204030204" pitchFamily="34" charset="0"/>
                <a:cs typeface="Tw Cen MT"/>
              </a:rPr>
              <a:t> </a:t>
            </a:r>
            <a:r>
              <a:rPr sz="2400" spc="-10" dirty="0" smtClean="0">
                <a:latin typeface="Calibri" panose="020F0502020204030204" pitchFamily="34" charset="0"/>
                <a:cs typeface="Tw Cen MT"/>
              </a:rPr>
              <a:t>(</a:t>
            </a:r>
            <a:r>
              <a:rPr lang="en-US" sz="2400" spc="-10" dirty="0" smtClean="0">
                <a:latin typeface="Calibri" panose="020F0502020204030204" pitchFamily="34" charset="0"/>
                <a:cs typeface="Tw Cen MT"/>
              </a:rPr>
              <a:t>i.e., </a:t>
            </a:r>
            <a:r>
              <a:rPr sz="2400" spc="-10" dirty="0" smtClean="0">
                <a:latin typeface="Calibri" panose="020F0502020204030204" pitchFamily="34" charset="0"/>
                <a:cs typeface="Tw Cen MT"/>
              </a:rPr>
              <a:t>hearin</a:t>
            </a:r>
            <a:r>
              <a:rPr sz="2400" spc="-70" dirty="0" smtClean="0">
                <a:latin typeface="Calibri" panose="020F0502020204030204" pitchFamily="34" charset="0"/>
                <a:cs typeface="Tw Cen MT"/>
              </a:rPr>
              <a:t>g</a:t>
            </a:r>
            <a:r>
              <a:rPr sz="2400" dirty="0">
                <a:latin typeface="Calibri" panose="020F0502020204030204" pitchFamily="34" charset="0"/>
                <a:cs typeface="Tw Cen MT"/>
              </a:rPr>
              <a:t>,</a:t>
            </a:r>
            <a:r>
              <a:rPr sz="2400" spc="-15" dirty="0">
                <a:latin typeface="Calibri" panose="020F0502020204030204" pitchFamily="34" charset="0"/>
                <a:cs typeface="Tw Cen MT"/>
              </a:rPr>
              <a:t> </a:t>
            </a:r>
            <a:r>
              <a:rPr sz="2400" dirty="0">
                <a:latin typeface="Calibri" panose="020F0502020204030204" pitchFamily="34" charset="0"/>
                <a:cs typeface="Tw Cen MT"/>
              </a:rPr>
              <a:t>vision,</a:t>
            </a:r>
            <a:r>
              <a:rPr sz="2400" spc="-25" dirty="0">
                <a:latin typeface="Calibri" panose="020F0502020204030204" pitchFamily="34" charset="0"/>
                <a:cs typeface="Tw Cen MT"/>
              </a:rPr>
              <a:t> </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15" dirty="0">
                <a:latin typeface="Calibri" panose="020F0502020204030204" pitchFamily="34" charset="0"/>
                <a:cs typeface="Tw Cen MT"/>
              </a:rPr>
              <a:t>thope</a:t>
            </a:r>
            <a:r>
              <a:rPr sz="2400" spc="-25" dirty="0">
                <a:latin typeface="Calibri" panose="020F0502020204030204" pitchFamily="34" charset="0"/>
                <a:cs typeface="Tw Cen MT"/>
              </a:rPr>
              <a:t>d</a:t>
            </a:r>
            <a:r>
              <a:rPr sz="2400" spc="-5" dirty="0">
                <a:latin typeface="Calibri" panose="020F0502020204030204" pitchFamily="34" charset="0"/>
                <a:cs typeface="Tw Cen MT"/>
              </a:rPr>
              <a:t>ic, </a:t>
            </a:r>
            <a:r>
              <a:rPr sz="2400" spc="-15" dirty="0">
                <a:latin typeface="Calibri" panose="020F0502020204030204" pitchFamily="34" charset="0"/>
                <a:cs typeface="Tw Cen MT"/>
              </a:rPr>
              <a:t>me</a:t>
            </a:r>
            <a:r>
              <a:rPr sz="2400" spc="-25" dirty="0">
                <a:latin typeface="Calibri" panose="020F0502020204030204" pitchFamily="34" charset="0"/>
                <a:cs typeface="Tw Cen MT"/>
              </a:rPr>
              <a:t>d</a:t>
            </a:r>
            <a:r>
              <a:rPr sz="2400" spc="-5" dirty="0">
                <a:latin typeface="Calibri" panose="020F0502020204030204" pitchFamily="34" charset="0"/>
                <a:cs typeface="Tw Cen MT"/>
              </a:rPr>
              <a:t>ical),</a:t>
            </a:r>
            <a:endParaRPr sz="2400" dirty="0">
              <a:latin typeface="Calibri" panose="020F0502020204030204" pitchFamily="34" charset="0"/>
              <a:cs typeface="Tw Cen MT"/>
            </a:endParaRPr>
          </a:p>
          <a:p>
            <a:pPr marL="1245235" lvl="1" indent="-342900">
              <a:lnSpc>
                <a:spcPts val="2590"/>
              </a:lnSpc>
              <a:spcBef>
                <a:spcPts val="25"/>
              </a:spcBef>
              <a:buClr>
                <a:srgbClr val="619DD1"/>
              </a:buClr>
              <a:buSzPct val="68750"/>
              <a:buFont typeface="Wingdings" panose="05000000000000000000" pitchFamily="2" charset="2"/>
              <a:buChar char="§"/>
              <a:tabLst>
                <a:tab pos="1177290" algn="l"/>
              </a:tabLst>
            </a:pPr>
            <a:r>
              <a:rPr lang="en-US" sz="2400" dirty="0">
                <a:latin typeface="Calibri" panose="020F0502020204030204" pitchFamily="34" charset="0"/>
                <a:cs typeface="Tw Cen MT"/>
              </a:rPr>
              <a:t>E</a:t>
            </a:r>
            <a:r>
              <a:rPr sz="2400" dirty="0" smtClean="0">
                <a:latin typeface="Calibri" panose="020F0502020204030204" pitchFamily="34" charset="0"/>
                <a:cs typeface="Tw Cen MT"/>
              </a:rPr>
              <a:t>ffecti</a:t>
            </a:r>
            <a:r>
              <a:rPr sz="2400" spc="-45" dirty="0" smtClean="0">
                <a:latin typeface="Calibri" panose="020F0502020204030204" pitchFamily="34" charset="0"/>
                <a:cs typeface="Tw Cen MT"/>
              </a:rPr>
              <a:t>v</a:t>
            </a:r>
            <a:r>
              <a:rPr sz="2400" dirty="0" smtClean="0">
                <a:latin typeface="Calibri" panose="020F0502020204030204" pitchFamily="34" charset="0"/>
                <a:cs typeface="Tw Cen MT"/>
              </a:rPr>
              <a:t>e</a:t>
            </a:r>
            <a:r>
              <a:rPr sz="2400" spc="-20" dirty="0" smtClean="0">
                <a:latin typeface="Calibri" panose="020F0502020204030204" pitchFamily="34" charset="0"/>
                <a:cs typeface="Tw Cen MT"/>
              </a:rPr>
              <a:t> </a:t>
            </a:r>
            <a:r>
              <a:rPr sz="2400" dirty="0">
                <a:latin typeface="Calibri" panose="020F0502020204030204" pitchFamily="34" charset="0"/>
                <a:cs typeface="Tw Cen MT"/>
              </a:rPr>
              <a:t>use</a:t>
            </a:r>
            <a:r>
              <a:rPr sz="2400" spc="-20" dirty="0">
                <a:latin typeface="Calibri" panose="020F0502020204030204" pitchFamily="34" charset="0"/>
                <a:cs typeface="Tw Cen MT"/>
              </a:rPr>
              <a:t>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dirty="0">
                <a:latin typeface="Calibri" panose="020F0502020204030204" pitchFamily="34" charset="0"/>
                <a:cs typeface="Tw Cen MT"/>
              </a:rPr>
              <a:t>Assisti</a:t>
            </a:r>
            <a:r>
              <a:rPr sz="2400" spc="-45" dirty="0">
                <a:latin typeface="Calibri" panose="020F0502020204030204" pitchFamily="34" charset="0"/>
                <a:cs typeface="Tw Cen MT"/>
              </a:rPr>
              <a:t>v</a:t>
            </a:r>
            <a:r>
              <a:rPr sz="2400" dirty="0">
                <a:latin typeface="Calibri" panose="020F0502020204030204" pitchFamily="34" charset="0"/>
                <a:cs typeface="Tw Cen MT"/>
              </a:rPr>
              <a:t>e</a:t>
            </a:r>
            <a:r>
              <a:rPr sz="2400" spc="-30" dirty="0">
                <a:latin typeface="Calibri" panose="020F0502020204030204" pitchFamily="34" charset="0"/>
                <a:cs typeface="Tw Cen MT"/>
              </a:rPr>
              <a:t> </a:t>
            </a:r>
            <a:r>
              <a:rPr sz="2400" spc="-190" dirty="0">
                <a:latin typeface="Calibri" panose="020F0502020204030204" pitchFamily="34" charset="0"/>
                <a:cs typeface="Tw Cen MT"/>
              </a:rPr>
              <a:t>T</a:t>
            </a:r>
            <a:r>
              <a:rPr sz="2400" dirty="0">
                <a:latin typeface="Calibri" panose="020F0502020204030204" pitchFamily="34" charset="0"/>
                <a:cs typeface="Tw Cen MT"/>
              </a:rPr>
              <a:t>e</a:t>
            </a:r>
            <a:r>
              <a:rPr sz="2400" spc="90" dirty="0">
                <a:latin typeface="Calibri" panose="020F0502020204030204" pitchFamily="34" charset="0"/>
                <a:cs typeface="Tw Cen MT"/>
              </a:rPr>
              <a:t>c</a:t>
            </a:r>
            <a:r>
              <a:rPr sz="2400" dirty="0">
                <a:latin typeface="Calibri" panose="020F0502020204030204" pitchFamily="34" charset="0"/>
                <a:cs typeface="Tw Cen MT"/>
              </a:rPr>
              <a:t>hnolo</a:t>
            </a:r>
            <a:r>
              <a:rPr sz="2400" spc="-60" dirty="0">
                <a:latin typeface="Calibri" panose="020F0502020204030204" pitchFamily="34" charset="0"/>
                <a:cs typeface="Tw Cen MT"/>
              </a:rPr>
              <a:t>g</a:t>
            </a:r>
            <a:r>
              <a:rPr sz="2400" dirty="0">
                <a:latin typeface="Calibri" panose="020F0502020204030204" pitchFamily="34" charset="0"/>
                <a:cs typeface="Tw Cen MT"/>
              </a:rPr>
              <a:t>y</a:t>
            </a:r>
            <a:r>
              <a:rPr sz="2400" spc="-20" dirty="0">
                <a:latin typeface="Calibri" panose="020F0502020204030204" pitchFamily="34" charset="0"/>
                <a:cs typeface="Tw Cen MT"/>
              </a:rPr>
              <a:t> </a:t>
            </a:r>
            <a:r>
              <a:rPr sz="2400" dirty="0">
                <a:latin typeface="Calibri" panose="020F0502020204030204" pitchFamily="34" charset="0"/>
                <a:cs typeface="Tw Cen MT"/>
              </a:rPr>
              <a:t>(</a:t>
            </a:r>
            <a:r>
              <a:rPr sz="2400" spc="-125" dirty="0">
                <a:latin typeface="Calibri" panose="020F0502020204030204" pitchFamily="34" charset="0"/>
                <a:cs typeface="Tw Cen MT"/>
              </a:rPr>
              <a:t>A</a:t>
            </a:r>
            <a:r>
              <a:rPr sz="2400" dirty="0">
                <a:latin typeface="Calibri" panose="020F0502020204030204" pitchFamily="34" charset="0"/>
                <a:cs typeface="Tw Cen MT"/>
              </a:rPr>
              <a:t>T) (</a:t>
            </a:r>
            <a:r>
              <a:rPr sz="2400" spc="-35" dirty="0">
                <a:latin typeface="Calibri" panose="020F0502020204030204" pitchFamily="34" charset="0"/>
                <a:cs typeface="Tw Cen MT"/>
              </a:rPr>
              <a:t>e</a:t>
            </a:r>
            <a:r>
              <a:rPr sz="2400" spc="-5" dirty="0">
                <a:latin typeface="Calibri" panose="020F0502020204030204" pitchFamily="34" charset="0"/>
                <a:cs typeface="Tw Cen MT"/>
              </a:rPr>
              <a:t>.</a:t>
            </a:r>
            <a:r>
              <a:rPr sz="2400" spc="-55" dirty="0">
                <a:latin typeface="Calibri" panose="020F0502020204030204" pitchFamily="34" charset="0"/>
                <a:cs typeface="Tw Cen MT"/>
              </a:rPr>
              <a:t>g</a:t>
            </a:r>
            <a:r>
              <a:rPr sz="2400" spc="-5" dirty="0" smtClean="0">
                <a:latin typeface="Calibri" panose="020F0502020204030204" pitchFamily="34" charset="0"/>
                <a:cs typeface="Tw Cen MT"/>
              </a:rPr>
              <a:t>.,</a:t>
            </a:r>
            <a:r>
              <a:rPr lang="en-US" sz="2400" dirty="0">
                <a:latin typeface="Calibri" panose="020F0502020204030204" pitchFamily="34" charset="0"/>
                <a:cs typeface="Tw Cen MT"/>
              </a:rPr>
              <a:t> </a:t>
            </a:r>
            <a:r>
              <a:rPr sz="2400" dirty="0" smtClean="0">
                <a:latin typeface="Calibri" panose="020F0502020204030204" pitchFamily="34" charset="0"/>
                <a:cs typeface="Tw Cen MT"/>
              </a:rPr>
              <a:t>alte</a:t>
            </a:r>
            <a:r>
              <a:rPr sz="2400" spc="40" dirty="0" smtClean="0">
                <a:latin typeface="Calibri" panose="020F0502020204030204" pitchFamily="34" charset="0"/>
                <a:cs typeface="Tw Cen MT"/>
              </a:rPr>
              <a:t>r</a:t>
            </a:r>
            <a:r>
              <a:rPr sz="2400" spc="-10" dirty="0" smtClean="0">
                <a:latin typeface="Calibri" panose="020F0502020204030204" pitchFamily="34" charset="0"/>
                <a:cs typeface="Tw Cen MT"/>
              </a:rPr>
              <a:t>nati</a:t>
            </a:r>
            <a:r>
              <a:rPr sz="2400" spc="-60" dirty="0" smtClean="0">
                <a:latin typeface="Calibri" panose="020F0502020204030204" pitchFamily="34" charset="0"/>
                <a:cs typeface="Tw Cen MT"/>
              </a:rPr>
              <a:t>v</a:t>
            </a:r>
            <a:r>
              <a:rPr sz="2400" dirty="0" smtClean="0">
                <a:latin typeface="Calibri" panose="020F0502020204030204" pitchFamily="34" charset="0"/>
                <a:cs typeface="Tw Cen MT"/>
              </a:rPr>
              <a:t>e </a:t>
            </a:r>
            <a:r>
              <a:rPr sz="2400" spc="-15" dirty="0">
                <a:latin typeface="Calibri" panose="020F0502020204030204" pitchFamily="34" charset="0"/>
                <a:cs typeface="Tw Cen MT"/>
              </a:rPr>
              <a:t>co</a:t>
            </a:r>
            <a:r>
              <a:rPr sz="2400" spc="-30" dirty="0">
                <a:latin typeface="Calibri" panose="020F0502020204030204" pitchFamily="34" charset="0"/>
                <a:cs typeface="Tw Cen MT"/>
              </a:rPr>
              <a:t>m</a:t>
            </a:r>
            <a:r>
              <a:rPr sz="2400" spc="20" dirty="0">
                <a:latin typeface="Calibri" panose="020F0502020204030204" pitchFamily="34" charset="0"/>
                <a:cs typeface="Tw Cen MT"/>
              </a:rPr>
              <a:t>m</a:t>
            </a:r>
            <a:r>
              <a:rPr sz="2400" spc="-15" dirty="0">
                <a:latin typeface="Calibri" panose="020F0502020204030204" pitchFamily="34" charset="0"/>
                <a:cs typeface="Tw Cen MT"/>
              </a:rPr>
              <a:t>u</a:t>
            </a:r>
            <a:r>
              <a:rPr sz="2400" spc="-10" dirty="0">
                <a:latin typeface="Calibri" panose="020F0502020204030204" pitchFamily="34" charset="0"/>
                <a:cs typeface="Tw Cen MT"/>
              </a:rPr>
              <a:t>n</a:t>
            </a:r>
            <a:r>
              <a:rPr sz="2400" spc="-15" dirty="0">
                <a:latin typeface="Calibri" panose="020F0502020204030204" pitchFamily="34" charset="0"/>
                <a:cs typeface="Tw Cen MT"/>
              </a:rPr>
              <a:t>ication</a:t>
            </a:r>
            <a:r>
              <a:rPr sz="2400" spc="-5" dirty="0">
                <a:latin typeface="Calibri" panose="020F0502020204030204" pitchFamily="34" charset="0"/>
                <a:cs typeface="Tw Cen MT"/>
              </a:rPr>
              <a:t> </a:t>
            </a:r>
            <a:r>
              <a:rPr sz="2400" spc="-10" dirty="0">
                <a:latin typeface="Calibri" panose="020F0502020204030204" pitchFamily="34" charset="0"/>
                <a:cs typeface="Tw Cen MT"/>
              </a:rPr>
              <a:t>devices</a:t>
            </a:r>
            <a:r>
              <a:rPr sz="2400" dirty="0">
                <a:latin typeface="Calibri" panose="020F0502020204030204" pitchFamily="34" charset="0"/>
                <a:cs typeface="Tw Cen MT"/>
              </a:rPr>
              <a:t>),</a:t>
            </a:r>
          </a:p>
          <a:p>
            <a:pPr marL="1245235" marR="299085" lvl="1" indent="-342900">
              <a:lnSpc>
                <a:spcPct val="80000"/>
              </a:lnSpc>
              <a:spcBef>
                <a:spcPts val="600"/>
              </a:spcBef>
              <a:buClr>
                <a:srgbClr val="619DD1"/>
              </a:buClr>
              <a:buSzPct val="68750"/>
              <a:buFont typeface="Wingdings" panose="05000000000000000000" pitchFamily="2" charset="2"/>
              <a:buChar char="§"/>
              <a:tabLst>
                <a:tab pos="1177290" algn="l"/>
              </a:tabLst>
            </a:pPr>
            <a:r>
              <a:rPr lang="en-US" sz="2400" dirty="0">
                <a:latin typeface="Calibri" panose="020F0502020204030204" pitchFamily="34" charset="0"/>
                <a:cs typeface="Tw Cen MT"/>
              </a:rPr>
              <a:t>R</a:t>
            </a:r>
            <a:r>
              <a:rPr sz="2400" dirty="0" smtClean="0">
                <a:latin typeface="Calibri" panose="020F0502020204030204" pitchFamily="34" charset="0"/>
                <a:cs typeface="Tw Cen MT"/>
              </a:rPr>
              <a:t>ele</a:t>
            </a:r>
            <a:r>
              <a:rPr sz="2400" spc="-45" dirty="0" smtClean="0">
                <a:latin typeface="Calibri" panose="020F0502020204030204" pitchFamily="34" charset="0"/>
                <a:cs typeface="Tw Cen MT"/>
              </a:rPr>
              <a:t>v</a:t>
            </a:r>
            <a:r>
              <a:rPr sz="2400" spc="-10" dirty="0" smtClean="0">
                <a:latin typeface="Calibri" panose="020F0502020204030204" pitchFamily="34" charset="0"/>
                <a:cs typeface="Tw Cen MT"/>
              </a:rPr>
              <a:t>ant</a:t>
            </a:r>
            <a:r>
              <a:rPr sz="2400" spc="-20" dirty="0" smtClean="0">
                <a:latin typeface="Calibri" panose="020F0502020204030204" pitchFamily="34" charset="0"/>
                <a:cs typeface="Tw Cen MT"/>
              </a:rPr>
              <a:t> </a:t>
            </a:r>
            <a:r>
              <a:rPr sz="2400" spc="-10" dirty="0">
                <a:latin typeface="Calibri" panose="020F0502020204030204" pitchFamily="34" charset="0"/>
                <a:cs typeface="Tw Cen MT"/>
              </a:rPr>
              <a:t>functional</a:t>
            </a:r>
            <a:r>
              <a:rPr sz="2400" spc="-20" dirty="0">
                <a:latin typeface="Calibri" panose="020F0502020204030204" pitchFamily="34" charset="0"/>
                <a:cs typeface="Tw Cen MT"/>
              </a:rPr>
              <a:t> </a:t>
            </a:r>
            <a:r>
              <a:rPr sz="2400" spc="-10" dirty="0">
                <a:latin typeface="Calibri" panose="020F0502020204030204" pitchFamily="34" charset="0"/>
                <a:cs typeface="Tw Cen MT"/>
              </a:rPr>
              <a:t>sk</a:t>
            </a:r>
            <a:r>
              <a:rPr sz="2400" spc="-5" dirty="0">
                <a:latin typeface="Calibri" panose="020F0502020204030204" pitchFamily="34" charset="0"/>
                <a:cs typeface="Tw Cen MT"/>
              </a:rPr>
              <a:t>il</a:t>
            </a:r>
            <a:r>
              <a:rPr sz="2400" dirty="0">
                <a:latin typeface="Calibri" panose="020F0502020204030204" pitchFamily="34" charset="0"/>
                <a:cs typeface="Tw Cen MT"/>
              </a:rPr>
              <a:t>ls</a:t>
            </a:r>
            <a:r>
              <a:rPr sz="2400" spc="-25" dirty="0">
                <a:latin typeface="Calibri" panose="020F0502020204030204" pitchFamily="34" charset="0"/>
                <a:cs typeface="Tw Cen MT"/>
              </a:rPr>
              <a:t> </a:t>
            </a:r>
            <a:r>
              <a:rPr lang="en-US" sz="2400" spc="-25" dirty="0" smtClean="0">
                <a:latin typeface="Calibri" panose="020F0502020204030204" pitchFamily="34" charset="0"/>
                <a:cs typeface="Tw Cen MT"/>
              </a:rPr>
              <a:t>that </a:t>
            </a:r>
            <a:r>
              <a:rPr sz="2400" spc="-15" dirty="0" smtClean="0">
                <a:latin typeface="Calibri" panose="020F0502020204030204" pitchFamily="34" charset="0"/>
                <a:cs typeface="Tw Cen MT"/>
              </a:rPr>
              <a:t>ha</a:t>
            </a:r>
            <a:r>
              <a:rPr sz="2400" spc="-60" dirty="0" smtClean="0">
                <a:latin typeface="Calibri" panose="020F0502020204030204" pitchFamily="34" charset="0"/>
                <a:cs typeface="Tw Cen MT"/>
              </a:rPr>
              <a:t>v</a:t>
            </a:r>
            <a:r>
              <a:rPr sz="2400" dirty="0" smtClean="0">
                <a:latin typeface="Calibri" panose="020F0502020204030204" pitchFamily="34" charset="0"/>
                <a:cs typeface="Tw Cen MT"/>
              </a:rPr>
              <a:t>e </a:t>
            </a:r>
            <a:r>
              <a:rPr sz="2400" spc="-25" dirty="0">
                <a:latin typeface="Calibri" panose="020F0502020204030204" pitchFamily="34" charset="0"/>
                <a:cs typeface="Tw Cen MT"/>
              </a:rPr>
              <a:t>d</a:t>
            </a:r>
            <a:r>
              <a:rPr sz="2400" spc="-15" dirty="0">
                <a:latin typeface="Calibri" panose="020F0502020204030204" pitchFamily="34" charset="0"/>
                <a:cs typeface="Tw Cen MT"/>
              </a:rPr>
              <a:t>e</a:t>
            </a:r>
            <a:r>
              <a:rPr sz="2400" spc="-60" dirty="0">
                <a:latin typeface="Calibri" panose="020F0502020204030204" pitchFamily="34" charset="0"/>
                <a:cs typeface="Tw Cen MT"/>
              </a:rPr>
              <a:t>v</a:t>
            </a:r>
            <a:r>
              <a:rPr sz="2400" spc="-15" dirty="0">
                <a:latin typeface="Calibri" panose="020F0502020204030204" pitchFamily="34" charset="0"/>
                <a:cs typeface="Tw Cen MT"/>
              </a:rPr>
              <a:t>eloped</a:t>
            </a:r>
            <a:r>
              <a:rPr sz="2400" spc="-10" dirty="0">
                <a:latin typeface="Calibri" panose="020F0502020204030204" pitchFamily="34" charset="0"/>
                <a:cs typeface="Tw Cen MT"/>
              </a:rPr>
              <a:t> </a:t>
            </a:r>
            <a:r>
              <a:rPr sz="2400" spc="-15" dirty="0">
                <a:latin typeface="Calibri" panose="020F0502020204030204" pitchFamily="34" charset="0"/>
                <a:cs typeface="Tw Cen MT"/>
              </a:rPr>
              <a:t>o</a:t>
            </a:r>
            <a:r>
              <a:rPr sz="2400" spc="-65" dirty="0">
                <a:latin typeface="Calibri" panose="020F0502020204030204" pitchFamily="34" charset="0"/>
                <a:cs typeface="Tw Cen MT"/>
              </a:rPr>
              <a:t>v</a:t>
            </a:r>
            <a:r>
              <a:rPr sz="2400" dirty="0">
                <a:latin typeface="Calibri" panose="020F0502020204030204" pitchFamily="34" charset="0"/>
                <a:cs typeface="Tw Cen MT"/>
              </a:rPr>
              <a:t>er </a:t>
            </a:r>
            <a:r>
              <a:rPr sz="2400" spc="-10" dirty="0">
                <a:latin typeface="Calibri" panose="020F0502020204030204" pitchFamily="34" charset="0"/>
                <a:cs typeface="Tw Cen MT"/>
              </a:rPr>
              <a:t>the</a:t>
            </a:r>
            <a:r>
              <a:rPr sz="2400" dirty="0">
                <a:latin typeface="Calibri" panose="020F0502020204030204" pitchFamily="34" charset="0"/>
                <a:cs typeface="Tw Cen MT"/>
              </a:rPr>
              <a:t> </a:t>
            </a:r>
            <a:r>
              <a:rPr sz="2400" spc="-15" dirty="0">
                <a:latin typeface="Calibri" panose="020F0502020204030204" pitchFamily="34" charset="0"/>
                <a:cs typeface="Tw Cen MT"/>
              </a:rPr>
              <a:t>past</a:t>
            </a:r>
            <a:r>
              <a:rPr sz="2400" spc="-10" dirty="0">
                <a:latin typeface="Calibri" panose="020F0502020204030204" pitchFamily="34" charset="0"/>
                <a:cs typeface="Tw Cen MT"/>
              </a:rPr>
              <a:t> </a:t>
            </a:r>
            <a:r>
              <a:rPr sz="2400" spc="-50" dirty="0">
                <a:latin typeface="Calibri" panose="020F0502020204030204" pitchFamily="34" charset="0"/>
                <a:cs typeface="Tw Cen MT"/>
              </a:rPr>
              <a:t>y</a:t>
            </a:r>
            <a:r>
              <a:rPr sz="2400" spc="-15" dirty="0">
                <a:latin typeface="Calibri" panose="020F0502020204030204" pitchFamily="34" charset="0"/>
                <a:cs typeface="Tw Cen MT"/>
              </a:rPr>
              <a:t>ea</a:t>
            </a:r>
            <a:r>
              <a:rPr sz="2400" spc="-170" dirty="0">
                <a:latin typeface="Calibri" panose="020F0502020204030204" pitchFamily="34" charset="0"/>
                <a:cs typeface="Tw Cen MT"/>
              </a:rPr>
              <a:t>r</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spc="-75" dirty="0">
                <a:latin typeface="Calibri" panose="020F0502020204030204" pitchFamily="34" charset="0"/>
                <a:cs typeface="Tw Cen MT"/>
              </a:rPr>
              <a:t>g</a:t>
            </a:r>
            <a:r>
              <a:rPr sz="2400" spc="-15" dirty="0">
                <a:latin typeface="Calibri" panose="020F0502020204030204" pitchFamily="34" charset="0"/>
                <a:cs typeface="Tw Cen MT"/>
              </a:rPr>
              <a:t>ene</a:t>
            </a:r>
            <a:r>
              <a:rPr sz="2400" spc="-25" dirty="0">
                <a:latin typeface="Calibri" panose="020F0502020204030204" pitchFamily="34" charset="0"/>
                <a:cs typeface="Tw Cen MT"/>
              </a:rPr>
              <a:t>r</a:t>
            </a:r>
            <a:r>
              <a:rPr sz="2400" dirty="0">
                <a:latin typeface="Calibri" panose="020F0502020204030204" pitchFamily="34" charset="0"/>
                <a:cs typeface="Tw Cen MT"/>
              </a:rPr>
              <a:t>all</a:t>
            </a:r>
            <a:r>
              <a:rPr sz="2400" spc="-170" dirty="0">
                <a:latin typeface="Calibri" panose="020F0502020204030204" pitchFamily="34" charset="0"/>
                <a:cs typeface="Tw Cen MT"/>
              </a:rPr>
              <a:t>y</a:t>
            </a:r>
            <a:r>
              <a:rPr sz="2400" dirty="0">
                <a:latin typeface="Calibri" panose="020F0502020204030204" pitchFamily="34" charset="0"/>
                <a:cs typeface="Tw Cen MT"/>
              </a:rPr>
              <a:t>,</a:t>
            </a:r>
          </a:p>
          <a:p>
            <a:pPr marL="1245235" marR="104139" lvl="1" indent="-342900">
              <a:lnSpc>
                <a:spcPct val="80000"/>
              </a:lnSpc>
              <a:spcBef>
                <a:spcPts val="600"/>
              </a:spcBef>
              <a:buClr>
                <a:srgbClr val="619DD1"/>
              </a:buClr>
              <a:buSzPct val="68750"/>
              <a:buFont typeface="Wingdings" panose="05000000000000000000" pitchFamily="2" charset="2"/>
              <a:buChar char="§"/>
              <a:tabLst>
                <a:tab pos="1177290" algn="l"/>
              </a:tabLst>
            </a:pPr>
            <a:r>
              <a:rPr lang="en-US" sz="2400" spc="-15" dirty="0">
                <a:latin typeface="Calibri" panose="020F0502020204030204" pitchFamily="34" charset="0"/>
                <a:cs typeface="Tw Cen MT"/>
              </a:rPr>
              <a:t>A</a:t>
            </a:r>
            <a:r>
              <a:rPr sz="2400" spc="-15" dirty="0" smtClean="0">
                <a:latin typeface="Calibri" panose="020F0502020204030204" pitchFamily="34" charset="0"/>
                <a:cs typeface="Tw Cen MT"/>
              </a:rPr>
              <a:t>reas</a:t>
            </a:r>
            <a:r>
              <a:rPr sz="2400" dirty="0" smtClean="0">
                <a:latin typeface="Calibri" panose="020F0502020204030204" pitchFamily="34" charset="0"/>
                <a:cs typeface="Tw Cen MT"/>
              </a:rPr>
              <a:t>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spc="-15" dirty="0">
                <a:latin typeface="Calibri" panose="020F0502020204030204" pitchFamily="34" charset="0"/>
                <a:cs typeface="Tw Cen MT"/>
              </a:rPr>
              <a:t>g</a:t>
            </a:r>
            <a:r>
              <a:rPr sz="2400" spc="-65" dirty="0">
                <a:latin typeface="Calibri" panose="020F0502020204030204" pitchFamily="34" charset="0"/>
                <a:cs typeface="Tw Cen MT"/>
              </a:rPr>
              <a:t>r</a:t>
            </a:r>
            <a:r>
              <a:rPr sz="2400" spc="-75" dirty="0">
                <a:latin typeface="Calibri" panose="020F0502020204030204" pitchFamily="34" charset="0"/>
                <a:cs typeface="Tw Cen MT"/>
              </a:rPr>
              <a:t>o</a:t>
            </a:r>
            <a:r>
              <a:rPr sz="2400" spc="-15" dirty="0">
                <a:latin typeface="Calibri" panose="020F0502020204030204" pitchFamily="34" charset="0"/>
                <a:cs typeface="Tw Cen MT"/>
              </a:rPr>
              <a:t>wth</a:t>
            </a:r>
            <a:r>
              <a:rPr sz="2400" dirty="0">
                <a:latin typeface="Calibri" panose="020F0502020204030204" pitchFamily="34" charset="0"/>
                <a:cs typeface="Tw Cen MT"/>
              </a:rPr>
              <a:t> </a:t>
            </a:r>
            <a:r>
              <a:rPr sz="2400" spc="-20" dirty="0">
                <a:latin typeface="Calibri" panose="020F0502020204030204" pitchFamily="34" charset="0"/>
                <a:cs typeface="Tw Cen MT"/>
              </a:rPr>
              <a:t>t</a:t>
            </a:r>
            <a:r>
              <a:rPr sz="2400" spc="-10" dirty="0">
                <a:latin typeface="Calibri" panose="020F0502020204030204" pitchFamily="34" charset="0"/>
                <a:cs typeface="Tw Cen MT"/>
              </a:rPr>
              <a:t>hat</a:t>
            </a:r>
            <a:r>
              <a:rPr sz="2400" dirty="0">
                <a:latin typeface="Calibri" panose="020F0502020204030204" pitchFamily="34" charset="0"/>
                <a:cs typeface="Tw Cen MT"/>
              </a:rPr>
              <a:t> </a:t>
            </a:r>
            <a:r>
              <a:rPr sz="2400" spc="-15" dirty="0">
                <a:latin typeface="Calibri" panose="020F0502020204030204" pitchFamily="34" charset="0"/>
                <a:cs typeface="Tw Cen MT"/>
              </a:rPr>
              <a:t>educators</a:t>
            </a:r>
            <a:r>
              <a:rPr sz="2400" spc="5" dirty="0">
                <a:latin typeface="Calibri" panose="020F0502020204030204" pitchFamily="34" charset="0"/>
                <a:cs typeface="Tw Cen MT"/>
              </a:rPr>
              <a:t> </a:t>
            </a:r>
            <a:r>
              <a:rPr sz="2400" spc="-15" dirty="0">
                <a:latin typeface="Calibri" panose="020F0502020204030204" pitchFamily="34" charset="0"/>
                <a:cs typeface="Tw Cen MT"/>
              </a:rPr>
              <a:t>ha</a:t>
            </a:r>
            <a:r>
              <a:rPr sz="2400" spc="-60" dirty="0">
                <a:latin typeface="Calibri" panose="020F0502020204030204" pitchFamily="34" charset="0"/>
                <a:cs typeface="Tw Cen MT"/>
              </a:rPr>
              <a:t>v</a:t>
            </a:r>
            <a:r>
              <a:rPr sz="2400" dirty="0">
                <a:latin typeface="Calibri" panose="020F0502020204030204" pitchFamily="34" charset="0"/>
                <a:cs typeface="Tw Cen MT"/>
              </a:rPr>
              <a:t>e</a:t>
            </a:r>
            <a:r>
              <a:rPr sz="2400" spc="-15" dirty="0">
                <a:latin typeface="Calibri" panose="020F0502020204030204" pitchFamily="34" charset="0"/>
                <a:cs typeface="Tw Cen MT"/>
              </a:rPr>
              <a:t> noted</a:t>
            </a:r>
            <a:r>
              <a:rPr sz="2400" spc="5"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10" dirty="0">
                <a:latin typeface="Calibri" panose="020F0502020204030204" pitchFamily="34" charset="0"/>
                <a:cs typeface="Tw Cen MT"/>
              </a:rPr>
              <a:t> the</a:t>
            </a:r>
            <a:r>
              <a:rPr sz="2400" dirty="0">
                <a:latin typeface="Calibri" panose="020F0502020204030204" pitchFamily="34" charset="0"/>
                <a:cs typeface="Tw Cen MT"/>
              </a:rPr>
              <a:t> prior </a:t>
            </a:r>
            <a:r>
              <a:rPr sz="2400" spc="-50" dirty="0">
                <a:latin typeface="Calibri" panose="020F0502020204030204" pitchFamily="34" charset="0"/>
                <a:cs typeface="Tw Cen MT"/>
              </a:rPr>
              <a:t>y</a:t>
            </a:r>
            <a:r>
              <a:rPr sz="2400" spc="-15" dirty="0">
                <a:latin typeface="Calibri" panose="020F0502020204030204" pitchFamily="34" charset="0"/>
                <a:cs typeface="Tw Cen MT"/>
              </a:rPr>
              <a:t>ear</a:t>
            </a:r>
            <a:r>
              <a:rPr sz="2400" dirty="0">
                <a:latin typeface="Calibri" panose="020F0502020204030204" pitchFamily="34" charset="0"/>
                <a:cs typeface="Tw Cen MT"/>
              </a:rPr>
              <a:t> </a:t>
            </a:r>
            <a:r>
              <a:rPr sz="2400" spc="-10" dirty="0">
                <a:latin typeface="Calibri" panose="020F0502020204030204" pitchFamily="34" charset="0"/>
                <a:cs typeface="Tw Cen MT"/>
              </a:rPr>
              <a:t>(</a:t>
            </a:r>
            <a:r>
              <a:rPr sz="2400" spc="-45" dirty="0">
                <a:latin typeface="Calibri" panose="020F0502020204030204" pitchFamily="34" charset="0"/>
                <a:cs typeface="Tw Cen MT"/>
              </a:rPr>
              <a:t>e</a:t>
            </a:r>
            <a:r>
              <a:rPr sz="2400" spc="-15" dirty="0">
                <a:latin typeface="Calibri" panose="020F0502020204030204" pitchFamily="34" charset="0"/>
                <a:cs typeface="Tw Cen MT"/>
              </a:rPr>
              <a:t>.</a:t>
            </a:r>
            <a:r>
              <a:rPr sz="2400" spc="-65" dirty="0">
                <a:latin typeface="Calibri" panose="020F0502020204030204" pitchFamily="34" charset="0"/>
                <a:cs typeface="Tw Cen MT"/>
              </a:rPr>
              <a:t>g</a:t>
            </a:r>
            <a:r>
              <a:rPr sz="2400" spc="-5" dirty="0">
                <a:latin typeface="Calibri" panose="020F0502020204030204" pitchFamily="34" charset="0"/>
                <a:cs typeface="Tw Cen MT"/>
              </a:rPr>
              <a:t>.</a:t>
            </a:r>
            <a:r>
              <a:rPr sz="2400" dirty="0">
                <a:latin typeface="Calibri" panose="020F0502020204030204" pitchFamily="34" charset="0"/>
                <a:cs typeface="Tw Cen MT"/>
              </a:rPr>
              <a:t>, </a:t>
            </a:r>
            <a:r>
              <a:rPr sz="2400" spc="-15" dirty="0">
                <a:latin typeface="Calibri" panose="020F0502020204030204" pitchFamily="34" charset="0"/>
                <a:cs typeface="Tw Cen MT"/>
              </a:rPr>
              <a:t>com</a:t>
            </a:r>
            <a:r>
              <a:rPr sz="2400" spc="-25" dirty="0">
                <a:latin typeface="Calibri" panose="020F0502020204030204" pitchFamily="34" charset="0"/>
                <a:cs typeface="Tw Cen MT"/>
              </a:rPr>
              <a:t>p</a:t>
            </a:r>
            <a:r>
              <a:rPr sz="2400" spc="-10" dirty="0">
                <a:latin typeface="Calibri" panose="020F0502020204030204" pitchFamily="34" charset="0"/>
                <a:cs typeface="Tw Cen MT"/>
              </a:rPr>
              <a:t>aring</a:t>
            </a:r>
            <a:r>
              <a:rPr sz="2400" dirty="0">
                <a:latin typeface="Calibri" panose="020F0502020204030204" pitchFamily="34" charset="0"/>
                <a:cs typeface="Tw Cen MT"/>
              </a:rPr>
              <a:t> </a:t>
            </a:r>
            <a:r>
              <a:rPr sz="2400" spc="-10" dirty="0">
                <a:latin typeface="Calibri" panose="020F0502020204030204" pitchFamily="34" charset="0"/>
                <a:cs typeface="Tw Cen MT"/>
              </a:rPr>
              <a:t>cu</a:t>
            </a:r>
            <a:r>
              <a:rPr sz="2400" dirty="0">
                <a:latin typeface="Calibri" panose="020F0502020204030204" pitchFamily="34" charset="0"/>
                <a:cs typeface="Tw Cen MT"/>
              </a:rPr>
              <a:t>r</a:t>
            </a:r>
            <a:r>
              <a:rPr sz="2400" spc="5" dirty="0">
                <a:latin typeface="Calibri" panose="020F0502020204030204" pitchFamily="34" charset="0"/>
                <a:cs typeface="Tw Cen MT"/>
              </a:rPr>
              <a:t>r</a:t>
            </a:r>
            <a:r>
              <a:rPr sz="2400" spc="-10" dirty="0">
                <a:latin typeface="Calibri" panose="020F0502020204030204" pitchFamily="34" charset="0"/>
                <a:cs typeface="Tw Cen MT"/>
              </a:rPr>
              <a:t>ent</a:t>
            </a:r>
            <a:r>
              <a:rPr sz="2400" spc="-15" dirty="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25" dirty="0">
                <a:latin typeface="Calibri" panose="020F0502020204030204" pitchFamily="34" charset="0"/>
                <a:cs typeface="Tw Cen MT"/>
              </a:rPr>
              <a:t>p</a:t>
            </a:r>
            <a:r>
              <a:rPr sz="2400" dirty="0">
                <a:latin typeface="Calibri" panose="020F0502020204030204" pitchFamily="34" charset="0"/>
                <a:cs typeface="Tw Cen MT"/>
              </a:rPr>
              <a:t>rior </a:t>
            </a:r>
            <a:r>
              <a:rPr sz="2400" spc="-20" dirty="0">
                <a:latin typeface="Calibri" panose="020F0502020204030204" pitchFamily="34" charset="0"/>
                <a:cs typeface="Tw Cen MT"/>
              </a:rPr>
              <a:t>O</a:t>
            </a:r>
            <a:r>
              <a:rPr sz="2400" spc="-90" dirty="0">
                <a:latin typeface="Calibri" panose="020F0502020204030204" pitchFamily="34" charset="0"/>
                <a:cs typeface="Tw Cen MT"/>
              </a:rPr>
              <a:t>R</a:t>
            </a:r>
            <a:r>
              <a:rPr sz="2400" dirty="0">
                <a:latin typeface="Calibri" panose="020F0502020204030204" pitchFamily="34" charset="0"/>
                <a:cs typeface="Tw Cen MT"/>
              </a:rPr>
              <a:t>o</a:t>
            </a:r>
            <a:r>
              <a:rPr sz="2400" spc="-20" dirty="0">
                <a:latin typeface="Calibri" panose="020F0502020204030204" pitchFamily="34" charset="0"/>
                <a:cs typeface="Tw Cen MT"/>
              </a:rPr>
              <a:t>r</a:t>
            </a:r>
            <a:r>
              <a:rPr sz="2400" spc="-15" dirty="0">
                <a:latin typeface="Calibri" panose="020F0502020204030204" pitchFamily="34" charset="0"/>
                <a:cs typeface="Tw Cen MT"/>
              </a:rPr>
              <a:t>a</a:t>
            </a:r>
            <a:r>
              <a:rPr sz="2400" dirty="0">
                <a:latin typeface="Calibri" panose="020F0502020204030204" pitchFamily="34" charset="0"/>
                <a:cs typeface="Tw Cen MT"/>
              </a:rPr>
              <a:t> </a:t>
            </a:r>
            <a:r>
              <a:rPr sz="2400" spc="5" dirty="0">
                <a:latin typeface="Calibri" panose="020F0502020204030204" pitchFamily="34" charset="0"/>
                <a:cs typeface="Tw Cen MT"/>
              </a:rPr>
              <a:t>s</a:t>
            </a:r>
            <a:r>
              <a:rPr sz="2400" spc="-15" dirty="0">
                <a:latin typeface="Calibri" panose="020F0502020204030204" pitchFamily="34" charset="0"/>
                <a:cs typeface="Tw Cen MT"/>
              </a:rPr>
              <a:t>core</a:t>
            </a:r>
            <a:r>
              <a:rPr sz="2400" spc="-55" dirty="0">
                <a:latin typeface="Calibri" panose="020F0502020204030204" pitchFamily="34" charset="0"/>
                <a:cs typeface="Tw Cen MT"/>
              </a:rPr>
              <a:t>s</a:t>
            </a:r>
            <a:r>
              <a:rPr sz="2400" dirty="0">
                <a:latin typeface="Calibri" panose="020F0502020204030204" pitchFamily="34" charset="0"/>
                <a:cs typeface="Tw Cen MT"/>
              </a:rPr>
              <a:t>,</a:t>
            </a:r>
            <a:r>
              <a:rPr sz="2400" spc="-15" dirty="0">
                <a:latin typeface="Calibri" panose="020F0502020204030204" pitchFamily="34" charset="0"/>
                <a:cs typeface="Tw Cen MT"/>
              </a:rPr>
              <a:t> </a:t>
            </a:r>
            <a:r>
              <a:rPr sz="2400" spc="-5" dirty="0">
                <a:latin typeface="Calibri" panose="020F0502020204030204" pitchFamily="34" charset="0"/>
                <a:cs typeface="Tw Cen MT"/>
              </a:rPr>
              <a:t>if </a:t>
            </a:r>
            <a:r>
              <a:rPr sz="2400" spc="-15" dirty="0">
                <a:latin typeface="Calibri" panose="020F0502020204030204" pitchFamily="34" charset="0"/>
                <a:cs typeface="Tw Cen MT"/>
              </a:rPr>
              <a:t>a</a:t>
            </a:r>
            <a:r>
              <a:rPr sz="2400" spc="-65" dirty="0">
                <a:latin typeface="Calibri" panose="020F0502020204030204" pitchFamily="34" charset="0"/>
                <a:cs typeface="Tw Cen MT"/>
              </a:rPr>
              <a:t>v</a:t>
            </a:r>
            <a:r>
              <a:rPr sz="2400" spc="-10" dirty="0">
                <a:latin typeface="Calibri" panose="020F0502020204030204" pitchFamily="34" charset="0"/>
                <a:cs typeface="Tw Cen MT"/>
              </a:rPr>
              <a:t>aila</a:t>
            </a:r>
            <a:r>
              <a:rPr sz="2400" spc="-30" dirty="0">
                <a:latin typeface="Calibri" panose="020F0502020204030204" pitchFamily="34" charset="0"/>
                <a:cs typeface="Tw Cen MT"/>
              </a:rPr>
              <a:t>b</a:t>
            </a:r>
            <a:r>
              <a:rPr sz="2400" spc="-5" dirty="0">
                <a:latin typeface="Calibri" panose="020F0502020204030204" pitchFamily="34" charset="0"/>
                <a:cs typeface="Tw Cen MT"/>
              </a:rPr>
              <a:t>l</a:t>
            </a:r>
            <a:r>
              <a:rPr sz="2400" spc="-95" dirty="0">
                <a:latin typeface="Calibri" panose="020F0502020204030204" pitchFamily="34" charset="0"/>
                <a:cs typeface="Tw Cen MT"/>
              </a:rPr>
              <a:t>e</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dirty="0">
                <a:latin typeface="Calibri" panose="020F0502020204030204" pitchFamily="34" charset="0"/>
                <a:cs typeface="Tw Cen MT"/>
              </a:rPr>
              <a:t>or </a:t>
            </a:r>
            <a:r>
              <a:rPr sz="2400" spc="-15" dirty="0">
                <a:latin typeface="Calibri" panose="020F0502020204030204" pitchFamily="34" charset="0"/>
                <a:cs typeface="Tw Cen MT"/>
              </a:rPr>
              <a:t>a</a:t>
            </a:r>
            <a:r>
              <a:rPr sz="2400" spc="-85" dirty="0">
                <a:latin typeface="Calibri" panose="020F0502020204030204" pitchFamily="34" charset="0"/>
                <a:cs typeface="Tw Cen MT"/>
              </a:rPr>
              <a:t>n</a:t>
            </a:r>
            <a:r>
              <a:rPr sz="2400" dirty="0">
                <a:latin typeface="Calibri" panose="020F0502020204030204" pitchFamily="34" charset="0"/>
                <a:cs typeface="Tw Cen MT"/>
              </a:rPr>
              <a:t>y </a:t>
            </a:r>
            <a:r>
              <a:rPr sz="2400" spc="-10" dirty="0">
                <a:latin typeface="Calibri" panose="020F0502020204030204" pitchFamily="34" charset="0"/>
                <a:cs typeface="Tw Cen MT"/>
              </a:rPr>
              <a:t>cont</a:t>
            </a:r>
            <a:r>
              <a:rPr sz="2400" spc="-90" dirty="0">
                <a:latin typeface="Calibri" panose="020F0502020204030204" pitchFamily="34" charset="0"/>
                <a:cs typeface="Tw Cen MT"/>
              </a:rPr>
              <a:t>e</a:t>
            </a:r>
            <a:r>
              <a:rPr sz="2400" spc="-10" dirty="0">
                <a:latin typeface="Calibri" panose="020F0502020204030204" pitchFamily="34" charset="0"/>
                <a:cs typeface="Tw Cen MT"/>
              </a:rPr>
              <a:t>xt</a:t>
            </a:r>
            <a:r>
              <a:rPr sz="2400" dirty="0">
                <a:latin typeface="Calibri" panose="020F0502020204030204" pitchFamily="34" charset="0"/>
                <a:cs typeface="Tw Cen MT"/>
              </a:rPr>
              <a:t> </a:t>
            </a:r>
            <a:r>
              <a:rPr sz="2400" spc="-40" dirty="0">
                <a:latin typeface="Calibri" panose="020F0502020204030204" pitchFamily="34" charset="0"/>
                <a:cs typeface="Tw Cen MT"/>
              </a:rPr>
              <a:t>f</a:t>
            </a:r>
            <a:r>
              <a:rPr sz="2400" dirty="0">
                <a:latin typeface="Calibri" panose="020F0502020204030204" pitchFamily="34" charset="0"/>
                <a:cs typeface="Tw Cen MT"/>
              </a:rPr>
              <a:t>or</a:t>
            </a:r>
            <a:r>
              <a:rPr sz="2400" spc="-10" dirty="0">
                <a:latin typeface="Calibri" panose="020F0502020204030204" pitchFamily="34" charset="0"/>
                <a:cs typeface="Tw Cen MT"/>
              </a:rPr>
              <a:t> </a:t>
            </a:r>
            <a:r>
              <a:rPr sz="2400" spc="-15" dirty="0">
                <a:latin typeface="Calibri" panose="020F0502020204030204" pitchFamily="34" charset="0"/>
                <a:cs typeface="Tw Cen MT"/>
              </a:rPr>
              <a:t>de</a:t>
            </a:r>
            <a:r>
              <a:rPr sz="2400" spc="-20" dirty="0">
                <a:latin typeface="Calibri" panose="020F0502020204030204" pitchFamily="34" charset="0"/>
                <a:cs typeface="Tw Cen MT"/>
              </a:rPr>
              <a:t>t</a:t>
            </a:r>
            <a:r>
              <a:rPr sz="2400" dirty="0">
                <a:latin typeface="Calibri" panose="020F0502020204030204" pitchFamily="34" charset="0"/>
                <a:cs typeface="Tw Cen MT"/>
              </a:rPr>
              <a:t>e</a:t>
            </a:r>
            <a:r>
              <a:rPr sz="2400" spc="50" dirty="0">
                <a:latin typeface="Calibri" panose="020F0502020204030204" pitchFamily="34" charset="0"/>
                <a:cs typeface="Tw Cen MT"/>
              </a:rPr>
              <a:t>r</a:t>
            </a:r>
            <a:r>
              <a:rPr sz="2400" dirty="0">
                <a:latin typeface="Calibri" panose="020F0502020204030204" pitchFamily="34" charset="0"/>
                <a:cs typeface="Tw Cen MT"/>
              </a:rPr>
              <a:t>mini</a:t>
            </a:r>
            <a:r>
              <a:rPr sz="2400" spc="5" dirty="0">
                <a:latin typeface="Calibri" panose="020F0502020204030204" pitchFamily="34" charset="0"/>
                <a:cs typeface="Tw Cen MT"/>
              </a:rPr>
              <a:t>n</a:t>
            </a:r>
            <a:r>
              <a:rPr sz="2400" spc="-15" dirty="0">
                <a:latin typeface="Calibri" panose="020F0502020204030204" pitchFamily="34" charset="0"/>
                <a:cs typeface="Tw Cen MT"/>
              </a:rPr>
              <a:t>g</a:t>
            </a:r>
            <a:r>
              <a:rPr sz="2400" dirty="0">
                <a:latin typeface="Calibri" panose="020F0502020204030204" pitchFamily="34" charset="0"/>
                <a:cs typeface="Tw Cen MT"/>
              </a:rPr>
              <a:t> </a:t>
            </a:r>
            <a:r>
              <a:rPr sz="2400" spc="-20" dirty="0">
                <a:latin typeface="Calibri" panose="020F0502020204030204" pitchFamily="34" charset="0"/>
                <a:cs typeface="Tw Cen MT"/>
              </a:rPr>
              <a:t>t</a:t>
            </a:r>
            <a:r>
              <a:rPr sz="2400" spc="-15" dirty="0">
                <a:latin typeface="Calibri" panose="020F0502020204030204" pitchFamily="34" charset="0"/>
                <a:cs typeface="Tw Cen MT"/>
              </a:rPr>
              <a:t>he</a:t>
            </a:r>
            <a:r>
              <a:rPr sz="2400" dirty="0">
                <a:latin typeface="Calibri" panose="020F0502020204030204" pitchFamily="34" charset="0"/>
                <a:cs typeface="Tw Cen MT"/>
              </a:rPr>
              <a:t> Pr</a:t>
            </a:r>
            <a:r>
              <a:rPr sz="2400" spc="-15" dirty="0">
                <a:latin typeface="Calibri" panose="020F0502020204030204" pitchFamily="34" charset="0"/>
                <a:cs typeface="Tw Cen MT"/>
              </a:rPr>
              <a:t>ese</a:t>
            </a:r>
            <a:r>
              <a:rPr sz="2400" spc="-10" dirty="0">
                <a:latin typeface="Calibri" panose="020F0502020204030204" pitchFamily="34" charset="0"/>
                <a:cs typeface="Tw Cen MT"/>
              </a:rPr>
              <a:t>nt</a:t>
            </a:r>
            <a:r>
              <a:rPr sz="2400" spc="-20" dirty="0">
                <a:latin typeface="Calibri" panose="020F0502020204030204" pitchFamily="34" charset="0"/>
                <a:cs typeface="Tw Cen MT"/>
              </a:rPr>
              <a:t> </a:t>
            </a:r>
            <a:r>
              <a:rPr sz="2400" spc="-15" dirty="0">
                <a:latin typeface="Calibri" panose="020F0502020204030204" pitchFamily="34" charset="0"/>
                <a:cs typeface="Tw Cen MT"/>
              </a:rPr>
              <a:t>Le</a:t>
            </a:r>
            <a:r>
              <a:rPr sz="2400" spc="-60" dirty="0">
                <a:latin typeface="Calibri" panose="020F0502020204030204" pitchFamily="34" charset="0"/>
                <a:cs typeface="Tw Cen MT"/>
              </a:rPr>
              <a:t>v</a:t>
            </a:r>
            <a:r>
              <a:rPr sz="2400" dirty="0">
                <a:latin typeface="Calibri" panose="020F0502020204030204" pitchFamily="34" charset="0"/>
                <a:cs typeface="Tw Cen MT"/>
              </a:rPr>
              <a:t>els of</a:t>
            </a:r>
            <a:r>
              <a:rPr sz="2400" spc="70" dirty="0">
                <a:latin typeface="Calibri" panose="020F0502020204030204" pitchFamily="34" charset="0"/>
                <a:cs typeface="Tw Cen MT"/>
              </a:rPr>
              <a:t> </a:t>
            </a:r>
            <a:r>
              <a:rPr sz="2400" spc="-15" dirty="0">
                <a:latin typeface="Calibri" panose="020F0502020204030204" pitchFamily="34" charset="0"/>
                <a:cs typeface="Tw Cen MT"/>
              </a:rPr>
              <a:t>Aca</a:t>
            </a:r>
            <a:r>
              <a:rPr sz="2400" spc="-25" dirty="0">
                <a:latin typeface="Calibri" panose="020F0502020204030204" pitchFamily="34" charset="0"/>
                <a:cs typeface="Tw Cen MT"/>
              </a:rPr>
              <a:t>d</a:t>
            </a:r>
            <a:r>
              <a:rPr sz="2400" spc="-15" dirty="0">
                <a:latin typeface="Calibri" panose="020F0502020204030204" pitchFamily="34" charset="0"/>
                <a:cs typeface="Tw Cen MT"/>
              </a:rPr>
              <a:t>emic</a:t>
            </a:r>
            <a:r>
              <a:rPr sz="2400" spc="10" dirty="0">
                <a:latin typeface="Calibri" panose="020F0502020204030204" pitchFamily="34" charset="0"/>
                <a:cs typeface="Tw Cen MT"/>
              </a:rPr>
              <a:t> </a:t>
            </a:r>
            <a:r>
              <a:rPr sz="2400" spc="-15" dirty="0">
                <a:latin typeface="Calibri" panose="020F0502020204030204" pitchFamily="34" charset="0"/>
                <a:cs typeface="Tw Cen MT"/>
              </a:rPr>
              <a:t>A</a:t>
            </a:r>
            <a:r>
              <a:rPr sz="2400" spc="80" dirty="0">
                <a:latin typeface="Calibri" panose="020F0502020204030204" pitchFamily="34" charset="0"/>
                <a:cs typeface="Tw Cen MT"/>
              </a:rPr>
              <a:t>c</a:t>
            </a:r>
            <a:r>
              <a:rPr sz="2400" dirty="0">
                <a:latin typeface="Calibri" panose="020F0502020204030204" pitchFamily="34" charset="0"/>
                <a:cs typeface="Tw Cen MT"/>
              </a:rPr>
              <a:t>hi</a:t>
            </a:r>
            <a:r>
              <a:rPr sz="2400" spc="-15" dirty="0">
                <a:latin typeface="Calibri" panose="020F0502020204030204" pitchFamily="34" charset="0"/>
                <a:cs typeface="Tw Cen MT"/>
              </a:rPr>
              <a:t>e</a:t>
            </a:r>
            <a:r>
              <a:rPr sz="2400" spc="-60" dirty="0">
                <a:latin typeface="Calibri" panose="020F0502020204030204" pitchFamily="34" charset="0"/>
                <a:cs typeface="Tw Cen MT"/>
              </a:rPr>
              <a:t>v</a:t>
            </a:r>
            <a:r>
              <a:rPr sz="2400" spc="-15" dirty="0">
                <a:latin typeface="Calibri" panose="020F0502020204030204" pitchFamily="34" charset="0"/>
                <a:cs typeface="Tw Cen MT"/>
              </a:rPr>
              <a:t>ement</a:t>
            </a:r>
            <a:r>
              <a:rPr sz="2400" spc="-20" dirty="0">
                <a:latin typeface="Calibri" panose="020F0502020204030204" pitchFamily="34" charset="0"/>
                <a:cs typeface="Tw Cen MT"/>
              </a:rPr>
              <a:t>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spc="-15" dirty="0">
                <a:latin typeface="Calibri" panose="020F0502020204030204" pitchFamily="34" charset="0"/>
                <a:cs typeface="Tw Cen MT"/>
              </a:rPr>
              <a:t>F</a:t>
            </a:r>
            <a:r>
              <a:rPr sz="2400" spc="-10" dirty="0">
                <a:latin typeface="Calibri" panose="020F0502020204030204" pitchFamily="34" charset="0"/>
                <a:cs typeface="Tw Cen MT"/>
              </a:rPr>
              <a:t>unctional</a:t>
            </a:r>
            <a:r>
              <a:rPr sz="2400" spc="-20" dirty="0">
                <a:latin typeface="Calibri" panose="020F0502020204030204" pitchFamily="34" charset="0"/>
                <a:cs typeface="Tw Cen MT"/>
              </a:rPr>
              <a:t> </a:t>
            </a:r>
            <a:r>
              <a:rPr sz="2400" spc="-145" dirty="0">
                <a:latin typeface="Calibri" panose="020F0502020204030204" pitchFamily="34" charset="0"/>
                <a:cs typeface="Tw Cen MT"/>
              </a:rPr>
              <a:t>P</a:t>
            </a:r>
            <a:r>
              <a:rPr sz="2400" dirty="0">
                <a:latin typeface="Calibri" panose="020F0502020204030204" pitchFamily="34" charset="0"/>
                <a:cs typeface="Tw Cen MT"/>
              </a:rPr>
              <a:t>er</a:t>
            </a:r>
            <a:r>
              <a:rPr sz="2400" spc="-40" dirty="0">
                <a:latin typeface="Calibri" panose="020F0502020204030204" pitchFamily="34" charset="0"/>
                <a:cs typeface="Tw Cen MT"/>
              </a:rPr>
              <a:t>f</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20" dirty="0">
                <a:latin typeface="Calibri" panose="020F0502020204030204" pitchFamily="34" charset="0"/>
                <a:cs typeface="Tw Cen MT"/>
              </a:rPr>
              <a:t>m</a:t>
            </a:r>
            <a:r>
              <a:rPr sz="2400" spc="-25" dirty="0">
                <a:latin typeface="Calibri" panose="020F0502020204030204" pitchFamily="34" charset="0"/>
                <a:cs typeface="Tw Cen MT"/>
              </a:rPr>
              <a:t>a</a:t>
            </a:r>
            <a:r>
              <a:rPr sz="2400" spc="-15" dirty="0">
                <a:latin typeface="Calibri" panose="020F0502020204030204" pitchFamily="34" charset="0"/>
                <a:cs typeface="Tw Cen MT"/>
              </a:rPr>
              <a:t>nce [PLAA</a:t>
            </a:r>
            <a:r>
              <a:rPr sz="2400" spc="-10" dirty="0">
                <a:latin typeface="Calibri" panose="020F0502020204030204" pitchFamily="34" charset="0"/>
                <a:cs typeface="Tw Cen MT"/>
              </a:rPr>
              <a:t>FP]</a:t>
            </a:r>
            <a:r>
              <a:rPr sz="2400" dirty="0">
                <a:latin typeface="Calibri" panose="020F0502020204030204" pitchFamily="34" charset="0"/>
                <a:cs typeface="Tw Cen MT"/>
              </a:rPr>
              <a:t> </a:t>
            </a:r>
            <a:r>
              <a:rPr sz="2400" spc="-50" dirty="0">
                <a:latin typeface="Calibri" panose="020F0502020204030204" pitchFamily="34" charset="0"/>
                <a:cs typeface="Tw Cen MT"/>
              </a:rPr>
              <a:t>f</a:t>
            </a:r>
            <a:r>
              <a:rPr sz="2400" dirty="0">
                <a:latin typeface="Calibri" panose="020F0502020204030204" pitchFamily="34" charset="0"/>
                <a:cs typeface="Tw Cen MT"/>
              </a:rPr>
              <a:t>or</a:t>
            </a:r>
            <a:r>
              <a:rPr sz="2400" spc="-10" dirty="0">
                <a:latin typeface="Calibri" panose="020F0502020204030204" pitchFamily="34" charset="0"/>
                <a:cs typeface="Tw Cen MT"/>
              </a:rPr>
              <a:t> </a:t>
            </a:r>
            <a:r>
              <a:rPr sz="2400" dirty="0">
                <a:latin typeface="Calibri" panose="020F0502020204030204" pitchFamily="34" charset="0"/>
                <a:cs typeface="Tw Cen MT"/>
              </a:rPr>
              <a:t>SWSCD</a:t>
            </a:r>
            <a:r>
              <a:rPr sz="2400" spc="5" dirty="0">
                <a:latin typeface="Calibri" panose="020F0502020204030204" pitchFamily="34" charset="0"/>
                <a:cs typeface="Tw Cen MT"/>
              </a:rPr>
              <a:t>s</a:t>
            </a:r>
            <a:r>
              <a:rPr sz="2400" dirty="0">
                <a:latin typeface="Calibri" panose="020F0502020204030204" pitchFamily="34" charset="0"/>
                <a:cs typeface="Tw Cen MT"/>
              </a:rPr>
              <a:t>).</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30</a:t>
            </a:fld>
            <a:endParaRPr lang="en-US" altLang="en-US"/>
          </a:p>
        </p:txBody>
      </p:sp>
    </p:spTree>
    <p:extLst>
      <p:ext uri="{BB962C8B-B14F-4D97-AF65-F5344CB8AC3E}">
        <p14:creationId xmlns:p14="http://schemas.microsoft.com/office/powerpoint/2010/main" val="418828443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8229600" cy="865878"/>
          </a:xfrm>
          <a:prstGeom prst="rect">
            <a:avLst/>
          </a:prstGeom>
        </p:spPr>
        <p:txBody>
          <a:bodyPr vert="horz" wrap="square" lIns="0" tIns="247904" rIns="0" bIns="0" rtlCol="0">
            <a:spAutoFit/>
          </a:bodyPr>
          <a:lstStyle/>
          <a:p>
            <a:pPr marL="2049145" algn="l">
              <a:lnSpc>
                <a:spcPct val="100000"/>
              </a:lnSpc>
            </a:pP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35" dirty="0">
                <a:solidFill>
                  <a:schemeClr val="tx1"/>
                </a:solidFill>
                <a:latin typeface="Calibri" panose="020F0502020204030204" pitchFamily="34" charset="0"/>
              </a:rPr>
              <a:t> </a:t>
            </a:r>
            <a:r>
              <a:rPr dirty="0">
                <a:solidFill>
                  <a:schemeClr val="tx1"/>
                </a:solidFill>
                <a:latin typeface="Calibri" panose="020F0502020204030204" pitchFamily="34" charset="0"/>
              </a:rPr>
              <a:t>Data</a:t>
            </a:r>
            <a:r>
              <a:rPr spc="-20" dirty="0">
                <a:solidFill>
                  <a:schemeClr val="tx1"/>
                </a:solidFill>
                <a:latin typeface="Calibri" panose="020F0502020204030204" pitchFamily="34" charset="0"/>
              </a:rPr>
              <a:t> </a:t>
            </a:r>
            <a:r>
              <a:rPr dirty="0">
                <a:solidFill>
                  <a:schemeClr val="tx1"/>
                </a:solidFill>
                <a:latin typeface="Calibri" panose="020F0502020204030204" pitchFamily="34" charset="0"/>
              </a:rPr>
              <a:t>Entry</a:t>
            </a:r>
          </a:p>
        </p:txBody>
      </p:sp>
      <p:sp>
        <p:nvSpPr>
          <p:cNvPr id="3" name="object 3"/>
          <p:cNvSpPr txBox="1"/>
          <p:nvPr/>
        </p:nvSpPr>
        <p:spPr>
          <a:xfrm>
            <a:off x="533400" y="1279905"/>
            <a:ext cx="8458835" cy="4348626"/>
          </a:xfrm>
          <a:prstGeom prst="rect">
            <a:avLst/>
          </a:prstGeom>
        </p:spPr>
        <p:txBody>
          <a:bodyPr vert="horz" wrap="square" lIns="0" tIns="0" rIns="0" bIns="0" rtlCol="0">
            <a:spAutoFit/>
          </a:bodyPr>
          <a:lstStyle/>
          <a:p>
            <a:pPr>
              <a:lnSpc>
                <a:spcPts val="1200"/>
              </a:lnSpc>
              <a:spcBef>
                <a:spcPts val="83"/>
              </a:spcBef>
            </a:pPr>
            <a:endParaRPr sz="1200" dirty="0"/>
          </a:p>
          <a:p>
            <a:pPr marL="993775" indent="-457200">
              <a:lnSpc>
                <a:spcPct val="100000"/>
              </a:lnSpc>
              <a:buClr>
                <a:srgbClr val="0070C0"/>
              </a:buClr>
              <a:buSzPct val="100000"/>
              <a:buFont typeface="Courier New" panose="02070309020205020404" pitchFamily="49" charset="0"/>
              <a:buChar char="o"/>
              <a:tabLst>
                <a:tab pos="857250" algn="l"/>
              </a:tabLst>
            </a:pPr>
            <a:r>
              <a:rPr lang="en-US" sz="2900" spc="-229" dirty="0" smtClean="0">
                <a:latin typeface="Calibri" panose="020F0502020204030204" pitchFamily="34" charset="0"/>
                <a:cs typeface="Tw Cen MT"/>
              </a:rPr>
              <a:t>The paper/pencil version of the ORora is </a:t>
            </a:r>
            <a:r>
              <a:rPr lang="en-US" sz="2900" dirty="0" smtClean="0">
                <a:latin typeface="Calibri" panose="020F0502020204030204" pitchFamily="34" charset="0"/>
                <a:cs typeface="Tw Cen MT"/>
              </a:rPr>
              <a:t>on </a:t>
            </a:r>
            <a:r>
              <a:rPr sz="2900" dirty="0" smtClean="0">
                <a:latin typeface="Calibri" panose="020F0502020204030204" pitchFamily="34" charset="0"/>
                <a:cs typeface="Tw Cen MT"/>
              </a:rPr>
              <a:t>the</a:t>
            </a:r>
            <a:r>
              <a:rPr lang="en-US" sz="2900" dirty="0" smtClean="0">
                <a:latin typeface="Calibri" panose="020F0502020204030204" pitchFamily="34" charset="0"/>
                <a:cs typeface="Tw Cen MT"/>
              </a:rPr>
              <a:t> same page as the paper/pencil ORExt materials on the</a:t>
            </a:r>
            <a:r>
              <a:rPr sz="2900" spc="-10" dirty="0" smtClean="0">
                <a:latin typeface="Calibri" panose="020F0502020204030204" pitchFamily="34" charset="0"/>
                <a:cs typeface="Tw Cen MT"/>
              </a:rPr>
              <a:t> </a:t>
            </a:r>
            <a:r>
              <a:rPr sz="2900" dirty="0">
                <a:latin typeface="Calibri" panose="020F0502020204030204" pitchFamily="34" charset="0"/>
                <a:cs typeface="Tw Cen MT"/>
              </a:rPr>
              <a:t>ODE Dis</a:t>
            </a:r>
            <a:r>
              <a:rPr sz="2900" spc="10" dirty="0">
                <a:latin typeface="Calibri" panose="020F0502020204030204" pitchFamily="34" charset="0"/>
                <a:cs typeface="Tw Cen MT"/>
              </a:rPr>
              <a:t>t</a:t>
            </a:r>
            <a:r>
              <a:rPr sz="2900" dirty="0">
                <a:latin typeface="Calibri" panose="020F0502020204030204" pitchFamily="34" charset="0"/>
                <a:cs typeface="Tw Cen MT"/>
              </a:rPr>
              <a:t>rict</a:t>
            </a:r>
            <a:r>
              <a:rPr sz="2900" spc="-25" dirty="0">
                <a:latin typeface="Calibri" panose="020F0502020204030204" pitchFamily="34" charset="0"/>
                <a:cs typeface="Tw Cen MT"/>
              </a:rPr>
              <a:t> </a:t>
            </a:r>
            <a:r>
              <a:rPr sz="2900" dirty="0">
                <a:latin typeface="Calibri" panose="020F0502020204030204" pitchFamily="34" charset="0"/>
                <a:cs typeface="Tw Cen MT"/>
              </a:rPr>
              <a:t>Secure</a:t>
            </a:r>
            <a:r>
              <a:rPr sz="2900" spc="-20" dirty="0">
                <a:latin typeface="Calibri" panose="020F0502020204030204" pitchFamily="34" charset="0"/>
                <a:cs typeface="Tw Cen MT"/>
              </a:rPr>
              <a:t> </a:t>
            </a:r>
            <a:r>
              <a:rPr sz="2900" spc="-229" dirty="0">
                <a:latin typeface="Calibri" panose="020F0502020204030204" pitchFamily="34" charset="0"/>
                <a:cs typeface="Tw Cen MT"/>
              </a:rPr>
              <a:t>W</a:t>
            </a:r>
            <a:r>
              <a:rPr sz="2900" spc="-65" dirty="0">
                <a:latin typeface="Calibri" panose="020F0502020204030204" pitchFamily="34" charset="0"/>
                <a:cs typeface="Tw Cen MT"/>
              </a:rPr>
              <a:t>e</a:t>
            </a:r>
            <a:r>
              <a:rPr sz="2900" dirty="0">
                <a:latin typeface="Calibri" panose="020F0502020204030204" pitchFamily="34" charset="0"/>
                <a:cs typeface="Tw Cen MT"/>
              </a:rPr>
              <a:t>b</a:t>
            </a:r>
            <a:r>
              <a:rPr sz="2900" spc="5" dirty="0">
                <a:latin typeface="Calibri" panose="020F0502020204030204" pitchFamily="34" charset="0"/>
                <a:cs typeface="Tw Cen MT"/>
              </a:rPr>
              <a:t>s</a:t>
            </a:r>
            <a:r>
              <a:rPr sz="2900" spc="-5" dirty="0">
                <a:latin typeface="Calibri" panose="020F0502020204030204" pitchFamily="34" charset="0"/>
                <a:cs typeface="Tw Cen MT"/>
              </a:rPr>
              <a:t>ite</a:t>
            </a:r>
            <a:endParaRPr sz="2900" dirty="0">
              <a:latin typeface="Calibri" panose="020F0502020204030204" pitchFamily="34" charset="0"/>
              <a:cs typeface="Tw Cen MT"/>
            </a:endParaRPr>
          </a:p>
          <a:p>
            <a:pPr marL="993775" marR="774065" indent="-457200">
              <a:lnSpc>
                <a:spcPct val="100000"/>
              </a:lnSpc>
              <a:spcBef>
                <a:spcPts val="695"/>
              </a:spcBef>
              <a:buClr>
                <a:srgbClr val="0070C0"/>
              </a:buClr>
              <a:buSzPct val="100000"/>
              <a:buFont typeface="Courier New" panose="02070309020205020404" pitchFamily="49" charset="0"/>
              <a:buChar char="o"/>
              <a:tabLst>
                <a:tab pos="857250" algn="l"/>
              </a:tabLst>
            </a:pPr>
            <a:r>
              <a:rPr sz="2900" dirty="0">
                <a:latin typeface="Calibri" panose="020F0502020204030204" pitchFamily="34" charset="0"/>
                <a:cs typeface="Tw Cen MT"/>
              </a:rPr>
              <a:t>All</a:t>
            </a:r>
            <a:r>
              <a:rPr sz="2900" spc="-5" dirty="0">
                <a:latin typeface="Calibri" panose="020F0502020204030204" pitchFamily="34" charset="0"/>
                <a:cs typeface="Tw Cen MT"/>
              </a:rPr>
              <a:t> </a:t>
            </a:r>
            <a:r>
              <a:rPr sz="2900" dirty="0">
                <a:latin typeface="Calibri" panose="020F0502020204030204" pitchFamily="34" charset="0"/>
                <a:cs typeface="Tw Cen MT"/>
              </a:rPr>
              <a:t>d</a:t>
            </a:r>
            <a:r>
              <a:rPr sz="2900" spc="5" dirty="0">
                <a:latin typeface="Calibri" panose="020F0502020204030204" pitchFamily="34" charset="0"/>
                <a:cs typeface="Tw Cen MT"/>
              </a:rPr>
              <a:t>a</a:t>
            </a:r>
            <a:r>
              <a:rPr sz="2900" dirty="0">
                <a:latin typeface="Calibri" panose="020F0502020204030204" pitchFamily="34" charset="0"/>
                <a:cs typeface="Tw Cen MT"/>
              </a:rPr>
              <a:t>ta</a:t>
            </a:r>
            <a:r>
              <a:rPr sz="2900" spc="-30" dirty="0">
                <a:latin typeface="Calibri" panose="020F0502020204030204" pitchFamily="34" charset="0"/>
                <a:cs typeface="Tw Cen MT"/>
              </a:rPr>
              <a:t> </a:t>
            </a:r>
            <a:r>
              <a:rPr sz="2900" dirty="0">
                <a:latin typeface="Calibri" panose="020F0502020204030204" pitchFamily="34" charset="0"/>
                <a:cs typeface="Tw Cen MT"/>
              </a:rPr>
              <a:t>ent</a:t>
            </a:r>
            <a:r>
              <a:rPr sz="2900" spc="5" dirty="0">
                <a:latin typeface="Calibri" panose="020F0502020204030204" pitchFamily="34" charset="0"/>
                <a:cs typeface="Tw Cen MT"/>
              </a:rPr>
              <a:t>r</a:t>
            </a:r>
            <a:r>
              <a:rPr sz="2900" dirty="0">
                <a:latin typeface="Calibri" panose="020F0502020204030204" pitchFamily="34" charset="0"/>
                <a:cs typeface="Tw Cen MT"/>
              </a:rPr>
              <a:t>y</a:t>
            </a:r>
            <a:r>
              <a:rPr sz="2900" spc="-20" dirty="0">
                <a:latin typeface="Calibri" panose="020F0502020204030204" pitchFamily="34" charset="0"/>
                <a:cs typeface="Tw Cen MT"/>
              </a:rPr>
              <a:t> </a:t>
            </a:r>
            <a:r>
              <a:rPr lang="en-US" sz="2900" spc="-20" dirty="0" smtClean="0">
                <a:latin typeface="Calibri" panose="020F0502020204030204" pitchFamily="34" charset="0"/>
                <a:cs typeface="Tw Cen MT"/>
              </a:rPr>
              <a:t>for the paper/pencil version </a:t>
            </a:r>
            <a:r>
              <a:rPr sz="2900" spc="-5" dirty="0" smtClean="0">
                <a:latin typeface="Calibri" panose="020F0502020204030204" pitchFamily="34" charset="0"/>
                <a:cs typeface="Tw Cen MT"/>
              </a:rPr>
              <a:t>i</a:t>
            </a:r>
            <a:r>
              <a:rPr sz="2900" dirty="0" smtClean="0">
                <a:latin typeface="Calibri" panose="020F0502020204030204" pitchFamily="34" charset="0"/>
                <a:cs typeface="Tw Cen MT"/>
              </a:rPr>
              <a:t>s </a:t>
            </a:r>
            <a:r>
              <a:rPr sz="2900" dirty="0">
                <a:latin typeface="Calibri" panose="020F0502020204030204" pitchFamily="34" charset="0"/>
                <a:cs typeface="Tw Cen MT"/>
              </a:rPr>
              <a:t>co</a:t>
            </a:r>
            <a:r>
              <a:rPr sz="2900" spc="-15" dirty="0">
                <a:latin typeface="Calibri" panose="020F0502020204030204" pitchFamily="34" charset="0"/>
                <a:cs typeface="Tw Cen MT"/>
              </a:rPr>
              <a:t>m</a:t>
            </a:r>
            <a:r>
              <a:rPr sz="2900" dirty="0">
                <a:latin typeface="Calibri" panose="020F0502020204030204" pitchFamily="34" charset="0"/>
                <a:cs typeface="Tw Cen MT"/>
              </a:rPr>
              <a:t>pleted</a:t>
            </a:r>
            <a:r>
              <a:rPr sz="2900" spc="-20" dirty="0">
                <a:latin typeface="Calibri" panose="020F0502020204030204" pitchFamily="34" charset="0"/>
                <a:cs typeface="Tw Cen MT"/>
              </a:rPr>
              <a:t> </a:t>
            </a:r>
            <a:r>
              <a:rPr sz="2900" dirty="0">
                <a:latin typeface="Calibri" panose="020F0502020204030204" pitchFamily="34" charset="0"/>
                <a:cs typeface="Tw Cen MT"/>
              </a:rPr>
              <a:t>on the ODE Dis</a:t>
            </a:r>
            <a:r>
              <a:rPr sz="2900" spc="5" dirty="0">
                <a:latin typeface="Calibri" panose="020F0502020204030204" pitchFamily="34" charset="0"/>
                <a:cs typeface="Tw Cen MT"/>
              </a:rPr>
              <a:t>t</a:t>
            </a:r>
            <a:r>
              <a:rPr sz="2900" dirty="0">
                <a:latin typeface="Calibri" panose="020F0502020204030204" pitchFamily="34" charset="0"/>
                <a:cs typeface="Tw Cen MT"/>
              </a:rPr>
              <a:t>rict Secure</a:t>
            </a:r>
            <a:r>
              <a:rPr sz="2900" spc="-20" dirty="0">
                <a:latin typeface="Calibri" panose="020F0502020204030204" pitchFamily="34" charset="0"/>
                <a:cs typeface="Tw Cen MT"/>
              </a:rPr>
              <a:t> </a:t>
            </a:r>
            <a:r>
              <a:rPr sz="2900" spc="-229" dirty="0" smtClean="0">
                <a:latin typeface="Calibri" panose="020F0502020204030204" pitchFamily="34" charset="0"/>
                <a:cs typeface="Tw Cen MT"/>
              </a:rPr>
              <a:t>W</a:t>
            </a:r>
            <a:r>
              <a:rPr sz="2900" spc="-65" dirty="0" smtClean="0">
                <a:latin typeface="Calibri" panose="020F0502020204030204" pitchFamily="34" charset="0"/>
                <a:cs typeface="Tw Cen MT"/>
              </a:rPr>
              <a:t>e</a:t>
            </a:r>
            <a:r>
              <a:rPr sz="2900" dirty="0" smtClean="0">
                <a:latin typeface="Calibri" panose="020F0502020204030204" pitchFamily="34" charset="0"/>
                <a:cs typeface="Tw Cen MT"/>
              </a:rPr>
              <a:t>b</a:t>
            </a:r>
            <a:r>
              <a:rPr sz="2900" spc="5" dirty="0" smtClean="0">
                <a:latin typeface="Calibri" panose="020F0502020204030204" pitchFamily="34" charset="0"/>
                <a:cs typeface="Tw Cen MT"/>
              </a:rPr>
              <a:t>s</a:t>
            </a:r>
            <a:r>
              <a:rPr sz="2900" spc="-5" dirty="0" smtClean="0">
                <a:latin typeface="Calibri" panose="020F0502020204030204" pitchFamily="34" charset="0"/>
                <a:cs typeface="Tw Cen MT"/>
              </a:rPr>
              <a:t>ite</a:t>
            </a:r>
            <a:endParaRPr lang="en-US" sz="2900" spc="-5" dirty="0" smtClean="0">
              <a:latin typeface="Calibri" panose="020F0502020204030204" pitchFamily="34" charset="0"/>
              <a:cs typeface="Tw Cen MT"/>
            </a:endParaRPr>
          </a:p>
          <a:p>
            <a:pPr marL="993775" marR="774065" indent="-457200">
              <a:lnSpc>
                <a:spcPct val="100000"/>
              </a:lnSpc>
              <a:spcBef>
                <a:spcPts val="695"/>
              </a:spcBef>
              <a:buClr>
                <a:srgbClr val="0070C0"/>
              </a:buClr>
              <a:buSzPct val="100000"/>
              <a:buFont typeface="Courier New" panose="02070309020205020404" pitchFamily="49" charset="0"/>
              <a:buChar char="o"/>
              <a:tabLst>
                <a:tab pos="857250" algn="l"/>
              </a:tabLst>
            </a:pPr>
            <a:r>
              <a:rPr lang="en-US" sz="2900" spc="-5" dirty="0" smtClean="0">
                <a:latin typeface="Calibri" panose="020F0502020204030204" pitchFamily="34" charset="0"/>
                <a:cs typeface="Tw Cen MT"/>
              </a:rPr>
              <a:t>NOTE: keep the tablet administration separate; we do not want any duplicate records</a:t>
            </a:r>
            <a:endParaRPr sz="29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31</a:t>
            </a:fld>
            <a:endParaRPr lang="en-US" altLang="en-US"/>
          </a:p>
        </p:txBody>
      </p:sp>
    </p:spTree>
    <p:extLst>
      <p:ext uri="{BB962C8B-B14F-4D97-AF65-F5344CB8AC3E}">
        <p14:creationId xmlns:p14="http://schemas.microsoft.com/office/powerpoint/2010/main" val="52242298"/>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28600"/>
            <a:ext cx="8229600" cy="865878"/>
          </a:xfrm>
          <a:prstGeom prst="rect">
            <a:avLst/>
          </a:prstGeom>
        </p:spPr>
        <p:txBody>
          <a:bodyPr vert="horz" wrap="square" lIns="0" tIns="247904" rIns="0" bIns="0" rtlCol="0">
            <a:spAutoFit/>
          </a:bodyPr>
          <a:lstStyle/>
          <a:p>
            <a:pPr marL="1721485" algn="l">
              <a:lnSpc>
                <a:spcPct val="100000"/>
              </a:lnSpc>
            </a:pPr>
            <a:r>
              <a:rPr dirty="0">
                <a:solidFill>
                  <a:schemeClr val="tx1"/>
                </a:solidFill>
                <a:latin typeface="Calibri" panose="020F0502020204030204" pitchFamily="34" charset="0"/>
              </a:rPr>
              <a:t>Use of</a:t>
            </a:r>
            <a:r>
              <a:rPr spc="100" dirty="0">
                <a:solidFill>
                  <a:schemeClr val="tx1"/>
                </a:solidFill>
                <a:latin typeface="Calibri" panose="020F0502020204030204" pitchFamily="34" charset="0"/>
              </a:rPr>
              <a:t> </a:t>
            </a:r>
            <a:r>
              <a:rPr dirty="0">
                <a:solidFill>
                  <a:schemeClr val="tx1"/>
                </a:solidFill>
                <a:latin typeface="Calibri" panose="020F0502020204030204" pitchFamily="34" charset="0"/>
              </a:rPr>
              <a:t>O</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o</a:t>
            </a:r>
            <a:r>
              <a:rPr spc="-50"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25" dirty="0">
                <a:solidFill>
                  <a:schemeClr val="tx1"/>
                </a:solidFill>
                <a:latin typeface="Calibri" panose="020F0502020204030204" pitchFamily="34" charset="0"/>
              </a:rPr>
              <a:t> </a:t>
            </a:r>
            <a:r>
              <a:rPr dirty="0">
                <a:solidFill>
                  <a:schemeClr val="tx1"/>
                </a:solidFill>
                <a:latin typeface="Calibri" panose="020F0502020204030204" pitchFamily="34" charset="0"/>
              </a:rPr>
              <a:t>Scores</a:t>
            </a:r>
          </a:p>
        </p:txBody>
      </p:sp>
      <p:sp>
        <p:nvSpPr>
          <p:cNvPr id="3" name="object 3"/>
          <p:cNvSpPr txBox="1"/>
          <p:nvPr/>
        </p:nvSpPr>
        <p:spPr>
          <a:xfrm>
            <a:off x="381000" y="1066800"/>
            <a:ext cx="8428990" cy="4916731"/>
          </a:xfrm>
          <a:prstGeom prst="rect">
            <a:avLst/>
          </a:prstGeom>
        </p:spPr>
        <p:txBody>
          <a:bodyPr vert="horz" wrap="square" lIns="0" tIns="0" rIns="0" bIns="0" rtlCol="0">
            <a:spAutoFit/>
          </a:bodyPr>
          <a:lstStyle/>
          <a:p>
            <a:pPr marL="993775" indent="-457200">
              <a:lnSpc>
                <a:spcPct val="100000"/>
              </a:lnSpc>
              <a:spcBef>
                <a:spcPts val="690"/>
              </a:spcBef>
              <a:buClr>
                <a:srgbClr val="0070C0"/>
              </a:buClr>
              <a:buSzPct val="100000"/>
              <a:buFont typeface="Courier New" panose="02070309020205020404" pitchFamily="49" charset="0"/>
              <a:buChar char="o"/>
              <a:tabLst>
                <a:tab pos="857250" algn="l"/>
              </a:tabLst>
            </a:pPr>
            <a:r>
              <a:rPr sz="2600" dirty="0" smtClean="0">
                <a:latin typeface="Calibri" panose="020F0502020204030204" pitchFamily="34" charset="0"/>
                <a:cs typeface="Tw Cen MT"/>
              </a:rPr>
              <a:t>T</a:t>
            </a:r>
            <a:r>
              <a:rPr sz="2600" spc="5" dirty="0" smtClean="0">
                <a:latin typeface="Calibri" panose="020F0502020204030204" pitchFamily="34" charset="0"/>
                <a:cs typeface="Tw Cen MT"/>
              </a:rPr>
              <a:t>h</a:t>
            </a:r>
            <a:r>
              <a:rPr sz="2600" dirty="0" smtClean="0">
                <a:latin typeface="Calibri" panose="020F0502020204030204" pitchFamily="34" charset="0"/>
                <a:cs typeface="Tw Cen MT"/>
              </a:rPr>
              <a:t>e </a:t>
            </a:r>
            <a:r>
              <a:rPr sz="2600" dirty="0">
                <a:latin typeface="Calibri" panose="020F0502020204030204" pitchFamily="34" charset="0"/>
                <a:cs typeface="Tw Cen MT"/>
              </a:rPr>
              <a:t>O</a:t>
            </a:r>
            <a:r>
              <a:rPr sz="2600" spc="-85" dirty="0">
                <a:latin typeface="Calibri" panose="020F0502020204030204" pitchFamily="34" charset="0"/>
                <a:cs typeface="Tw Cen MT"/>
              </a:rPr>
              <a:t>R</a:t>
            </a:r>
            <a:r>
              <a:rPr sz="2600" dirty="0">
                <a:latin typeface="Calibri" panose="020F0502020204030204" pitchFamily="34" charset="0"/>
                <a:cs typeface="Tw Cen MT"/>
              </a:rPr>
              <a:t>o</a:t>
            </a:r>
            <a:r>
              <a:rPr sz="2600" spc="-20" dirty="0">
                <a:latin typeface="Calibri" panose="020F0502020204030204" pitchFamily="34" charset="0"/>
                <a:cs typeface="Tw Cen MT"/>
              </a:rPr>
              <a:t>r</a:t>
            </a:r>
            <a:r>
              <a:rPr sz="2600" dirty="0">
                <a:latin typeface="Calibri" panose="020F0502020204030204" pitchFamily="34" charset="0"/>
                <a:cs typeface="Tw Cen MT"/>
              </a:rPr>
              <a:t>a yields:</a:t>
            </a:r>
          </a:p>
          <a:p>
            <a:pPr marL="1245235" marR="198120" lvl="1" indent="-342900">
              <a:lnSpc>
                <a:spcPts val="2300"/>
              </a:lnSpc>
              <a:spcBef>
                <a:spcPts val="595"/>
              </a:spcBef>
              <a:buClr>
                <a:srgbClr val="619DD1"/>
              </a:buClr>
              <a:buSzPct val="68750"/>
              <a:buFont typeface="Wingdings" panose="05000000000000000000" pitchFamily="2" charset="2"/>
              <a:buChar char="§"/>
              <a:tabLst>
                <a:tab pos="1177290" algn="l"/>
              </a:tabLst>
            </a:pPr>
            <a:r>
              <a:rPr sz="2400" spc="-35" dirty="0">
                <a:latin typeface="Calibri" panose="020F0502020204030204" pitchFamily="34" charset="0"/>
                <a:cs typeface="Tw Cen MT"/>
              </a:rPr>
              <a:t>F</a:t>
            </a:r>
            <a:r>
              <a:rPr sz="2400" spc="-15" dirty="0">
                <a:latin typeface="Calibri" panose="020F0502020204030204" pitchFamily="34" charset="0"/>
                <a:cs typeface="Tw Cen MT"/>
              </a:rPr>
              <a:t>our</a:t>
            </a:r>
            <a:r>
              <a:rPr sz="2400" spc="-5" dirty="0">
                <a:latin typeface="Calibri" panose="020F0502020204030204" pitchFamily="34" charset="0"/>
                <a:cs typeface="Tw Cen MT"/>
              </a:rPr>
              <a:t> </a:t>
            </a:r>
            <a:r>
              <a:rPr sz="2400" spc="-10" dirty="0">
                <a:latin typeface="Calibri" panose="020F0502020204030204" pitchFamily="34" charset="0"/>
                <a:cs typeface="Tw Cen MT"/>
              </a:rPr>
              <a:t>su</a:t>
            </a:r>
            <a:r>
              <a:rPr sz="2400" spc="-20" dirty="0">
                <a:latin typeface="Calibri" panose="020F0502020204030204" pitchFamily="34" charset="0"/>
                <a:cs typeface="Tw Cen MT"/>
              </a:rPr>
              <a:t>b</a:t>
            </a:r>
            <a:r>
              <a:rPr sz="2400" dirty="0">
                <a:latin typeface="Calibri" panose="020F0502020204030204" pitchFamily="34" charset="0"/>
                <a:cs typeface="Tw Cen MT"/>
              </a:rPr>
              <a:t>-</a:t>
            </a:r>
            <a:r>
              <a:rPr sz="2400" spc="-15" dirty="0">
                <a:latin typeface="Calibri" panose="020F0502020204030204" pitchFamily="34" charset="0"/>
                <a:cs typeface="Tw Cen MT"/>
              </a:rPr>
              <a:t>do</a:t>
            </a:r>
            <a:r>
              <a:rPr sz="2400" spc="-35" dirty="0">
                <a:latin typeface="Calibri" panose="020F0502020204030204" pitchFamily="34" charset="0"/>
                <a:cs typeface="Tw Cen MT"/>
              </a:rPr>
              <a:t>m</a:t>
            </a:r>
            <a:r>
              <a:rPr sz="2400" spc="-10" dirty="0">
                <a:latin typeface="Calibri" panose="020F0502020204030204" pitchFamily="34" charset="0"/>
                <a:cs typeface="Tw Cen MT"/>
              </a:rPr>
              <a:t>ain</a:t>
            </a:r>
            <a:r>
              <a:rPr sz="2400" spc="-5" dirty="0">
                <a:latin typeface="Calibri" panose="020F0502020204030204" pitchFamily="34" charset="0"/>
                <a:cs typeface="Tw Cen MT"/>
              </a:rPr>
              <a:t> </a:t>
            </a:r>
            <a:r>
              <a:rPr sz="2400" spc="-10" dirty="0">
                <a:latin typeface="Calibri" panose="020F0502020204030204" pitchFamily="34" charset="0"/>
                <a:cs typeface="Tw Cen MT"/>
              </a:rPr>
              <a:t>sco</a:t>
            </a:r>
            <a:r>
              <a:rPr sz="2400" spc="-5" dirty="0">
                <a:latin typeface="Calibri" panose="020F0502020204030204" pitchFamily="34" charset="0"/>
                <a:cs typeface="Tw Cen MT"/>
              </a:rPr>
              <a:t>r</a:t>
            </a:r>
            <a:r>
              <a:rPr sz="2400" dirty="0">
                <a:latin typeface="Calibri" panose="020F0502020204030204" pitchFamily="34" charset="0"/>
                <a:cs typeface="Tw Cen MT"/>
              </a:rPr>
              <a:t>es</a:t>
            </a:r>
            <a:r>
              <a:rPr sz="2400" spc="-10" dirty="0">
                <a:latin typeface="Calibri" panose="020F0502020204030204" pitchFamily="34" charset="0"/>
                <a:cs typeface="Tw Cen MT"/>
              </a:rPr>
              <a:t> </a:t>
            </a:r>
            <a:r>
              <a:rPr sz="2400" dirty="0">
                <a:latin typeface="Calibri" panose="020F0502020204030204" pitchFamily="34" charset="0"/>
                <a:cs typeface="Tw Cen MT"/>
              </a:rPr>
              <a:t>(Attention,</a:t>
            </a:r>
            <a:r>
              <a:rPr sz="2400" spc="-15" dirty="0">
                <a:latin typeface="Calibri" panose="020F0502020204030204" pitchFamily="34" charset="0"/>
                <a:cs typeface="Tw Cen MT"/>
              </a:rPr>
              <a:t> </a:t>
            </a:r>
            <a:r>
              <a:rPr sz="2400" spc="-10" dirty="0">
                <a:latin typeface="Calibri" panose="020F0502020204030204" pitchFamily="34" charset="0"/>
                <a:cs typeface="Tw Cen MT"/>
              </a:rPr>
              <a:t>Basic</a:t>
            </a:r>
            <a:r>
              <a:rPr sz="2400" dirty="0">
                <a:latin typeface="Calibri" panose="020F0502020204030204" pitchFamily="34" charset="0"/>
                <a:cs typeface="Tw Cen MT"/>
              </a:rPr>
              <a:t> </a:t>
            </a:r>
            <a:r>
              <a:rPr sz="2400" spc="-20" dirty="0">
                <a:latin typeface="Calibri" panose="020F0502020204030204" pitchFamily="34" charset="0"/>
                <a:cs typeface="Tw Cen MT"/>
              </a:rPr>
              <a:t>Mat</a:t>
            </a:r>
            <a:r>
              <a:rPr sz="2400" spc="-15" dirty="0">
                <a:latin typeface="Calibri" panose="020F0502020204030204" pitchFamily="34" charset="0"/>
                <a:cs typeface="Tw Cen MT"/>
              </a:rPr>
              <a:t>h</a:t>
            </a:r>
            <a:r>
              <a:rPr sz="2400" spc="15" dirty="0">
                <a:latin typeface="Calibri" panose="020F0502020204030204" pitchFamily="34" charset="0"/>
                <a:cs typeface="Tw Cen MT"/>
              </a:rPr>
              <a:t> </a:t>
            </a:r>
            <a:r>
              <a:rPr sz="2400" spc="-15" dirty="0">
                <a:latin typeface="Calibri" panose="020F0502020204030204" pitchFamily="34" charset="0"/>
                <a:cs typeface="Tw Cen MT"/>
              </a:rPr>
              <a:t>Concep</a:t>
            </a:r>
            <a:r>
              <a:rPr sz="2400" spc="-20" dirty="0">
                <a:latin typeface="Calibri" panose="020F0502020204030204" pitchFamily="34" charset="0"/>
                <a:cs typeface="Tw Cen MT"/>
              </a:rPr>
              <a:t>t</a:t>
            </a:r>
            <a:r>
              <a:rPr sz="2400" spc="-45" dirty="0">
                <a:latin typeface="Calibri" panose="020F0502020204030204" pitchFamily="34" charset="0"/>
                <a:cs typeface="Tw Cen MT"/>
              </a:rPr>
              <a:t>s</a:t>
            </a:r>
            <a:r>
              <a:rPr sz="2400" dirty="0">
                <a:latin typeface="Calibri" panose="020F0502020204030204" pitchFamily="34" charset="0"/>
                <a:cs typeface="Tw Cen MT"/>
              </a:rPr>
              <a:t>, </a:t>
            </a:r>
            <a:r>
              <a:rPr sz="2400" spc="-75" dirty="0">
                <a:latin typeface="Calibri" panose="020F0502020204030204" pitchFamily="34" charset="0"/>
                <a:cs typeface="Tw Cen MT"/>
              </a:rPr>
              <a:t>R</a:t>
            </a:r>
            <a:r>
              <a:rPr sz="2400" spc="-15" dirty="0">
                <a:latin typeface="Calibri" panose="020F0502020204030204" pitchFamily="34" charset="0"/>
                <a:cs typeface="Tw Cen MT"/>
              </a:rPr>
              <a:t>ecep</a:t>
            </a:r>
            <a:r>
              <a:rPr sz="2400" spc="-20" dirty="0">
                <a:latin typeface="Calibri" panose="020F0502020204030204" pitchFamily="34" charset="0"/>
                <a:cs typeface="Tw Cen MT"/>
              </a:rPr>
              <a:t>t</a:t>
            </a:r>
            <a:r>
              <a:rPr sz="2400" spc="-5" dirty="0">
                <a:latin typeface="Calibri" panose="020F0502020204030204" pitchFamily="34" charset="0"/>
                <a:cs typeface="Tw Cen MT"/>
              </a:rPr>
              <a:t>i</a:t>
            </a:r>
            <a:r>
              <a:rPr sz="2400" spc="-45" dirty="0">
                <a:latin typeface="Calibri" panose="020F0502020204030204" pitchFamily="34" charset="0"/>
                <a:cs typeface="Tw Cen MT"/>
              </a:rPr>
              <a:t>v</a:t>
            </a:r>
            <a:r>
              <a:rPr sz="2400" dirty="0">
                <a:latin typeface="Calibri" panose="020F0502020204030204" pitchFamily="34" charset="0"/>
                <a:cs typeface="Tw Cen MT"/>
              </a:rPr>
              <a:t>e </a:t>
            </a:r>
            <a:r>
              <a:rPr sz="2400" spc="-15" dirty="0">
                <a:latin typeface="Calibri" panose="020F0502020204030204" pitchFamily="34" charset="0"/>
                <a:cs typeface="Tw Cen MT"/>
              </a:rPr>
              <a:t>Com</a:t>
            </a:r>
            <a:r>
              <a:rPr sz="2400" spc="15" dirty="0">
                <a:latin typeface="Calibri" panose="020F0502020204030204" pitchFamily="34" charset="0"/>
                <a:cs typeface="Tw Cen MT"/>
              </a:rPr>
              <a:t>m</a:t>
            </a:r>
            <a:r>
              <a:rPr sz="2400" spc="-15" dirty="0">
                <a:latin typeface="Calibri" panose="020F0502020204030204" pitchFamily="34" charset="0"/>
                <a:cs typeface="Tw Cen MT"/>
              </a:rPr>
              <a:t>u</a:t>
            </a:r>
            <a:r>
              <a:rPr sz="2400" spc="-10" dirty="0">
                <a:latin typeface="Calibri" panose="020F0502020204030204" pitchFamily="34" charset="0"/>
                <a:cs typeface="Tw Cen MT"/>
              </a:rPr>
              <a:t>n</a:t>
            </a:r>
            <a:r>
              <a:rPr sz="2400" spc="-5" dirty="0">
                <a:latin typeface="Calibri" panose="020F0502020204030204" pitchFamily="34" charset="0"/>
                <a:cs typeface="Tw Cen MT"/>
              </a:rPr>
              <a:t>ication</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spc="-10" dirty="0">
                <a:latin typeface="Calibri" panose="020F0502020204030204" pitchFamily="34" charset="0"/>
                <a:cs typeface="Tw Cen MT"/>
              </a:rPr>
              <a:t>E</a:t>
            </a:r>
            <a:r>
              <a:rPr sz="2400" spc="-15" dirty="0">
                <a:latin typeface="Calibri" panose="020F0502020204030204" pitchFamily="34" charset="0"/>
                <a:cs typeface="Tw Cen MT"/>
              </a:rPr>
              <a:t>xpres</a:t>
            </a:r>
            <a:r>
              <a:rPr sz="2400" spc="-5" dirty="0">
                <a:latin typeface="Calibri" panose="020F0502020204030204" pitchFamily="34" charset="0"/>
                <a:cs typeface="Tw Cen MT"/>
              </a:rPr>
              <a:t>si</a:t>
            </a:r>
            <a:r>
              <a:rPr sz="2400" spc="-45" dirty="0">
                <a:latin typeface="Calibri" panose="020F0502020204030204" pitchFamily="34" charset="0"/>
                <a:cs typeface="Tw Cen MT"/>
              </a:rPr>
              <a:t>v</a:t>
            </a:r>
            <a:r>
              <a:rPr sz="2400" dirty="0">
                <a:latin typeface="Calibri" panose="020F0502020204030204" pitchFamily="34" charset="0"/>
                <a:cs typeface="Tw Cen MT"/>
              </a:rPr>
              <a:t>e</a:t>
            </a:r>
            <a:r>
              <a:rPr sz="2400" spc="-30" dirty="0">
                <a:latin typeface="Calibri" panose="020F0502020204030204" pitchFamily="34" charset="0"/>
                <a:cs typeface="Tw Cen MT"/>
              </a:rPr>
              <a:t> </a:t>
            </a:r>
            <a:r>
              <a:rPr sz="2400" spc="-15" dirty="0">
                <a:latin typeface="Calibri" panose="020F0502020204030204" pitchFamily="34" charset="0"/>
                <a:cs typeface="Tw Cen MT"/>
              </a:rPr>
              <a:t>Com</a:t>
            </a:r>
            <a:r>
              <a:rPr sz="2400" spc="15" dirty="0">
                <a:latin typeface="Calibri" panose="020F0502020204030204" pitchFamily="34" charset="0"/>
                <a:cs typeface="Tw Cen MT"/>
              </a:rPr>
              <a:t>m</a:t>
            </a:r>
            <a:r>
              <a:rPr sz="2400" spc="-15" dirty="0">
                <a:latin typeface="Calibri" panose="020F0502020204030204" pitchFamily="34" charset="0"/>
                <a:cs typeface="Tw Cen MT"/>
              </a:rPr>
              <a:t>u</a:t>
            </a:r>
            <a:r>
              <a:rPr sz="2400" spc="-10" dirty="0">
                <a:latin typeface="Calibri" panose="020F0502020204030204" pitchFamily="34" charset="0"/>
                <a:cs typeface="Tw Cen MT"/>
              </a:rPr>
              <a:t>n</a:t>
            </a:r>
            <a:r>
              <a:rPr sz="2400" spc="-5" dirty="0">
                <a:latin typeface="Calibri" panose="020F0502020204030204" pitchFamily="34" charset="0"/>
                <a:cs typeface="Tw Cen MT"/>
              </a:rPr>
              <a:t>ication),</a:t>
            </a:r>
            <a:endParaRPr sz="2400" dirty="0">
              <a:latin typeface="Calibri" panose="020F0502020204030204" pitchFamily="34" charset="0"/>
              <a:cs typeface="Tw Cen MT"/>
            </a:endParaRPr>
          </a:p>
          <a:p>
            <a:pPr marL="1245235" lvl="1" indent="-342900">
              <a:lnSpc>
                <a:spcPct val="100000"/>
              </a:lnSpc>
              <a:spcBef>
                <a:spcPts val="40"/>
              </a:spcBef>
              <a:buClr>
                <a:srgbClr val="619DD1"/>
              </a:buClr>
              <a:buSzPct val="68750"/>
              <a:buFont typeface="Wingdings" panose="05000000000000000000" pitchFamily="2" charset="2"/>
              <a:buChar char="§"/>
              <a:tabLst>
                <a:tab pos="1177290" algn="l"/>
              </a:tabLst>
            </a:pPr>
            <a:r>
              <a:rPr sz="2400" spc="-15" dirty="0">
                <a:latin typeface="Calibri" panose="020F0502020204030204" pitchFamily="34" charset="0"/>
                <a:cs typeface="Tw Cen MT"/>
              </a:rPr>
              <a:t>Dom</a:t>
            </a:r>
            <a:r>
              <a:rPr sz="2400" spc="-25" dirty="0">
                <a:latin typeface="Calibri" panose="020F0502020204030204" pitchFamily="34" charset="0"/>
                <a:cs typeface="Tw Cen MT"/>
              </a:rPr>
              <a:t>a</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5" dirty="0">
                <a:latin typeface="Calibri" panose="020F0502020204030204" pitchFamily="34" charset="0"/>
                <a:cs typeface="Tw Cen MT"/>
              </a:rPr>
              <a:t> </a:t>
            </a:r>
            <a:r>
              <a:rPr sz="2400" spc="-10" dirty="0">
                <a:latin typeface="Calibri" panose="020F0502020204030204" pitchFamily="34" charset="0"/>
                <a:cs typeface="Tw Cen MT"/>
              </a:rPr>
              <a:t>su</a:t>
            </a:r>
            <a:r>
              <a:rPr sz="2400" spc="-20" dirty="0">
                <a:latin typeface="Calibri" panose="020F0502020204030204" pitchFamily="34" charset="0"/>
                <a:cs typeface="Tw Cen MT"/>
              </a:rPr>
              <a:t>m</a:t>
            </a:r>
            <a:r>
              <a:rPr sz="2400" spc="-30" dirty="0">
                <a:latin typeface="Calibri" panose="020F0502020204030204" pitchFamily="34" charset="0"/>
                <a:cs typeface="Tw Cen MT"/>
              </a:rPr>
              <a:t>m</a:t>
            </a:r>
            <a:r>
              <a:rPr sz="2400" spc="-15" dirty="0">
                <a:latin typeface="Calibri" panose="020F0502020204030204" pitchFamily="34" charset="0"/>
                <a:cs typeface="Tw Cen MT"/>
              </a:rPr>
              <a:t>ary</a:t>
            </a:r>
            <a:r>
              <a:rPr sz="2400" spc="-5" dirty="0">
                <a:latin typeface="Calibri" panose="020F0502020204030204" pitchFamily="34" charset="0"/>
                <a:cs typeface="Tw Cen MT"/>
              </a:rPr>
              <a:t> </a:t>
            </a:r>
            <a:r>
              <a:rPr sz="2400" spc="-10" dirty="0">
                <a:latin typeface="Calibri" panose="020F0502020204030204" pitchFamily="34" charset="0"/>
                <a:cs typeface="Tw Cen MT"/>
              </a:rPr>
              <a:t>sco</a:t>
            </a:r>
            <a:r>
              <a:rPr sz="2400" spc="-5" dirty="0">
                <a:latin typeface="Calibri" panose="020F0502020204030204" pitchFamily="34" charset="0"/>
                <a:cs typeface="Tw Cen MT"/>
              </a:rPr>
              <a:t>r</a:t>
            </a:r>
            <a:r>
              <a:rPr sz="2400" dirty="0">
                <a:latin typeface="Calibri" panose="020F0502020204030204" pitchFamily="34" charset="0"/>
                <a:cs typeface="Tw Cen MT"/>
              </a:rPr>
              <a:t>es</a:t>
            </a:r>
            <a:r>
              <a:rPr sz="2400" spc="-10" dirty="0">
                <a:latin typeface="Calibri" panose="020F0502020204030204" pitchFamily="34" charset="0"/>
                <a:cs typeface="Tw Cen MT"/>
              </a:rPr>
              <a:t> </a:t>
            </a:r>
            <a:r>
              <a:rPr sz="2400" spc="-45" dirty="0">
                <a:latin typeface="Calibri" panose="020F0502020204030204" pitchFamily="34" charset="0"/>
                <a:cs typeface="Tw Cen MT"/>
              </a:rPr>
              <a:t>f</a:t>
            </a:r>
            <a:r>
              <a:rPr sz="2400" dirty="0">
                <a:latin typeface="Calibri" panose="020F0502020204030204" pitchFamily="34" charset="0"/>
                <a:cs typeface="Tw Cen MT"/>
              </a:rPr>
              <a:t>or </a:t>
            </a:r>
            <a:r>
              <a:rPr sz="2400" spc="-10" dirty="0">
                <a:latin typeface="Calibri" panose="020F0502020204030204" pitchFamily="34" charset="0"/>
                <a:cs typeface="Tw Cen MT"/>
              </a:rPr>
              <a:t>the</a:t>
            </a:r>
            <a:r>
              <a:rPr sz="2400" dirty="0">
                <a:latin typeface="Calibri" panose="020F0502020204030204" pitchFamily="34" charset="0"/>
                <a:cs typeface="Tw Cen MT"/>
              </a:rPr>
              <a:t> </a:t>
            </a:r>
            <a:r>
              <a:rPr sz="2400" spc="-35" dirty="0">
                <a:latin typeface="Calibri" panose="020F0502020204030204" pitchFamily="34" charset="0"/>
                <a:cs typeface="Tw Cen MT"/>
              </a:rPr>
              <a:t>L</a:t>
            </a:r>
            <a:r>
              <a:rPr sz="2400" dirty="0">
                <a:latin typeface="Calibri" panose="020F0502020204030204" pitchFamily="34" charset="0"/>
                <a:cs typeface="Tw Cen MT"/>
              </a:rPr>
              <a:t>OI</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spc="-15" dirty="0">
                <a:latin typeface="Calibri" panose="020F0502020204030204" pitchFamily="34" charset="0"/>
                <a:cs typeface="Tw Cen MT"/>
              </a:rPr>
              <a:t>nd</a:t>
            </a:r>
            <a:r>
              <a:rPr sz="2400" spc="5" dirty="0">
                <a:latin typeface="Calibri" panose="020F0502020204030204" pitchFamily="34" charset="0"/>
                <a:cs typeface="Tw Cen MT"/>
              </a:rPr>
              <a:t> </a:t>
            </a:r>
            <a:r>
              <a:rPr sz="2400" spc="-20" dirty="0">
                <a:latin typeface="Calibri" panose="020F0502020204030204" pitchFamily="34" charset="0"/>
                <a:cs typeface="Tw Cen MT"/>
              </a:rPr>
              <a:t>COM</a:t>
            </a:r>
            <a:r>
              <a:rPr sz="2400" dirty="0">
                <a:latin typeface="Calibri" panose="020F0502020204030204" pitchFamily="34" charset="0"/>
                <a:cs typeface="Tw Cen MT"/>
              </a:rPr>
              <a:t> </a:t>
            </a:r>
            <a:r>
              <a:rPr sz="2400" spc="-25" dirty="0" smtClean="0">
                <a:latin typeface="Calibri" panose="020F0502020204030204" pitchFamily="34" charset="0"/>
                <a:cs typeface="Tw Cen MT"/>
              </a:rPr>
              <a:t>d</a:t>
            </a:r>
            <a:r>
              <a:rPr sz="2400" spc="-15" dirty="0" smtClean="0">
                <a:latin typeface="Calibri" panose="020F0502020204030204" pitchFamily="34" charset="0"/>
                <a:cs typeface="Tw Cen MT"/>
              </a:rPr>
              <a:t>om</a:t>
            </a:r>
            <a:r>
              <a:rPr sz="2400" spc="-25" dirty="0" smtClean="0">
                <a:latin typeface="Calibri" panose="020F0502020204030204" pitchFamily="34" charset="0"/>
                <a:cs typeface="Tw Cen MT"/>
              </a:rPr>
              <a:t>a</a:t>
            </a:r>
            <a:r>
              <a:rPr sz="2400" spc="-5" dirty="0" smtClean="0">
                <a:latin typeface="Calibri" panose="020F0502020204030204" pitchFamily="34" charset="0"/>
                <a:cs typeface="Tw Cen MT"/>
              </a:rPr>
              <a:t>i</a:t>
            </a:r>
            <a:r>
              <a:rPr sz="2400" dirty="0" smtClean="0">
                <a:latin typeface="Calibri" panose="020F0502020204030204" pitchFamily="34" charset="0"/>
                <a:cs typeface="Tw Cen MT"/>
              </a:rPr>
              <a:t>n</a:t>
            </a:r>
            <a:r>
              <a:rPr sz="2400" spc="-45" dirty="0" smtClean="0">
                <a:latin typeface="Calibri" panose="020F0502020204030204" pitchFamily="34" charset="0"/>
                <a:cs typeface="Tw Cen MT"/>
              </a:rPr>
              <a:t>s</a:t>
            </a:r>
            <a:r>
              <a:rPr lang="en-US" sz="2400" dirty="0">
                <a:latin typeface="Calibri" panose="020F0502020204030204" pitchFamily="34" charset="0"/>
                <a:cs typeface="Tw Cen MT"/>
              </a:rPr>
              <a:t>;</a:t>
            </a:r>
            <a:r>
              <a:rPr sz="2400" spc="15" dirty="0" smtClean="0">
                <a:latin typeface="Calibri" panose="020F0502020204030204" pitchFamily="34" charset="0"/>
                <a:cs typeface="Tw Cen MT"/>
              </a:rPr>
              <a:t> </a:t>
            </a:r>
            <a:r>
              <a:rPr sz="2400" spc="-15" dirty="0" smtClean="0">
                <a:latin typeface="Calibri" panose="020F0502020204030204" pitchFamily="34" charset="0"/>
                <a:cs typeface="Tw Cen MT"/>
              </a:rPr>
              <a:t>and</a:t>
            </a:r>
            <a:r>
              <a:rPr lang="en-US" sz="2400" spc="-15" dirty="0" smtClean="0">
                <a:latin typeface="Calibri" panose="020F0502020204030204" pitchFamily="34" charset="0"/>
                <a:cs typeface="Tw Cen MT"/>
              </a:rPr>
              <a:t>,</a:t>
            </a:r>
            <a:endParaRPr sz="2400" dirty="0">
              <a:latin typeface="Calibri" panose="020F0502020204030204" pitchFamily="34" charset="0"/>
              <a:cs typeface="Tw Cen MT"/>
            </a:endParaRPr>
          </a:p>
          <a:p>
            <a:pPr marL="1245235" lvl="1" indent="-342900">
              <a:lnSpc>
                <a:spcPct val="100000"/>
              </a:lnSpc>
              <a:spcBef>
                <a:spcPts val="25"/>
              </a:spcBef>
              <a:buClr>
                <a:srgbClr val="619DD1"/>
              </a:buClr>
              <a:buSzPct val="68750"/>
              <a:buFont typeface="Wingdings" panose="05000000000000000000" pitchFamily="2" charset="2"/>
              <a:buChar char="§"/>
              <a:tabLst>
                <a:tab pos="1177290" algn="l"/>
              </a:tabLst>
            </a:pPr>
            <a:r>
              <a:rPr sz="2400" dirty="0">
                <a:latin typeface="Calibri" panose="020F0502020204030204" pitchFamily="34" charset="0"/>
                <a:cs typeface="Tw Cen MT"/>
              </a:rPr>
              <a:t>A</a:t>
            </a:r>
            <a:r>
              <a:rPr sz="2400" spc="-5" dirty="0">
                <a:latin typeface="Calibri" panose="020F0502020204030204" pitchFamily="34" charset="0"/>
                <a:cs typeface="Tw Cen MT"/>
              </a:rPr>
              <a:t> </a:t>
            </a:r>
            <a:r>
              <a:rPr sz="2400" dirty="0">
                <a:latin typeface="Calibri" panose="020F0502020204030204" pitchFamily="34" charset="0"/>
                <a:cs typeface="Tw Cen MT"/>
              </a:rPr>
              <a:t>sum</a:t>
            </a:r>
            <a:r>
              <a:rPr sz="2400" spc="-15" dirty="0">
                <a:latin typeface="Calibri" panose="020F0502020204030204" pitchFamily="34" charset="0"/>
                <a:cs typeface="Tw Cen MT"/>
              </a:rPr>
              <a:t>m</a:t>
            </a:r>
            <a:r>
              <a:rPr sz="2400" dirty="0">
                <a:latin typeface="Calibri" panose="020F0502020204030204" pitchFamily="34" charset="0"/>
                <a:cs typeface="Tw Cen MT"/>
              </a:rPr>
              <a:t>ary</a:t>
            </a:r>
            <a:r>
              <a:rPr sz="2400" spc="-5" dirty="0">
                <a:latin typeface="Calibri" panose="020F0502020204030204" pitchFamily="34" charset="0"/>
                <a:cs typeface="Tw Cen MT"/>
              </a:rPr>
              <a:t> </a:t>
            </a:r>
            <a:r>
              <a:rPr sz="2400" dirty="0">
                <a:latin typeface="Calibri" panose="020F0502020204030204" pitchFamily="34" charset="0"/>
                <a:cs typeface="Tw Cen MT"/>
              </a:rPr>
              <a:t>score co</a:t>
            </a:r>
            <a:r>
              <a:rPr sz="2400" spc="-15" dirty="0">
                <a:latin typeface="Calibri" panose="020F0502020204030204" pitchFamily="34" charset="0"/>
                <a:cs typeface="Tw Cen MT"/>
              </a:rPr>
              <a:t>m</a:t>
            </a:r>
            <a:r>
              <a:rPr sz="2400" dirty="0">
                <a:latin typeface="Calibri" panose="020F0502020204030204" pitchFamily="34" charset="0"/>
                <a:cs typeface="Tw Cen MT"/>
              </a:rPr>
              <a:t>p</a:t>
            </a:r>
            <a:r>
              <a:rPr sz="2400" spc="-10" dirty="0">
                <a:latin typeface="Calibri" panose="020F0502020204030204" pitchFamily="34" charset="0"/>
                <a:cs typeface="Tw Cen MT"/>
              </a:rPr>
              <a:t>o</a:t>
            </a:r>
            <a:r>
              <a:rPr sz="2400" dirty="0">
                <a:latin typeface="Calibri" panose="020F0502020204030204" pitchFamily="34" charset="0"/>
                <a:cs typeface="Tw Cen MT"/>
              </a:rPr>
              <a:t>sed of</a:t>
            </a:r>
            <a:r>
              <a:rPr sz="2400" spc="75" dirty="0">
                <a:latin typeface="Calibri" panose="020F0502020204030204" pitchFamily="34" charset="0"/>
                <a:cs typeface="Tw Cen MT"/>
              </a:rPr>
              <a:t> </a:t>
            </a:r>
            <a:r>
              <a:rPr sz="2400" spc="-10" dirty="0">
                <a:latin typeface="Calibri" panose="020F0502020204030204" pitchFamily="34" charset="0"/>
                <a:cs typeface="Tw Cen MT"/>
              </a:rPr>
              <a:t>b</a:t>
            </a:r>
            <a:r>
              <a:rPr sz="2400" dirty="0">
                <a:latin typeface="Calibri" panose="020F0502020204030204" pitchFamily="34" charset="0"/>
                <a:cs typeface="Tw Cen MT"/>
              </a:rPr>
              <a:t>oth </a:t>
            </a:r>
            <a:r>
              <a:rPr sz="2400" spc="-10" dirty="0">
                <a:latin typeface="Calibri" panose="020F0502020204030204" pitchFamily="34" charset="0"/>
                <a:cs typeface="Tw Cen MT"/>
              </a:rPr>
              <a:t>d</a:t>
            </a:r>
            <a:r>
              <a:rPr sz="2400" dirty="0">
                <a:latin typeface="Calibri" panose="020F0502020204030204" pitchFamily="34" charset="0"/>
                <a:cs typeface="Tw Cen MT"/>
              </a:rPr>
              <a:t>o</a:t>
            </a:r>
            <a:r>
              <a:rPr sz="2400" spc="-10" dirty="0">
                <a:latin typeface="Calibri" panose="020F0502020204030204" pitchFamily="34" charset="0"/>
                <a:cs typeface="Tw Cen MT"/>
              </a:rPr>
              <a:t>m</a:t>
            </a:r>
            <a:r>
              <a:rPr sz="2400" dirty="0">
                <a:latin typeface="Calibri" panose="020F0502020204030204" pitchFamily="34" charset="0"/>
                <a:cs typeface="Tw Cen MT"/>
              </a:rPr>
              <a:t>ain</a:t>
            </a:r>
            <a:r>
              <a:rPr sz="2400" spc="5" dirty="0">
                <a:latin typeface="Calibri" panose="020F0502020204030204" pitchFamily="34" charset="0"/>
                <a:cs typeface="Tw Cen MT"/>
              </a:rPr>
              <a:t> </a:t>
            </a:r>
            <a:r>
              <a:rPr sz="2400" dirty="0">
                <a:latin typeface="Calibri" panose="020F0502020204030204" pitchFamily="34" charset="0"/>
                <a:cs typeface="Tw Cen MT"/>
              </a:rPr>
              <a:t>score</a:t>
            </a:r>
            <a:r>
              <a:rPr sz="2400" spc="-15" dirty="0">
                <a:latin typeface="Calibri" panose="020F0502020204030204" pitchFamily="34" charset="0"/>
                <a:cs typeface="Tw Cen MT"/>
              </a:rPr>
              <a:t>s</a:t>
            </a:r>
            <a:r>
              <a:rPr sz="2400" dirty="0">
                <a:latin typeface="Calibri" panose="020F0502020204030204" pitchFamily="34" charset="0"/>
                <a:cs typeface="Tw Cen MT"/>
              </a:rPr>
              <a:t>.</a:t>
            </a:r>
          </a:p>
          <a:p>
            <a:pPr marL="993775" marR="521970" indent="-457200">
              <a:lnSpc>
                <a:spcPts val="2590"/>
              </a:lnSpc>
              <a:spcBef>
                <a:spcPts val="665"/>
              </a:spcBef>
              <a:buClr>
                <a:srgbClr val="0070C0"/>
              </a:buClr>
              <a:buSzPct val="100000"/>
              <a:buFont typeface="Courier New" panose="02070309020205020404" pitchFamily="49" charset="0"/>
              <a:buChar char="o"/>
              <a:tabLst>
                <a:tab pos="857250" algn="l"/>
              </a:tabLst>
            </a:pPr>
            <a:r>
              <a:rPr sz="2600" spc="-15" dirty="0">
                <a:latin typeface="Calibri" panose="020F0502020204030204" pitchFamily="34" charset="0"/>
                <a:cs typeface="Tw Cen MT"/>
              </a:rPr>
              <a:t>T</a:t>
            </a:r>
            <a:r>
              <a:rPr sz="2600" spc="-10" dirty="0">
                <a:latin typeface="Calibri" panose="020F0502020204030204" pitchFamily="34" charset="0"/>
                <a:cs typeface="Tw Cen MT"/>
              </a:rPr>
              <a:t>h</a:t>
            </a:r>
            <a:r>
              <a:rPr sz="2600" dirty="0">
                <a:latin typeface="Calibri" panose="020F0502020204030204" pitchFamily="34" charset="0"/>
                <a:cs typeface="Tw Cen MT"/>
              </a:rPr>
              <a:t>ese </a:t>
            </a:r>
            <a:r>
              <a:rPr sz="2600" spc="-10" dirty="0">
                <a:latin typeface="Calibri" panose="020F0502020204030204" pitchFamily="34" charset="0"/>
                <a:cs typeface="Tw Cen MT"/>
              </a:rPr>
              <a:t>sco</a:t>
            </a:r>
            <a:r>
              <a:rPr sz="2600" dirty="0">
                <a:latin typeface="Calibri" panose="020F0502020204030204" pitchFamily="34" charset="0"/>
                <a:cs typeface="Tw Cen MT"/>
              </a:rPr>
              <a:t>res </a:t>
            </a:r>
            <a:r>
              <a:rPr sz="2600" spc="-15" dirty="0">
                <a:latin typeface="Calibri" panose="020F0502020204030204" pitchFamily="34" charset="0"/>
                <a:cs typeface="Tw Cen MT"/>
              </a:rPr>
              <a:t>can</a:t>
            </a:r>
            <a:r>
              <a:rPr sz="2600" spc="-5" dirty="0">
                <a:latin typeface="Calibri" panose="020F0502020204030204" pitchFamily="34" charset="0"/>
                <a:cs typeface="Tw Cen MT"/>
              </a:rPr>
              <a:t> </a:t>
            </a:r>
            <a:r>
              <a:rPr sz="2600" spc="-15" dirty="0">
                <a:latin typeface="Calibri" panose="020F0502020204030204" pitchFamily="34" charset="0"/>
                <a:cs typeface="Tw Cen MT"/>
              </a:rPr>
              <a:t>be</a:t>
            </a:r>
            <a:r>
              <a:rPr sz="2600" spc="-5" dirty="0">
                <a:latin typeface="Calibri" panose="020F0502020204030204" pitchFamily="34" charset="0"/>
                <a:cs typeface="Tw Cen MT"/>
              </a:rPr>
              <a:t> </a:t>
            </a:r>
            <a:r>
              <a:rPr sz="2600" spc="-10" dirty="0">
                <a:latin typeface="Calibri" panose="020F0502020204030204" pitchFamily="34" charset="0"/>
                <a:cs typeface="Tw Cen MT"/>
              </a:rPr>
              <a:t>u</a:t>
            </a:r>
            <a:r>
              <a:rPr sz="2600" spc="-15" dirty="0">
                <a:latin typeface="Calibri" panose="020F0502020204030204" pitchFamily="34" charset="0"/>
                <a:cs typeface="Tw Cen MT"/>
              </a:rPr>
              <a:t>sed</a:t>
            </a:r>
            <a:r>
              <a:rPr sz="2600" dirty="0">
                <a:latin typeface="Calibri" panose="020F0502020204030204" pitchFamily="34" charset="0"/>
                <a:cs typeface="Tw Cen MT"/>
              </a:rPr>
              <a:t> </a:t>
            </a:r>
            <a:r>
              <a:rPr sz="2600" spc="-45" dirty="0">
                <a:latin typeface="Calibri" panose="020F0502020204030204" pitchFamily="34" charset="0"/>
                <a:cs typeface="Tw Cen MT"/>
              </a:rPr>
              <a:t>f</a:t>
            </a:r>
            <a:r>
              <a:rPr sz="2600" dirty="0">
                <a:latin typeface="Calibri" panose="020F0502020204030204" pitchFamily="34" charset="0"/>
                <a:cs typeface="Tw Cen MT"/>
              </a:rPr>
              <a:t>or </a:t>
            </a:r>
            <a:r>
              <a:rPr sz="2600" spc="-15" dirty="0">
                <a:latin typeface="Calibri" panose="020F0502020204030204" pitchFamily="34" charset="0"/>
                <a:cs typeface="Tw Cen MT"/>
              </a:rPr>
              <a:t>diagnostic purpos</a:t>
            </a:r>
            <a:r>
              <a:rPr sz="2600" dirty="0">
                <a:latin typeface="Calibri" panose="020F0502020204030204" pitchFamily="34" charset="0"/>
                <a:cs typeface="Tw Cen MT"/>
              </a:rPr>
              <a:t>es </a:t>
            </a:r>
            <a:r>
              <a:rPr sz="2600" spc="-15" dirty="0">
                <a:latin typeface="Calibri" panose="020F0502020204030204" pitchFamily="34" charset="0"/>
                <a:cs typeface="Tw Cen MT"/>
              </a:rPr>
              <a:t>to repr</a:t>
            </a:r>
            <a:r>
              <a:rPr sz="2600" spc="-10" dirty="0">
                <a:latin typeface="Calibri" panose="020F0502020204030204" pitchFamily="34" charset="0"/>
                <a:cs typeface="Tw Cen MT"/>
              </a:rPr>
              <a:t>e</a:t>
            </a:r>
            <a:r>
              <a:rPr sz="2600" spc="-15" dirty="0">
                <a:latin typeface="Calibri" panose="020F0502020204030204" pitchFamily="34" charset="0"/>
                <a:cs typeface="Tw Cen MT"/>
              </a:rPr>
              <a:t>se</a:t>
            </a:r>
            <a:r>
              <a:rPr sz="2600" spc="-5" dirty="0">
                <a:latin typeface="Calibri" panose="020F0502020204030204" pitchFamily="34" charset="0"/>
                <a:cs typeface="Tw Cen MT"/>
              </a:rPr>
              <a:t>n</a:t>
            </a:r>
            <a:r>
              <a:rPr sz="2600" spc="-10" dirty="0">
                <a:latin typeface="Calibri" panose="020F0502020204030204" pitchFamily="34" charset="0"/>
                <a:cs typeface="Tw Cen MT"/>
              </a:rPr>
              <a:t>t</a:t>
            </a:r>
            <a:r>
              <a:rPr sz="2600" spc="-15" dirty="0">
                <a:latin typeface="Calibri" panose="020F0502020204030204" pitchFamily="34" charset="0"/>
                <a:cs typeface="Tw Cen MT"/>
              </a:rPr>
              <a:t> stud</a:t>
            </a:r>
            <a:r>
              <a:rPr sz="2600" spc="-10" dirty="0">
                <a:latin typeface="Calibri" panose="020F0502020204030204" pitchFamily="34" charset="0"/>
                <a:cs typeface="Tw Cen MT"/>
              </a:rPr>
              <a:t>ent</a:t>
            </a:r>
            <a:r>
              <a:rPr sz="2600" spc="10" dirty="0">
                <a:latin typeface="Calibri" panose="020F0502020204030204" pitchFamily="34" charset="0"/>
                <a:cs typeface="Tw Cen MT"/>
              </a:rPr>
              <a:t> </a:t>
            </a:r>
            <a:r>
              <a:rPr sz="2600" spc="-5" dirty="0">
                <a:latin typeface="Calibri" panose="020F0502020204030204" pitchFamily="34" charset="0"/>
                <a:cs typeface="Tw Cen MT"/>
              </a:rPr>
              <a:t>lea</a:t>
            </a:r>
            <a:r>
              <a:rPr sz="2600" spc="45" dirty="0">
                <a:latin typeface="Calibri" panose="020F0502020204030204" pitchFamily="34" charset="0"/>
                <a:cs typeface="Tw Cen MT"/>
              </a:rPr>
              <a:t>r</a:t>
            </a:r>
            <a:r>
              <a:rPr sz="2600" spc="-15" dirty="0">
                <a:latin typeface="Calibri" panose="020F0502020204030204" pitchFamily="34" charset="0"/>
                <a:cs typeface="Tw Cen MT"/>
              </a:rPr>
              <a:t>ning</a:t>
            </a:r>
            <a:r>
              <a:rPr sz="2600" spc="-5" dirty="0">
                <a:latin typeface="Calibri" panose="020F0502020204030204" pitchFamily="34" charset="0"/>
                <a:cs typeface="Tw Cen MT"/>
              </a:rPr>
              <a:t> </a:t>
            </a:r>
            <a:r>
              <a:rPr sz="2600" spc="-15" dirty="0">
                <a:latin typeface="Calibri" panose="020F0502020204030204" pitchFamily="34" charset="0"/>
                <a:cs typeface="Tw Cen MT"/>
              </a:rPr>
              <a:t>and</a:t>
            </a:r>
            <a:r>
              <a:rPr sz="2600" spc="10" dirty="0">
                <a:latin typeface="Calibri" panose="020F0502020204030204" pitchFamily="34" charset="0"/>
                <a:cs typeface="Tw Cen MT"/>
              </a:rPr>
              <a:t> </a:t>
            </a:r>
            <a:r>
              <a:rPr sz="2600" spc="95" dirty="0">
                <a:latin typeface="Calibri" panose="020F0502020204030204" pitchFamily="34" charset="0"/>
                <a:cs typeface="Tw Cen MT"/>
              </a:rPr>
              <a:t>c</a:t>
            </a:r>
            <a:r>
              <a:rPr sz="2600" spc="-15" dirty="0">
                <a:latin typeface="Calibri" panose="020F0502020204030204" pitchFamily="34" charset="0"/>
                <a:cs typeface="Tw Cen MT"/>
              </a:rPr>
              <a:t>ha</a:t>
            </a:r>
            <a:r>
              <a:rPr sz="2600" spc="-10" dirty="0">
                <a:latin typeface="Calibri" panose="020F0502020204030204" pitchFamily="34" charset="0"/>
                <a:cs typeface="Tw Cen MT"/>
              </a:rPr>
              <a:t>n</a:t>
            </a:r>
            <a:r>
              <a:rPr sz="2600" spc="-70" dirty="0">
                <a:latin typeface="Calibri" panose="020F0502020204030204" pitchFamily="34" charset="0"/>
                <a:cs typeface="Tw Cen MT"/>
              </a:rPr>
              <a:t>g</a:t>
            </a:r>
            <a:r>
              <a:rPr sz="2600" dirty="0">
                <a:latin typeface="Calibri" panose="020F0502020204030204" pitchFamily="34" charset="0"/>
                <a:cs typeface="Tw Cen MT"/>
              </a:rPr>
              <a:t>e </a:t>
            </a:r>
            <a:r>
              <a:rPr sz="2600" spc="-30" dirty="0">
                <a:latin typeface="Calibri" panose="020F0502020204030204" pitchFamily="34" charset="0"/>
                <a:cs typeface="Tw Cen MT"/>
              </a:rPr>
              <a:t>a</a:t>
            </a:r>
            <a:r>
              <a:rPr sz="2600" spc="-15" dirty="0">
                <a:latin typeface="Calibri" panose="020F0502020204030204" pitchFamily="34" charset="0"/>
                <a:cs typeface="Tw Cen MT"/>
              </a:rPr>
              <a:t>c</a:t>
            </a:r>
            <a:r>
              <a:rPr sz="2600" spc="-55" dirty="0">
                <a:latin typeface="Calibri" panose="020F0502020204030204" pitchFamily="34" charset="0"/>
                <a:cs typeface="Tw Cen MT"/>
              </a:rPr>
              <a:t>r</a:t>
            </a:r>
            <a:r>
              <a:rPr sz="2600" dirty="0">
                <a:latin typeface="Calibri" panose="020F0502020204030204" pitchFamily="34" charset="0"/>
                <a:cs typeface="Tw Cen MT"/>
              </a:rPr>
              <a:t>oss</a:t>
            </a:r>
            <a:r>
              <a:rPr sz="2600" spc="25" dirty="0">
                <a:latin typeface="Calibri" panose="020F0502020204030204" pitchFamily="34" charset="0"/>
                <a:cs typeface="Tw Cen MT"/>
              </a:rPr>
              <a:t> </a:t>
            </a:r>
            <a:r>
              <a:rPr sz="2600" dirty="0">
                <a:latin typeface="Calibri" panose="020F0502020204030204" pitchFamily="34" charset="0"/>
                <a:cs typeface="Tw Cen MT"/>
              </a:rPr>
              <a:t>tim</a:t>
            </a:r>
            <a:r>
              <a:rPr sz="2600" spc="-25" dirty="0">
                <a:latin typeface="Calibri" panose="020F0502020204030204" pitchFamily="34" charset="0"/>
                <a:cs typeface="Tw Cen MT"/>
              </a:rPr>
              <a:t>e</a:t>
            </a:r>
            <a:r>
              <a:rPr sz="2600" dirty="0">
                <a:latin typeface="Calibri" panose="020F0502020204030204" pitchFamily="34" charset="0"/>
                <a:cs typeface="Tw Cen MT"/>
              </a:rPr>
              <a:t>.</a:t>
            </a:r>
          </a:p>
          <a:p>
            <a:pPr marL="993775" marR="105410" indent="-457200">
              <a:lnSpc>
                <a:spcPct val="80000"/>
              </a:lnSpc>
              <a:spcBef>
                <a:spcPts val="730"/>
              </a:spcBef>
              <a:buClr>
                <a:srgbClr val="0070C0"/>
              </a:buClr>
              <a:buSzPct val="100000"/>
              <a:buFont typeface="Courier New" panose="02070309020205020404" pitchFamily="49" charset="0"/>
              <a:buChar char="o"/>
              <a:tabLst>
                <a:tab pos="857250" algn="l"/>
              </a:tabLst>
            </a:pPr>
            <a:r>
              <a:rPr sz="2600" spc="-5" dirty="0">
                <a:latin typeface="Calibri" panose="020F0502020204030204" pitchFamily="34" charset="0"/>
                <a:cs typeface="Tw Cen MT"/>
              </a:rPr>
              <a:t>Indivi</a:t>
            </a:r>
            <a:r>
              <a:rPr sz="2600" spc="-10" dirty="0">
                <a:latin typeface="Calibri" panose="020F0502020204030204" pitchFamily="34" charset="0"/>
                <a:cs typeface="Tw Cen MT"/>
              </a:rPr>
              <a:t>d</a:t>
            </a:r>
            <a:r>
              <a:rPr sz="2600" dirty="0">
                <a:latin typeface="Calibri" panose="020F0502020204030204" pitchFamily="34" charset="0"/>
                <a:cs typeface="Tw Cen MT"/>
              </a:rPr>
              <a:t>ualized</a:t>
            </a:r>
            <a:r>
              <a:rPr sz="2600" spc="-15" dirty="0">
                <a:latin typeface="Calibri" panose="020F0502020204030204" pitchFamily="34" charset="0"/>
                <a:cs typeface="Tw Cen MT"/>
              </a:rPr>
              <a:t> </a:t>
            </a:r>
            <a:r>
              <a:rPr sz="2600" dirty="0">
                <a:latin typeface="Calibri" panose="020F0502020204030204" pitchFamily="34" charset="0"/>
                <a:cs typeface="Tw Cen MT"/>
              </a:rPr>
              <a:t>Edu</a:t>
            </a:r>
            <a:r>
              <a:rPr sz="2600" spc="5" dirty="0">
                <a:latin typeface="Calibri" panose="020F0502020204030204" pitchFamily="34" charset="0"/>
                <a:cs typeface="Tw Cen MT"/>
              </a:rPr>
              <a:t>c</a:t>
            </a:r>
            <a:r>
              <a:rPr sz="2600" dirty="0">
                <a:latin typeface="Calibri" panose="020F0502020204030204" pitchFamily="34" charset="0"/>
                <a:cs typeface="Tw Cen MT"/>
              </a:rPr>
              <a:t>ation</a:t>
            </a:r>
            <a:r>
              <a:rPr sz="2600" spc="-5" dirty="0">
                <a:latin typeface="Calibri" panose="020F0502020204030204" pitchFamily="34" charset="0"/>
                <a:cs typeface="Tw Cen MT"/>
              </a:rPr>
              <a:t> </a:t>
            </a:r>
            <a:r>
              <a:rPr sz="2600" dirty="0">
                <a:latin typeface="Calibri" panose="020F0502020204030204" pitchFamily="34" charset="0"/>
                <a:cs typeface="Tw Cen MT"/>
              </a:rPr>
              <a:t>P</a:t>
            </a:r>
            <a:r>
              <a:rPr sz="2600" spc="-45" dirty="0">
                <a:latin typeface="Calibri" panose="020F0502020204030204" pitchFamily="34" charset="0"/>
                <a:cs typeface="Tw Cen MT"/>
              </a:rPr>
              <a:t>r</a:t>
            </a:r>
            <a:r>
              <a:rPr sz="2600" dirty="0">
                <a:latin typeface="Calibri" panose="020F0502020204030204" pitchFamily="34" charset="0"/>
                <a:cs typeface="Tw Cen MT"/>
              </a:rPr>
              <a:t>og</a:t>
            </a:r>
            <a:r>
              <a:rPr sz="2600" spc="-25" dirty="0">
                <a:latin typeface="Calibri" panose="020F0502020204030204" pitchFamily="34" charset="0"/>
                <a:cs typeface="Tw Cen MT"/>
              </a:rPr>
              <a:t>r</a:t>
            </a:r>
            <a:r>
              <a:rPr sz="2600" dirty="0">
                <a:latin typeface="Calibri" panose="020F0502020204030204" pitchFamily="34" charset="0"/>
                <a:cs typeface="Tw Cen MT"/>
              </a:rPr>
              <a:t>am</a:t>
            </a:r>
            <a:r>
              <a:rPr sz="2600" spc="-20" dirty="0">
                <a:latin typeface="Calibri" panose="020F0502020204030204" pitchFamily="34" charset="0"/>
                <a:cs typeface="Tw Cen MT"/>
              </a:rPr>
              <a:t> </a:t>
            </a:r>
            <a:r>
              <a:rPr sz="2600" dirty="0">
                <a:latin typeface="Calibri" panose="020F0502020204030204" pitchFamily="34" charset="0"/>
                <a:cs typeface="Tw Cen MT"/>
              </a:rPr>
              <a:t>(IEP)</a:t>
            </a:r>
            <a:r>
              <a:rPr sz="2600" spc="10" dirty="0">
                <a:latin typeface="Calibri" panose="020F0502020204030204" pitchFamily="34" charset="0"/>
                <a:cs typeface="Tw Cen MT"/>
              </a:rPr>
              <a:t> </a:t>
            </a:r>
            <a:r>
              <a:rPr sz="2600" dirty="0">
                <a:latin typeface="Calibri" panose="020F0502020204030204" pitchFamily="34" charset="0"/>
                <a:cs typeface="Tw Cen MT"/>
              </a:rPr>
              <a:t>teams are </a:t>
            </a:r>
            <a:r>
              <a:rPr sz="2600" spc="-15" dirty="0">
                <a:latin typeface="Calibri" panose="020F0502020204030204" pitchFamily="34" charset="0"/>
                <a:cs typeface="Tw Cen MT"/>
              </a:rPr>
              <a:t>e</a:t>
            </a:r>
            <a:r>
              <a:rPr sz="2600" spc="-10" dirty="0">
                <a:latin typeface="Calibri" panose="020F0502020204030204" pitchFamily="34" charset="0"/>
                <a:cs typeface="Tw Cen MT"/>
              </a:rPr>
              <a:t>n</a:t>
            </a:r>
            <a:r>
              <a:rPr sz="2600" spc="-15" dirty="0">
                <a:latin typeface="Calibri" panose="020F0502020204030204" pitchFamily="34" charset="0"/>
                <a:cs typeface="Tw Cen MT"/>
              </a:rPr>
              <a:t>c</a:t>
            </a:r>
            <a:r>
              <a:rPr sz="2600" spc="-10" dirty="0">
                <a:latin typeface="Calibri" panose="020F0502020204030204" pitchFamily="34" charset="0"/>
                <a:cs typeface="Tw Cen MT"/>
              </a:rPr>
              <a:t>o</a:t>
            </a:r>
            <a:r>
              <a:rPr sz="2600" spc="-15" dirty="0">
                <a:latin typeface="Calibri" panose="020F0502020204030204" pitchFamily="34" charset="0"/>
                <a:cs typeface="Tw Cen MT"/>
              </a:rPr>
              <a:t>u</a:t>
            </a:r>
            <a:r>
              <a:rPr sz="2600" spc="-30" dirty="0">
                <a:latin typeface="Calibri" panose="020F0502020204030204" pitchFamily="34" charset="0"/>
                <a:cs typeface="Tw Cen MT"/>
              </a:rPr>
              <a:t>r</a:t>
            </a:r>
            <a:r>
              <a:rPr sz="2600" spc="-15" dirty="0">
                <a:latin typeface="Calibri" panose="020F0502020204030204" pitchFamily="34" charset="0"/>
                <a:cs typeface="Tw Cen MT"/>
              </a:rPr>
              <a:t>a</a:t>
            </a:r>
            <a:r>
              <a:rPr sz="2600" spc="-70" dirty="0">
                <a:latin typeface="Calibri" panose="020F0502020204030204" pitchFamily="34" charset="0"/>
                <a:cs typeface="Tw Cen MT"/>
              </a:rPr>
              <a:t>g</a:t>
            </a:r>
            <a:r>
              <a:rPr sz="2600" spc="-15" dirty="0">
                <a:latin typeface="Calibri" panose="020F0502020204030204" pitchFamily="34" charset="0"/>
                <a:cs typeface="Tw Cen MT"/>
              </a:rPr>
              <a:t>ed</a:t>
            </a:r>
            <a:r>
              <a:rPr sz="2600" spc="-25" dirty="0">
                <a:latin typeface="Calibri" panose="020F0502020204030204" pitchFamily="34" charset="0"/>
                <a:cs typeface="Tw Cen MT"/>
              </a:rPr>
              <a:t> </a:t>
            </a:r>
            <a:r>
              <a:rPr sz="2600" spc="-15" dirty="0">
                <a:latin typeface="Calibri" panose="020F0502020204030204" pitchFamily="34" charset="0"/>
                <a:cs typeface="Tw Cen MT"/>
              </a:rPr>
              <a:t>to</a:t>
            </a:r>
            <a:r>
              <a:rPr sz="2600" dirty="0">
                <a:latin typeface="Calibri" panose="020F0502020204030204" pitchFamily="34" charset="0"/>
                <a:cs typeface="Tw Cen MT"/>
              </a:rPr>
              <a:t> </a:t>
            </a:r>
            <a:r>
              <a:rPr sz="2600" spc="-10" dirty="0">
                <a:latin typeface="Calibri" panose="020F0502020204030204" pitchFamily="34" charset="0"/>
                <a:cs typeface="Tw Cen MT"/>
              </a:rPr>
              <a:t>u</a:t>
            </a:r>
            <a:r>
              <a:rPr sz="2600" dirty="0">
                <a:latin typeface="Calibri" panose="020F0502020204030204" pitchFamily="34" charset="0"/>
                <a:cs typeface="Tw Cen MT"/>
              </a:rPr>
              <a:t>se</a:t>
            </a:r>
            <a:r>
              <a:rPr sz="2600" spc="15" dirty="0">
                <a:latin typeface="Calibri" panose="020F0502020204030204" pitchFamily="34" charset="0"/>
                <a:cs typeface="Tw Cen MT"/>
              </a:rPr>
              <a:t> </a:t>
            </a:r>
            <a:r>
              <a:rPr sz="2600" spc="-15" dirty="0">
                <a:latin typeface="Calibri" panose="020F0502020204030204" pitchFamily="34" charset="0"/>
                <a:cs typeface="Tw Cen MT"/>
              </a:rPr>
              <a:t>the</a:t>
            </a:r>
            <a:r>
              <a:rPr sz="2600" spc="5" dirty="0">
                <a:latin typeface="Calibri" panose="020F0502020204030204" pitchFamily="34" charset="0"/>
                <a:cs typeface="Tw Cen MT"/>
              </a:rPr>
              <a:t> </a:t>
            </a:r>
            <a:r>
              <a:rPr sz="2600" dirty="0">
                <a:latin typeface="Calibri" panose="020F0502020204030204" pitchFamily="34" charset="0"/>
                <a:cs typeface="Tw Cen MT"/>
              </a:rPr>
              <a:t>res</a:t>
            </a:r>
            <a:r>
              <a:rPr sz="2600" spc="5" dirty="0">
                <a:latin typeface="Calibri" panose="020F0502020204030204" pitchFamily="34" charset="0"/>
                <a:cs typeface="Tw Cen MT"/>
              </a:rPr>
              <a:t>u</a:t>
            </a:r>
            <a:r>
              <a:rPr sz="2600" spc="-5" dirty="0">
                <a:latin typeface="Calibri" panose="020F0502020204030204" pitchFamily="34" charset="0"/>
                <a:cs typeface="Tw Cen MT"/>
              </a:rPr>
              <a:t>lt</a:t>
            </a:r>
            <a:r>
              <a:rPr sz="2600" dirty="0">
                <a:latin typeface="Calibri" panose="020F0502020204030204" pitchFamily="34" charset="0"/>
                <a:cs typeface="Tw Cen MT"/>
              </a:rPr>
              <a:t>s</a:t>
            </a:r>
            <a:r>
              <a:rPr sz="2600" spc="20" dirty="0">
                <a:latin typeface="Calibri" panose="020F0502020204030204" pitchFamily="34" charset="0"/>
                <a:cs typeface="Tw Cen MT"/>
              </a:rPr>
              <a:t> </a:t>
            </a:r>
            <a:r>
              <a:rPr sz="2600" spc="-15" dirty="0">
                <a:latin typeface="Calibri" panose="020F0502020204030204" pitchFamily="34" charset="0"/>
                <a:cs typeface="Tw Cen MT"/>
              </a:rPr>
              <a:t>as</a:t>
            </a:r>
            <a:r>
              <a:rPr sz="2600" spc="-5" dirty="0">
                <a:latin typeface="Calibri" panose="020F0502020204030204" pitchFamily="34" charset="0"/>
                <a:cs typeface="Tw Cen MT"/>
              </a:rPr>
              <a:t> </a:t>
            </a:r>
            <a:r>
              <a:rPr sz="2600" spc="-15" dirty="0">
                <a:latin typeface="Calibri" panose="020F0502020204030204" pitchFamily="34" charset="0"/>
                <a:cs typeface="Tw Cen MT"/>
              </a:rPr>
              <a:t>o</a:t>
            </a:r>
            <a:r>
              <a:rPr sz="2600" spc="-10" dirty="0">
                <a:latin typeface="Calibri" panose="020F0502020204030204" pitchFamily="34" charset="0"/>
                <a:cs typeface="Tw Cen MT"/>
              </a:rPr>
              <a:t>n</a:t>
            </a:r>
            <a:r>
              <a:rPr sz="2600" dirty="0">
                <a:latin typeface="Calibri" panose="020F0502020204030204" pitchFamily="34" charset="0"/>
                <a:cs typeface="Tw Cen MT"/>
              </a:rPr>
              <a:t>e </a:t>
            </a:r>
            <a:r>
              <a:rPr sz="2600" spc="-15" dirty="0">
                <a:latin typeface="Calibri" panose="020F0502020204030204" pitchFamily="34" charset="0"/>
                <a:cs typeface="Tw Cen MT"/>
              </a:rPr>
              <a:t>data</a:t>
            </a:r>
            <a:r>
              <a:rPr sz="2600" dirty="0">
                <a:latin typeface="Calibri" panose="020F0502020204030204" pitchFamily="34" charset="0"/>
                <a:cs typeface="Tw Cen MT"/>
              </a:rPr>
              <a:t> </a:t>
            </a:r>
            <a:r>
              <a:rPr sz="2600" spc="-15" dirty="0">
                <a:latin typeface="Calibri" panose="020F0502020204030204" pitchFamily="34" charset="0"/>
                <a:cs typeface="Tw Cen MT"/>
              </a:rPr>
              <a:t>so</a:t>
            </a:r>
            <a:r>
              <a:rPr sz="2600" spc="-5" dirty="0">
                <a:latin typeface="Calibri" panose="020F0502020204030204" pitchFamily="34" charset="0"/>
                <a:cs typeface="Tw Cen MT"/>
              </a:rPr>
              <a:t>u</a:t>
            </a:r>
            <a:r>
              <a:rPr sz="2600" spc="-15" dirty="0">
                <a:latin typeface="Calibri" panose="020F0502020204030204" pitchFamily="34" charset="0"/>
                <a:cs typeface="Tw Cen MT"/>
              </a:rPr>
              <a:t>rce</a:t>
            </a:r>
            <a:r>
              <a:rPr sz="2600" spc="-20" dirty="0">
                <a:latin typeface="Calibri" panose="020F0502020204030204" pitchFamily="34" charset="0"/>
                <a:cs typeface="Tw Cen MT"/>
              </a:rPr>
              <a:t> </a:t>
            </a:r>
            <a:r>
              <a:rPr sz="2600" spc="-15" dirty="0">
                <a:latin typeface="Calibri" panose="020F0502020204030204" pitchFamily="34" charset="0"/>
                <a:cs typeface="Tw Cen MT"/>
              </a:rPr>
              <a:t>to de</a:t>
            </a:r>
            <a:r>
              <a:rPr sz="2600" spc="-55" dirty="0">
                <a:latin typeface="Calibri" panose="020F0502020204030204" pitchFamily="34" charset="0"/>
                <a:cs typeface="Tw Cen MT"/>
              </a:rPr>
              <a:t>v</a:t>
            </a:r>
            <a:r>
              <a:rPr sz="2600" dirty="0">
                <a:latin typeface="Calibri" panose="020F0502020204030204" pitchFamily="34" charset="0"/>
                <a:cs typeface="Tw Cen MT"/>
              </a:rPr>
              <a:t>elo</a:t>
            </a:r>
            <a:r>
              <a:rPr sz="2600" spc="-15" dirty="0">
                <a:latin typeface="Calibri" panose="020F0502020204030204" pitchFamily="34" charset="0"/>
                <a:cs typeface="Tw Cen MT"/>
              </a:rPr>
              <a:t>p</a:t>
            </a:r>
            <a:r>
              <a:rPr sz="2600" spc="-30" dirty="0">
                <a:latin typeface="Calibri" panose="020F0502020204030204" pitchFamily="34" charset="0"/>
                <a:cs typeface="Tw Cen MT"/>
              </a:rPr>
              <a:t> </a:t>
            </a:r>
            <a:r>
              <a:rPr sz="2600" spc="-15" dirty="0">
                <a:latin typeface="Calibri" panose="020F0502020204030204" pitchFamily="34" charset="0"/>
                <a:cs typeface="Tw Cen MT"/>
              </a:rPr>
              <a:t>app</a:t>
            </a:r>
            <a:r>
              <a:rPr sz="2600" spc="-65" dirty="0">
                <a:latin typeface="Calibri" panose="020F0502020204030204" pitchFamily="34" charset="0"/>
                <a:cs typeface="Tw Cen MT"/>
              </a:rPr>
              <a:t>r</a:t>
            </a:r>
            <a:r>
              <a:rPr sz="2600" spc="-15" dirty="0">
                <a:latin typeface="Calibri" panose="020F0502020204030204" pitchFamily="34" charset="0"/>
                <a:cs typeface="Tw Cen MT"/>
              </a:rPr>
              <a:t>opriate</a:t>
            </a:r>
            <a:r>
              <a:rPr sz="2600" dirty="0">
                <a:latin typeface="Calibri" panose="020F0502020204030204" pitchFamily="34" charset="0"/>
                <a:cs typeface="Tw Cen MT"/>
              </a:rPr>
              <a:t> </a:t>
            </a:r>
            <a:r>
              <a:rPr sz="2600" spc="-15" dirty="0">
                <a:latin typeface="Calibri" panose="020F0502020204030204" pitchFamily="34" charset="0"/>
                <a:cs typeface="Tw Cen MT"/>
              </a:rPr>
              <a:t>and</a:t>
            </a:r>
            <a:r>
              <a:rPr sz="2600" spc="-5" dirty="0">
                <a:latin typeface="Calibri" panose="020F0502020204030204" pitchFamily="34" charset="0"/>
                <a:cs typeface="Tw Cen MT"/>
              </a:rPr>
              <a:t> </a:t>
            </a:r>
            <a:r>
              <a:rPr sz="2600" spc="-20" dirty="0">
                <a:latin typeface="Calibri" panose="020F0502020204030204" pitchFamily="34" charset="0"/>
                <a:cs typeface="Tw Cen MT"/>
              </a:rPr>
              <a:t>m</a:t>
            </a:r>
            <a:r>
              <a:rPr sz="2600" spc="-10" dirty="0">
                <a:latin typeface="Calibri" panose="020F0502020204030204" pitchFamily="34" charset="0"/>
                <a:cs typeface="Tw Cen MT"/>
              </a:rPr>
              <a:t>e</a:t>
            </a:r>
            <a:r>
              <a:rPr sz="2600" spc="-15" dirty="0">
                <a:latin typeface="Calibri" panose="020F0502020204030204" pitchFamily="34" charset="0"/>
                <a:cs typeface="Tw Cen MT"/>
              </a:rPr>
              <a:t>aningfu</a:t>
            </a:r>
            <a:r>
              <a:rPr sz="2600" dirty="0">
                <a:latin typeface="Calibri" panose="020F0502020204030204" pitchFamily="34" charset="0"/>
                <a:cs typeface="Tw Cen MT"/>
              </a:rPr>
              <a:t>l</a:t>
            </a:r>
            <a:r>
              <a:rPr sz="2600" spc="-5" dirty="0">
                <a:latin typeface="Calibri" panose="020F0502020204030204" pitchFamily="34" charset="0"/>
                <a:cs typeface="Tw Cen MT"/>
              </a:rPr>
              <a:t> </a:t>
            </a:r>
            <a:r>
              <a:rPr sz="2600" dirty="0">
                <a:latin typeface="Calibri" panose="020F0502020204030204" pitchFamily="34" charset="0"/>
                <a:cs typeface="Tw Cen MT"/>
              </a:rPr>
              <a:t>Pr</a:t>
            </a:r>
            <a:r>
              <a:rPr sz="2600" spc="5" dirty="0">
                <a:latin typeface="Calibri" panose="020F0502020204030204" pitchFamily="34" charset="0"/>
                <a:cs typeface="Tw Cen MT"/>
              </a:rPr>
              <a:t>e</a:t>
            </a:r>
            <a:r>
              <a:rPr sz="2600" spc="-15" dirty="0">
                <a:latin typeface="Calibri" panose="020F0502020204030204" pitchFamily="34" charset="0"/>
                <a:cs typeface="Tw Cen MT"/>
              </a:rPr>
              <a:t>se</a:t>
            </a:r>
            <a:r>
              <a:rPr sz="2600" spc="-5" dirty="0">
                <a:latin typeface="Calibri" panose="020F0502020204030204" pitchFamily="34" charset="0"/>
                <a:cs typeface="Tw Cen MT"/>
              </a:rPr>
              <a:t>n</a:t>
            </a:r>
            <a:r>
              <a:rPr sz="2600" spc="-10" dirty="0">
                <a:latin typeface="Calibri" panose="020F0502020204030204" pitchFamily="34" charset="0"/>
                <a:cs typeface="Tw Cen MT"/>
              </a:rPr>
              <a:t>t</a:t>
            </a:r>
            <a:r>
              <a:rPr sz="2600" spc="-15" dirty="0">
                <a:latin typeface="Calibri" panose="020F0502020204030204" pitchFamily="34" charset="0"/>
                <a:cs typeface="Tw Cen MT"/>
              </a:rPr>
              <a:t> L</a:t>
            </a:r>
            <a:r>
              <a:rPr sz="2600" spc="-10" dirty="0">
                <a:latin typeface="Calibri" panose="020F0502020204030204" pitchFamily="34" charset="0"/>
                <a:cs typeface="Tw Cen MT"/>
              </a:rPr>
              <a:t>e</a:t>
            </a:r>
            <a:r>
              <a:rPr sz="2600" spc="-60" dirty="0">
                <a:latin typeface="Calibri" panose="020F0502020204030204" pitchFamily="34" charset="0"/>
                <a:cs typeface="Tw Cen MT"/>
              </a:rPr>
              <a:t>v</a:t>
            </a:r>
            <a:r>
              <a:rPr sz="2600" dirty="0">
                <a:latin typeface="Calibri" panose="020F0502020204030204" pitchFamily="34" charset="0"/>
                <a:cs typeface="Tw Cen MT"/>
              </a:rPr>
              <a:t>els</a:t>
            </a:r>
            <a:r>
              <a:rPr sz="2600" spc="-25" dirty="0">
                <a:latin typeface="Calibri" panose="020F0502020204030204" pitchFamily="34" charset="0"/>
                <a:cs typeface="Tw Cen MT"/>
              </a:rPr>
              <a:t> </a:t>
            </a:r>
            <a:r>
              <a:rPr sz="2600" dirty="0">
                <a:latin typeface="Calibri" panose="020F0502020204030204" pitchFamily="34" charset="0"/>
                <a:cs typeface="Tw Cen MT"/>
              </a:rPr>
              <a:t>of </a:t>
            </a:r>
            <a:r>
              <a:rPr sz="2600" spc="-15" dirty="0">
                <a:latin typeface="Calibri" panose="020F0502020204030204" pitchFamily="34" charset="0"/>
                <a:cs typeface="Tw Cen MT"/>
              </a:rPr>
              <a:t>Academic</a:t>
            </a:r>
            <a:r>
              <a:rPr sz="2600" spc="-20" dirty="0">
                <a:latin typeface="Calibri" panose="020F0502020204030204" pitchFamily="34" charset="0"/>
                <a:cs typeface="Tw Cen MT"/>
              </a:rPr>
              <a:t> </a:t>
            </a:r>
            <a:r>
              <a:rPr sz="2600" spc="-15" dirty="0">
                <a:latin typeface="Calibri" panose="020F0502020204030204" pitchFamily="34" charset="0"/>
                <a:cs typeface="Tw Cen MT"/>
              </a:rPr>
              <a:t>and</a:t>
            </a:r>
            <a:r>
              <a:rPr sz="2600" spc="5" dirty="0">
                <a:latin typeface="Calibri" panose="020F0502020204030204" pitchFamily="34" charset="0"/>
                <a:cs typeface="Tw Cen MT"/>
              </a:rPr>
              <a:t> </a:t>
            </a:r>
            <a:r>
              <a:rPr sz="2600" spc="-15" dirty="0">
                <a:latin typeface="Calibri" panose="020F0502020204030204" pitchFamily="34" charset="0"/>
                <a:cs typeface="Tw Cen MT"/>
              </a:rPr>
              <a:t>F</a:t>
            </a:r>
            <a:r>
              <a:rPr sz="2600" spc="-10" dirty="0">
                <a:latin typeface="Calibri" panose="020F0502020204030204" pitchFamily="34" charset="0"/>
                <a:cs typeface="Tw Cen MT"/>
              </a:rPr>
              <a:t>u</a:t>
            </a:r>
            <a:r>
              <a:rPr sz="2600" spc="-15" dirty="0">
                <a:latin typeface="Calibri" panose="020F0502020204030204" pitchFamily="34" charset="0"/>
                <a:cs typeface="Tw Cen MT"/>
              </a:rPr>
              <a:t>n</a:t>
            </a:r>
            <a:r>
              <a:rPr sz="2600" spc="-10" dirty="0">
                <a:latin typeface="Calibri" panose="020F0502020204030204" pitchFamily="34" charset="0"/>
                <a:cs typeface="Tw Cen MT"/>
              </a:rPr>
              <a:t>c</a:t>
            </a:r>
            <a:r>
              <a:rPr sz="2600" dirty="0">
                <a:latin typeface="Calibri" panose="020F0502020204030204" pitchFamily="34" charset="0"/>
                <a:cs typeface="Tw Cen MT"/>
              </a:rPr>
              <a:t>tion</a:t>
            </a:r>
            <a:r>
              <a:rPr sz="2600" spc="-15" dirty="0">
                <a:latin typeface="Calibri" panose="020F0502020204030204" pitchFamily="34" charset="0"/>
                <a:cs typeface="Tw Cen MT"/>
              </a:rPr>
              <a:t>al</a:t>
            </a:r>
            <a:r>
              <a:rPr sz="2600" spc="-25" dirty="0">
                <a:latin typeface="Calibri" panose="020F0502020204030204" pitchFamily="34" charset="0"/>
                <a:cs typeface="Tw Cen MT"/>
              </a:rPr>
              <a:t> </a:t>
            </a:r>
            <a:r>
              <a:rPr sz="2600" spc="-155" dirty="0">
                <a:latin typeface="Calibri" panose="020F0502020204030204" pitchFamily="34" charset="0"/>
                <a:cs typeface="Tw Cen MT"/>
              </a:rPr>
              <a:t>P</a:t>
            </a:r>
            <a:r>
              <a:rPr sz="2600" dirty="0">
                <a:latin typeface="Calibri" panose="020F0502020204030204" pitchFamily="34" charset="0"/>
                <a:cs typeface="Tw Cen MT"/>
              </a:rPr>
              <a:t>er</a:t>
            </a:r>
            <a:r>
              <a:rPr sz="2600" spc="-45" dirty="0">
                <a:latin typeface="Calibri" panose="020F0502020204030204" pitchFamily="34" charset="0"/>
                <a:cs typeface="Tw Cen MT"/>
              </a:rPr>
              <a:t>f</a:t>
            </a:r>
            <a:r>
              <a:rPr sz="2600" dirty="0">
                <a:latin typeface="Calibri" panose="020F0502020204030204" pitchFamily="34" charset="0"/>
                <a:cs typeface="Tw Cen MT"/>
              </a:rPr>
              <a:t>o</a:t>
            </a:r>
            <a:r>
              <a:rPr sz="2600" spc="50" dirty="0">
                <a:latin typeface="Calibri" panose="020F0502020204030204" pitchFamily="34" charset="0"/>
                <a:cs typeface="Tw Cen MT"/>
              </a:rPr>
              <a:t>r</a:t>
            </a:r>
            <a:r>
              <a:rPr sz="2600" spc="-15" dirty="0">
                <a:latin typeface="Calibri" panose="020F0502020204030204" pitchFamily="34" charset="0"/>
                <a:cs typeface="Tw Cen MT"/>
              </a:rPr>
              <a:t>mance (P</a:t>
            </a:r>
            <a:r>
              <a:rPr sz="2600" spc="-10" dirty="0">
                <a:latin typeface="Calibri" panose="020F0502020204030204" pitchFamily="34" charset="0"/>
                <a:cs typeface="Tw Cen MT"/>
              </a:rPr>
              <a:t>L</a:t>
            </a:r>
            <a:r>
              <a:rPr sz="2600" spc="-15" dirty="0">
                <a:latin typeface="Calibri" panose="020F0502020204030204" pitchFamily="34" charset="0"/>
                <a:cs typeface="Tw Cen MT"/>
              </a:rPr>
              <a:t>AAF</a:t>
            </a:r>
            <a:r>
              <a:rPr sz="2600" spc="-5" dirty="0">
                <a:latin typeface="Calibri" panose="020F0502020204030204" pitchFamily="34" charset="0"/>
                <a:cs typeface="Tw Cen MT"/>
              </a:rPr>
              <a:t>P</a:t>
            </a:r>
            <a:r>
              <a:rPr sz="2600" spc="-10" dirty="0">
                <a:latin typeface="Calibri" panose="020F0502020204030204" pitchFamily="34" charset="0"/>
                <a:cs typeface="Tw Cen MT"/>
              </a:rPr>
              <a:t>) </a:t>
            </a:r>
            <a:r>
              <a:rPr sz="2600" dirty="0">
                <a:latin typeface="Calibri" panose="020F0502020204030204" pitchFamily="34" charset="0"/>
                <a:cs typeface="Tw Cen MT"/>
              </a:rPr>
              <a:t>description</a:t>
            </a:r>
            <a:r>
              <a:rPr sz="2600" spc="-55" dirty="0">
                <a:latin typeface="Calibri" panose="020F0502020204030204" pitchFamily="34" charset="0"/>
                <a:cs typeface="Tw Cen MT"/>
              </a:rPr>
              <a:t>s</a:t>
            </a:r>
            <a:r>
              <a:rPr sz="2600" dirty="0">
                <a:latin typeface="Calibri" panose="020F0502020204030204" pitchFamily="34" charset="0"/>
                <a:cs typeface="Tw Cen MT"/>
              </a:rPr>
              <a:t>,</a:t>
            </a:r>
            <a:r>
              <a:rPr sz="2600" spc="-20" dirty="0">
                <a:latin typeface="Calibri" panose="020F0502020204030204" pitchFamily="34" charset="0"/>
                <a:cs typeface="Tw Cen MT"/>
              </a:rPr>
              <a:t> </a:t>
            </a:r>
            <a:r>
              <a:rPr sz="2600" dirty="0">
                <a:latin typeface="Calibri" panose="020F0502020204030204" pitchFamily="34" charset="0"/>
                <a:cs typeface="Tw Cen MT"/>
              </a:rPr>
              <a:t>as </a:t>
            </a:r>
            <a:r>
              <a:rPr sz="2600" spc="-60" dirty="0">
                <a:latin typeface="Calibri" panose="020F0502020204030204" pitchFamily="34" charset="0"/>
                <a:cs typeface="Tw Cen MT"/>
              </a:rPr>
              <a:t>w</a:t>
            </a:r>
            <a:r>
              <a:rPr sz="2600" dirty="0">
                <a:latin typeface="Calibri" panose="020F0502020204030204" pitchFamily="34" charset="0"/>
                <a:cs typeface="Tw Cen MT"/>
              </a:rPr>
              <a:t>ell</a:t>
            </a:r>
            <a:r>
              <a:rPr sz="2600" spc="-5" dirty="0">
                <a:latin typeface="Calibri" panose="020F0502020204030204" pitchFamily="34" charset="0"/>
                <a:cs typeface="Tw Cen MT"/>
              </a:rPr>
              <a:t> </a:t>
            </a:r>
            <a:r>
              <a:rPr sz="2600" spc="-10" dirty="0">
                <a:latin typeface="Calibri" panose="020F0502020204030204" pitchFamily="34" charset="0"/>
                <a:cs typeface="Tw Cen MT"/>
              </a:rPr>
              <a:t>a</a:t>
            </a:r>
            <a:r>
              <a:rPr sz="2600" dirty="0">
                <a:latin typeface="Calibri" panose="020F0502020204030204" pitchFamily="34" charset="0"/>
                <a:cs typeface="Tw Cen MT"/>
              </a:rPr>
              <a:t>s </a:t>
            </a:r>
            <a:r>
              <a:rPr sz="2600" spc="-5" dirty="0">
                <a:latin typeface="Calibri" panose="020F0502020204030204" pitchFamily="34" charset="0"/>
                <a:cs typeface="Tw Cen MT"/>
              </a:rPr>
              <a:t>IE</a:t>
            </a:r>
            <a:r>
              <a:rPr sz="2600" dirty="0">
                <a:latin typeface="Calibri" panose="020F0502020204030204" pitchFamily="34" charset="0"/>
                <a:cs typeface="Tw Cen MT"/>
              </a:rPr>
              <a:t>P goals</a:t>
            </a:r>
            <a:r>
              <a:rPr sz="2600" spc="-5" dirty="0">
                <a:latin typeface="Calibri" panose="020F0502020204030204" pitchFamily="34" charset="0"/>
                <a:cs typeface="Tw Cen MT"/>
              </a:rPr>
              <a:t> </a:t>
            </a:r>
            <a:r>
              <a:rPr sz="2600" spc="-15" dirty="0">
                <a:latin typeface="Calibri" panose="020F0502020204030204" pitchFamily="34" charset="0"/>
                <a:cs typeface="Tw Cen MT"/>
              </a:rPr>
              <a:t>a</a:t>
            </a:r>
            <a:r>
              <a:rPr sz="2600" dirty="0">
                <a:latin typeface="Calibri" panose="020F0502020204030204" pitchFamily="34" charset="0"/>
                <a:cs typeface="Tw Cen MT"/>
              </a:rPr>
              <a:t>nd objecti</a:t>
            </a:r>
            <a:r>
              <a:rPr sz="2600" spc="-45" dirty="0">
                <a:latin typeface="Calibri" panose="020F0502020204030204" pitchFamily="34" charset="0"/>
                <a:cs typeface="Tw Cen MT"/>
              </a:rPr>
              <a:t>v</a:t>
            </a:r>
            <a:r>
              <a:rPr sz="2600" dirty="0">
                <a:latin typeface="Calibri" panose="020F0502020204030204" pitchFamily="34" charset="0"/>
                <a:cs typeface="Tw Cen MT"/>
              </a:rPr>
              <a:t>e</a:t>
            </a:r>
            <a:r>
              <a:rPr sz="2600" spc="-20" dirty="0">
                <a:latin typeface="Calibri" panose="020F0502020204030204" pitchFamily="34" charset="0"/>
                <a:cs typeface="Tw Cen MT"/>
              </a:rPr>
              <a:t>s</a:t>
            </a:r>
            <a:r>
              <a:rPr sz="2600" dirty="0">
                <a:latin typeface="Calibri" panose="020F0502020204030204" pitchFamily="34" charset="0"/>
                <a:cs typeface="Tw Cen MT"/>
              </a:rPr>
              <a:t>.</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32</a:t>
            </a:fld>
            <a:endParaRPr lang="en-US" altLang="en-US"/>
          </a:p>
        </p:txBody>
      </p:sp>
    </p:spTree>
    <p:extLst>
      <p:ext uri="{BB962C8B-B14F-4D97-AF65-F5344CB8AC3E}">
        <p14:creationId xmlns:p14="http://schemas.microsoft.com/office/powerpoint/2010/main" val="93933799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88155"/>
            <a:ext cx="8229600" cy="715965"/>
          </a:xfrm>
          <a:prstGeom prst="rect">
            <a:avLst/>
          </a:prstGeom>
        </p:spPr>
        <p:txBody>
          <a:bodyPr vert="horz" wrap="square" lIns="0" tIns="99441" rIns="0" bIns="0" rtlCol="0">
            <a:spAutoFit/>
          </a:bodyPr>
          <a:lstStyle/>
          <a:p>
            <a:pPr marL="2212340" algn="l">
              <a:lnSpc>
                <a:spcPct val="100000"/>
              </a:lnSpc>
            </a:pPr>
            <a:r>
              <a:rPr sz="4000" spc="-140" dirty="0">
                <a:solidFill>
                  <a:schemeClr val="tx1"/>
                </a:solidFill>
                <a:latin typeface="Calibri" panose="020F0502020204030204" pitchFamily="34" charset="0"/>
              </a:rPr>
              <a:t>R</a:t>
            </a:r>
            <a:r>
              <a:rPr sz="4000" spc="-25" dirty="0">
                <a:solidFill>
                  <a:schemeClr val="tx1"/>
                </a:solidFill>
                <a:latin typeface="Calibri" panose="020F0502020204030204" pitchFamily="34" charset="0"/>
              </a:rPr>
              <a:t>epo</a:t>
            </a:r>
            <a:r>
              <a:rPr sz="4000" spc="75" dirty="0">
                <a:solidFill>
                  <a:schemeClr val="tx1"/>
                </a:solidFill>
                <a:latin typeface="Calibri" panose="020F0502020204030204" pitchFamily="34" charset="0"/>
              </a:rPr>
              <a:t>r</a:t>
            </a:r>
            <a:r>
              <a:rPr sz="4000" spc="-15" dirty="0">
                <a:solidFill>
                  <a:schemeClr val="tx1"/>
                </a:solidFill>
                <a:latin typeface="Calibri" panose="020F0502020204030204" pitchFamily="34" charset="0"/>
              </a:rPr>
              <a:t>ts</a:t>
            </a:r>
            <a:r>
              <a:rPr sz="4000" spc="-5" dirty="0">
                <a:solidFill>
                  <a:schemeClr val="tx1"/>
                </a:solidFill>
                <a:latin typeface="Calibri" panose="020F0502020204030204" pitchFamily="34" charset="0"/>
              </a:rPr>
              <a:t> </a:t>
            </a:r>
            <a:r>
              <a:rPr sz="4000" spc="-25" dirty="0">
                <a:solidFill>
                  <a:schemeClr val="tx1"/>
                </a:solidFill>
                <a:latin typeface="Calibri" panose="020F0502020204030204" pitchFamily="34" charset="0"/>
              </a:rPr>
              <a:t>and</a:t>
            </a:r>
            <a:r>
              <a:rPr sz="4000" spc="5" dirty="0">
                <a:solidFill>
                  <a:schemeClr val="tx1"/>
                </a:solidFill>
                <a:latin typeface="Calibri" panose="020F0502020204030204" pitchFamily="34" charset="0"/>
              </a:rPr>
              <a:t> </a:t>
            </a:r>
            <a:r>
              <a:rPr sz="4000" spc="-20" dirty="0">
                <a:solidFill>
                  <a:schemeClr val="tx1"/>
                </a:solidFill>
                <a:latin typeface="Calibri" panose="020F0502020204030204" pitchFamily="34" charset="0"/>
              </a:rPr>
              <a:t>Scores</a:t>
            </a:r>
            <a:endParaRPr sz="4000" dirty="0">
              <a:solidFill>
                <a:schemeClr val="tx1"/>
              </a:solidFill>
              <a:latin typeface="Calibri" panose="020F0502020204030204" pitchFamily="34" charset="0"/>
            </a:endParaRPr>
          </a:p>
        </p:txBody>
      </p:sp>
      <p:sp>
        <p:nvSpPr>
          <p:cNvPr id="3" name="object 3"/>
          <p:cNvSpPr txBox="1"/>
          <p:nvPr/>
        </p:nvSpPr>
        <p:spPr>
          <a:xfrm>
            <a:off x="761999" y="1279905"/>
            <a:ext cx="8153401" cy="4507900"/>
          </a:xfrm>
          <a:prstGeom prst="rect">
            <a:avLst/>
          </a:prstGeom>
        </p:spPr>
        <p:txBody>
          <a:bodyPr vert="horz" wrap="square" lIns="0" tIns="0" rIns="0" bIns="0" rtlCol="0">
            <a:spAutoFit/>
          </a:bodyPr>
          <a:lstStyle/>
          <a:p>
            <a:pPr>
              <a:lnSpc>
                <a:spcPts val="1200"/>
              </a:lnSpc>
            </a:pPr>
            <a:endParaRPr sz="2400" dirty="0"/>
          </a:p>
          <a:p>
            <a:pPr>
              <a:lnSpc>
                <a:spcPts val="1200"/>
              </a:lnSpc>
              <a:spcBef>
                <a:spcPts val="95"/>
              </a:spcBef>
            </a:pPr>
            <a:endParaRPr sz="2400" dirty="0"/>
          </a:p>
          <a:p>
            <a:pPr marL="494665" marR="445770" indent="-342900">
              <a:lnSpc>
                <a:spcPct val="90000"/>
              </a:lnSpc>
              <a:buClr>
                <a:srgbClr val="0070C0"/>
              </a:buClr>
              <a:buSzPct val="100000"/>
              <a:buFont typeface="Courier New" panose="02070309020205020404" pitchFamily="49" charset="0"/>
              <a:buChar char="o"/>
              <a:tabLst>
                <a:tab pos="472440" algn="l"/>
              </a:tabLst>
            </a:pPr>
            <a:r>
              <a:rPr sz="2400" dirty="0">
                <a:latin typeface="Calibri" panose="020F0502020204030204" pitchFamily="34" charset="0"/>
                <a:cs typeface="Tw Cen MT"/>
              </a:rPr>
              <a:t>While</a:t>
            </a:r>
            <a:r>
              <a:rPr sz="2400" spc="-15" dirty="0">
                <a:latin typeface="Calibri" panose="020F0502020204030204" pitchFamily="34" charset="0"/>
                <a:cs typeface="Tw Cen MT"/>
              </a:rPr>
              <a:t> </a:t>
            </a:r>
            <a:r>
              <a:rPr lang="en-US" sz="2400" dirty="0" smtClean="0">
                <a:latin typeface="Calibri" panose="020F0502020204030204" pitchFamily="34" charset="0"/>
                <a:cs typeface="Tw Cen MT"/>
              </a:rPr>
              <a:t>ORExt </a:t>
            </a:r>
            <a:r>
              <a:rPr sz="2400" dirty="0" smtClean="0">
                <a:latin typeface="Calibri" panose="020F0502020204030204" pitchFamily="34" charset="0"/>
                <a:cs typeface="Tw Cen MT"/>
              </a:rPr>
              <a:t>per</a:t>
            </a:r>
            <a:r>
              <a:rPr sz="2400" spc="-55" dirty="0" smtClean="0">
                <a:latin typeface="Calibri" panose="020F0502020204030204" pitchFamily="34" charset="0"/>
                <a:cs typeface="Tw Cen MT"/>
              </a:rPr>
              <a:t>f</a:t>
            </a:r>
            <a:r>
              <a:rPr sz="2400" dirty="0" smtClean="0">
                <a:latin typeface="Calibri" panose="020F0502020204030204" pitchFamily="34" charset="0"/>
                <a:cs typeface="Tw Cen MT"/>
              </a:rPr>
              <a:t>o</a:t>
            </a:r>
            <a:r>
              <a:rPr sz="2400" spc="45" dirty="0" smtClean="0">
                <a:latin typeface="Calibri" panose="020F0502020204030204" pitchFamily="34" charset="0"/>
                <a:cs typeface="Tw Cen MT"/>
              </a:rPr>
              <a:t>r</a:t>
            </a:r>
            <a:r>
              <a:rPr sz="2400" dirty="0" smtClean="0">
                <a:latin typeface="Calibri" panose="020F0502020204030204" pitchFamily="34" charset="0"/>
                <a:cs typeface="Tw Cen MT"/>
              </a:rPr>
              <a:t>mance</a:t>
            </a:r>
            <a:r>
              <a:rPr sz="2400" spc="-50" dirty="0" smtClean="0">
                <a:latin typeface="Calibri" panose="020F0502020204030204" pitchFamily="34" charset="0"/>
                <a:cs typeface="Tw Cen MT"/>
              </a:rPr>
              <a:t> </a:t>
            </a:r>
            <a:r>
              <a:rPr sz="2400" dirty="0">
                <a:latin typeface="Calibri" panose="020F0502020204030204" pitchFamily="34" charset="0"/>
                <a:cs typeface="Tw Cen MT"/>
              </a:rPr>
              <a:t>s</a:t>
            </a:r>
            <a:r>
              <a:rPr sz="2400" spc="-10" dirty="0">
                <a:latin typeface="Calibri" panose="020F0502020204030204" pitchFamily="34" charset="0"/>
                <a:cs typeface="Tw Cen MT"/>
              </a:rPr>
              <a:t>c</a:t>
            </a:r>
            <a:r>
              <a:rPr sz="2400" dirty="0">
                <a:latin typeface="Calibri" panose="020F0502020204030204" pitchFamily="34" charset="0"/>
                <a:cs typeface="Tw Cen MT"/>
              </a:rPr>
              <a:t>ores</a:t>
            </a:r>
            <a:r>
              <a:rPr sz="2400" spc="-20" dirty="0">
                <a:latin typeface="Calibri" panose="020F0502020204030204" pitchFamily="34" charset="0"/>
                <a:cs typeface="Tw Cen MT"/>
              </a:rPr>
              <a:t> </a:t>
            </a:r>
            <a:r>
              <a:rPr sz="2400" dirty="0">
                <a:latin typeface="Calibri" panose="020F0502020204030204" pitchFamily="34" charset="0"/>
                <a:cs typeface="Tw Cen MT"/>
              </a:rPr>
              <a:t>(and </a:t>
            </a:r>
            <a:r>
              <a:rPr sz="2400" spc="-5" dirty="0">
                <a:latin typeface="Calibri" panose="020F0502020204030204" pitchFamily="34" charset="0"/>
                <a:cs typeface="Tw Cen MT"/>
              </a:rPr>
              <a:t>Ind</a:t>
            </a:r>
            <a:r>
              <a:rPr sz="2400" spc="10" dirty="0">
                <a:latin typeface="Calibri" panose="020F0502020204030204" pitchFamily="34" charset="0"/>
                <a:cs typeface="Tw Cen MT"/>
              </a:rPr>
              <a:t>i</a:t>
            </a:r>
            <a:r>
              <a:rPr sz="2400" dirty="0">
                <a:latin typeface="Calibri" panose="020F0502020204030204" pitchFamily="34" charset="0"/>
                <a:cs typeface="Tw Cen MT"/>
              </a:rPr>
              <a:t>vidu</a:t>
            </a:r>
            <a:r>
              <a:rPr sz="2400" spc="5" dirty="0">
                <a:latin typeface="Calibri" panose="020F0502020204030204" pitchFamily="34" charset="0"/>
                <a:cs typeface="Tw Cen MT"/>
              </a:rPr>
              <a:t>a</a:t>
            </a:r>
            <a:r>
              <a:rPr sz="2400" dirty="0">
                <a:latin typeface="Calibri" panose="020F0502020204030204" pitchFamily="34" charset="0"/>
                <a:cs typeface="Tw Cen MT"/>
              </a:rPr>
              <a:t>l</a:t>
            </a:r>
            <a:r>
              <a:rPr sz="2400" spc="-20" dirty="0">
                <a:latin typeface="Calibri" panose="020F0502020204030204" pitchFamily="34" charset="0"/>
                <a:cs typeface="Tw Cen MT"/>
              </a:rPr>
              <a:t> </a:t>
            </a:r>
            <a:r>
              <a:rPr sz="2400" dirty="0">
                <a:latin typeface="Calibri" panose="020F0502020204030204" pitchFamily="34" charset="0"/>
                <a:cs typeface="Tw Cen MT"/>
              </a:rPr>
              <a:t>S</a:t>
            </a:r>
            <a:r>
              <a:rPr sz="2400" spc="5" dirty="0">
                <a:latin typeface="Calibri" panose="020F0502020204030204" pitchFamily="34" charset="0"/>
                <a:cs typeface="Tw Cen MT"/>
              </a:rPr>
              <a:t>t</a:t>
            </a:r>
            <a:r>
              <a:rPr sz="2400" dirty="0">
                <a:latin typeface="Calibri" panose="020F0502020204030204" pitchFamily="34" charset="0"/>
                <a:cs typeface="Tw Cen MT"/>
              </a:rPr>
              <a:t>ud</a:t>
            </a:r>
            <a:r>
              <a:rPr sz="2400" spc="5" dirty="0">
                <a:latin typeface="Calibri" panose="020F0502020204030204" pitchFamily="34" charset="0"/>
                <a:cs typeface="Tw Cen MT"/>
              </a:rPr>
              <a:t>e</a:t>
            </a:r>
            <a:r>
              <a:rPr sz="2400" dirty="0">
                <a:latin typeface="Calibri" panose="020F0502020204030204" pitchFamily="34" charset="0"/>
                <a:cs typeface="Tw Cen MT"/>
              </a:rPr>
              <a:t>nt</a:t>
            </a:r>
            <a:r>
              <a:rPr sz="2400" spc="-45" dirty="0">
                <a:latin typeface="Calibri" panose="020F0502020204030204" pitchFamily="34" charset="0"/>
                <a:cs typeface="Tw Cen MT"/>
              </a:rPr>
              <a:t> </a:t>
            </a:r>
            <a:r>
              <a:rPr sz="2400" spc="-70" dirty="0">
                <a:latin typeface="Calibri" panose="020F0502020204030204" pitchFamily="34" charset="0"/>
                <a:cs typeface="Tw Cen MT"/>
              </a:rPr>
              <a:t>R</a:t>
            </a:r>
            <a:r>
              <a:rPr sz="2400" dirty="0">
                <a:latin typeface="Calibri" panose="020F0502020204030204" pitchFamily="34" charset="0"/>
                <a:cs typeface="Tw Cen MT"/>
              </a:rPr>
              <a:t>e</a:t>
            </a:r>
            <a:r>
              <a:rPr sz="2400" spc="5" dirty="0">
                <a:latin typeface="Calibri" panose="020F0502020204030204" pitchFamily="34" charset="0"/>
                <a:cs typeface="Tw Cen MT"/>
              </a:rPr>
              <a:t>p</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ts)</a:t>
            </a:r>
            <a:r>
              <a:rPr sz="2400" spc="-60" dirty="0">
                <a:latin typeface="Calibri" panose="020F0502020204030204" pitchFamily="34" charset="0"/>
                <a:cs typeface="Tw Cen MT"/>
              </a:rPr>
              <a:t> </a:t>
            </a:r>
            <a:r>
              <a:rPr sz="2400" dirty="0">
                <a:latin typeface="Calibri" panose="020F0502020204030204" pitchFamily="34" charset="0"/>
                <a:cs typeface="Tw Cen MT"/>
              </a:rPr>
              <a:t>are</a:t>
            </a:r>
            <a:r>
              <a:rPr sz="2400" spc="-5" dirty="0">
                <a:latin typeface="Calibri" panose="020F0502020204030204" pitchFamily="34" charset="0"/>
                <a:cs typeface="Tw Cen MT"/>
              </a:rPr>
              <a:t> </a:t>
            </a:r>
            <a:r>
              <a:rPr sz="2400" dirty="0">
                <a:latin typeface="Calibri" panose="020F0502020204030204" pitchFamily="34" charset="0"/>
                <a:cs typeface="Tw Cen MT"/>
              </a:rPr>
              <a:t>not</a:t>
            </a:r>
            <a:r>
              <a:rPr sz="2400" spc="-20" dirty="0">
                <a:latin typeface="Calibri" panose="020F0502020204030204" pitchFamily="34" charset="0"/>
                <a:cs typeface="Tw Cen MT"/>
              </a:rPr>
              <a:t> </a:t>
            </a:r>
            <a:r>
              <a:rPr sz="2400" dirty="0">
                <a:latin typeface="Calibri" panose="020F0502020204030204" pitchFamily="34" charset="0"/>
                <a:cs typeface="Tw Cen MT"/>
              </a:rPr>
              <a:t>a</a:t>
            </a:r>
            <a:r>
              <a:rPr sz="2400" spc="-50" dirty="0">
                <a:latin typeface="Calibri" panose="020F0502020204030204" pitchFamily="34" charset="0"/>
                <a:cs typeface="Tw Cen MT"/>
              </a:rPr>
              <a:t>v</a:t>
            </a:r>
            <a:r>
              <a:rPr sz="2400" dirty="0">
                <a:latin typeface="Calibri" panose="020F0502020204030204" pitchFamily="34" charset="0"/>
                <a:cs typeface="Tw Cen MT"/>
              </a:rPr>
              <a:t>ai</a:t>
            </a:r>
            <a:r>
              <a:rPr sz="2400" spc="-5" dirty="0">
                <a:latin typeface="Calibri" panose="020F0502020204030204" pitchFamily="34" charset="0"/>
                <a:cs typeface="Tw Cen MT"/>
              </a:rPr>
              <a:t>l</a:t>
            </a:r>
            <a:r>
              <a:rPr sz="2400" spc="5" dirty="0">
                <a:latin typeface="Calibri" panose="020F0502020204030204" pitchFamily="34" charset="0"/>
                <a:cs typeface="Tw Cen MT"/>
              </a:rPr>
              <a:t>a</a:t>
            </a:r>
            <a:r>
              <a:rPr sz="2400" dirty="0">
                <a:latin typeface="Calibri" panose="020F0502020204030204" pitchFamily="34" charset="0"/>
                <a:cs typeface="Tw Cen MT"/>
              </a:rPr>
              <a:t>ble</a:t>
            </a:r>
            <a:r>
              <a:rPr sz="2400" spc="-30" dirty="0">
                <a:latin typeface="Calibri" panose="020F0502020204030204" pitchFamily="34" charset="0"/>
                <a:cs typeface="Tw Cen MT"/>
              </a:rPr>
              <a:t> </a:t>
            </a:r>
            <a:r>
              <a:rPr sz="2400" dirty="0">
                <a:latin typeface="Calibri" panose="020F0502020204030204" pitchFamily="34" charset="0"/>
                <a:cs typeface="Tw Cen MT"/>
              </a:rPr>
              <a:t>until</a:t>
            </a:r>
            <a:r>
              <a:rPr sz="2400" spc="-15" dirty="0">
                <a:latin typeface="Calibri" panose="020F0502020204030204" pitchFamily="34" charset="0"/>
                <a:cs typeface="Tw Cen MT"/>
              </a:rPr>
              <a:t> </a:t>
            </a:r>
            <a:r>
              <a:rPr sz="2400" dirty="0">
                <a:latin typeface="Calibri" panose="020F0502020204030204" pitchFamily="34" charset="0"/>
                <a:cs typeface="Tw Cen MT"/>
              </a:rPr>
              <a:t>M</a:t>
            </a:r>
            <a:r>
              <a:rPr sz="2400" spc="-50" dirty="0">
                <a:latin typeface="Calibri" panose="020F0502020204030204" pitchFamily="34" charset="0"/>
                <a:cs typeface="Tw Cen MT"/>
              </a:rPr>
              <a:t>a</a:t>
            </a:r>
            <a:r>
              <a:rPr sz="2400" spc="-175" dirty="0">
                <a:latin typeface="Calibri" panose="020F0502020204030204" pitchFamily="34" charset="0"/>
                <a:cs typeface="Tw Cen MT"/>
              </a:rPr>
              <a:t>y</a:t>
            </a:r>
            <a:r>
              <a:rPr sz="2400" dirty="0">
                <a:latin typeface="Calibri" panose="020F0502020204030204" pitchFamily="34" charset="0"/>
                <a:cs typeface="Tw Cen MT"/>
              </a:rPr>
              <a:t>, studen</a:t>
            </a:r>
            <a:r>
              <a:rPr sz="2400" spc="5" dirty="0">
                <a:latin typeface="Calibri" panose="020F0502020204030204" pitchFamily="34" charset="0"/>
                <a:cs typeface="Tw Cen MT"/>
              </a:rPr>
              <a:t>t</a:t>
            </a:r>
            <a:r>
              <a:rPr sz="2400" spc="-45" dirty="0">
                <a:latin typeface="Calibri" panose="020F0502020204030204" pitchFamily="34" charset="0"/>
                <a:cs typeface="Tw Cen MT"/>
              </a:rPr>
              <a:t>’</a:t>
            </a:r>
            <a:r>
              <a:rPr sz="2400" dirty="0">
                <a:latin typeface="Calibri" panose="020F0502020204030204" pitchFamily="34" charset="0"/>
                <a:cs typeface="Tw Cen MT"/>
              </a:rPr>
              <a:t>s</a:t>
            </a:r>
            <a:r>
              <a:rPr sz="2400" spc="-45" dirty="0">
                <a:latin typeface="Calibri" panose="020F0502020204030204" pitchFamily="34" charset="0"/>
                <a:cs typeface="Tw Cen MT"/>
              </a:rPr>
              <a:t> </a:t>
            </a:r>
            <a:r>
              <a:rPr sz="2400" b="1" dirty="0">
                <a:latin typeface="Calibri" panose="020F0502020204030204" pitchFamily="34" charset="0"/>
                <a:cs typeface="Tw Cen MT"/>
              </a:rPr>
              <a:t>f</a:t>
            </a:r>
            <a:r>
              <a:rPr sz="2400" b="1" spc="45" dirty="0">
                <a:latin typeface="Calibri" panose="020F0502020204030204" pitchFamily="34" charset="0"/>
                <a:cs typeface="Tw Cen MT"/>
              </a:rPr>
              <a:t>r</a:t>
            </a:r>
            <a:r>
              <a:rPr sz="2400" b="1" dirty="0">
                <a:latin typeface="Calibri" panose="020F0502020204030204" pitchFamily="34" charset="0"/>
                <a:cs typeface="Tw Cen MT"/>
              </a:rPr>
              <a:t>equency</a:t>
            </a:r>
            <a:r>
              <a:rPr sz="2400" b="1" spc="-30" dirty="0">
                <a:latin typeface="Calibri" panose="020F0502020204030204" pitchFamily="34" charset="0"/>
                <a:cs typeface="Tw Cen MT"/>
              </a:rPr>
              <a:t> </a:t>
            </a:r>
            <a:r>
              <a:rPr sz="2400" b="1" dirty="0">
                <a:latin typeface="Calibri" panose="020F0502020204030204" pitchFamily="34" charset="0"/>
                <a:cs typeface="Tw Cen MT"/>
              </a:rPr>
              <a:t>of</a:t>
            </a:r>
            <a:r>
              <a:rPr sz="2400" b="1" spc="165" dirty="0">
                <a:latin typeface="Calibri" panose="020F0502020204030204" pitchFamily="34" charset="0"/>
                <a:cs typeface="Tw Cen MT"/>
              </a:rPr>
              <a:t> </a:t>
            </a:r>
            <a:r>
              <a:rPr sz="2400" b="1" spc="45" dirty="0">
                <a:latin typeface="Calibri" panose="020F0502020204030204" pitchFamily="34" charset="0"/>
                <a:cs typeface="Tw Cen MT"/>
              </a:rPr>
              <a:t>r</a:t>
            </a:r>
            <a:r>
              <a:rPr sz="2400" b="1" dirty="0">
                <a:latin typeface="Calibri" panose="020F0502020204030204" pitchFamily="34" charset="0"/>
                <a:cs typeface="Tw Cen MT"/>
              </a:rPr>
              <a:t>esponses </a:t>
            </a:r>
            <a:r>
              <a:rPr sz="2400" dirty="0">
                <a:latin typeface="Calibri" panose="020F0502020204030204" pitchFamily="34" charset="0"/>
                <a:cs typeface="Tw Cen MT"/>
              </a:rPr>
              <a:t>are</a:t>
            </a:r>
            <a:r>
              <a:rPr sz="2400" spc="-20" dirty="0">
                <a:latin typeface="Calibri" panose="020F0502020204030204" pitchFamily="34" charset="0"/>
                <a:cs typeface="Tw Cen MT"/>
              </a:rPr>
              <a:t> </a:t>
            </a:r>
            <a:r>
              <a:rPr sz="2400" dirty="0">
                <a:latin typeface="Calibri" panose="020F0502020204030204" pitchFamily="34" charset="0"/>
                <a:cs typeface="Tw Cen MT"/>
              </a:rPr>
              <a:t>a</a:t>
            </a:r>
            <a:r>
              <a:rPr sz="2400" spc="-50" dirty="0">
                <a:latin typeface="Calibri" panose="020F0502020204030204" pitchFamily="34" charset="0"/>
                <a:cs typeface="Tw Cen MT"/>
              </a:rPr>
              <a:t>v</a:t>
            </a:r>
            <a:r>
              <a:rPr sz="2400" dirty="0">
                <a:latin typeface="Calibri" panose="020F0502020204030204" pitchFamily="34" charset="0"/>
                <a:cs typeface="Tw Cen MT"/>
              </a:rPr>
              <a:t>ai</a:t>
            </a:r>
            <a:r>
              <a:rPr sz="2400" spc="-5" dirty="0">
                <a:latin typeface="Calibri" panose="020F0502020204030204" pitchFamily="34" charset="0"/>
                <a:cs typeface="Tw Cen MT"/>
              </a:rPr>
              <a:t>l</a:t>
            </a:r>
            <a:r>
              <a:rPr sz="2400" spc="5" dirty="0">
                <a:latin typeface="Calibri" panose="020F0502020204030204" pitchFamily="34" charset="0"/>
                <a:cs typeface="Tw Cen MT"/>
              </a:rPr>
              <a:t>a</a:t>
            </a:r>
            <a:r>
              <a:rPr sz="2400" dirty="0">
                <a:latin typeface="Calibri" panose="020F0502020204030204" pitchFamily="34" charset="0"/>
                <a:cs typeface="Tw Cen MT"/>
              </a:rPr>
              <a:t>ble</a:t>
            </a:r>
            <a:r>
              <a:rPr sz="2400" spc="-30" dirty="0">
                <a:latin typeface="Calibri" panose="020F0502020204030204" pitchFamily="34" charset="0"/>
                <a:cs typeface="Tw Cen MT"/>
              </a:rPr>
              <a:t> </a:t>
            </a:r>
            <a:r>
              <a:rPr sz="2400" dirty="0">
                <a:latin typeface="Calibri" panose="020F0502020204030204" pitchFamily="34" charset="0"/>
                <a:cs typeface="Tw Cen MT"/>
              </a:rPr>
              <a:t>under</a:t>
            </a:r>
            <a:r>
              <a:rPr sz="2400" spc="-20" dirty="0">
                <a:latin typeface="Calibri" panose="020F0502020204030204" pitchFamily="34" charset="0"/>
                <a:cs typeface="Tw Cen MT"/>
              </a:rPr>
              <a:t> </a:t>
            </a:r>
            <a:r>
              <a:rPr sz="2400" dirty="0">
                <a:latin typeface="Calibri" panose="020F0502020204030204" pitchFamily="34" charset="0"/>
                <a:cs typeface="Tw Cen MT"/>
              </a:rPr>
              <a:t>the </a:t>
            </a:r>
            <a:r>
              <a:rPr sz="2400" spc="-10" dirty="0">
                <a:latin typeface="Calibri" panose="020F0502020204030204" pitchFamily="34" charset="0"/>
                <a:cs typeface="Tw Cen MT"/>
              </a:rPr>
              <a:t>“</a:t>
            </a:r>
            <a:r>
              <a:rPr sz="2400" spc="-70" dirty="0">
                <a:latin typeface="Calibri" panose="020F0502020204030204" pitchFamily="34" charset="0"/>
                <a:cs typeface="Tw Cen MT"/>
              </a:rPr>
              <a:t>R</a:t>
            </a:r>
            <a:r>
              <a:rPr sz="2400" dirty="0">
                <a:latin typeface="Calibri" panose="020F0502020204030204" pitchFamily="34" charset="0"/>
                <a:cs typeface="Tw Cen MT"/>
              </a:rPr>
              <a:t>ep</a:t>
            </a:r>
            <a:r>
              <a:rPr sz="2400" spc="5" dirty="0">
                <a:latin typeface="Calibri" panose="020F0502020204030204" pitchFamily="34" charset="0"/>
                <a:cs typeface="Tw Cen MT"/>
              </a:rPr>
              <a:t>o</a:t>
            </a:r>
            <a:r>
              <a:rPr sz="2400" spc="40" dirty="0">
                <a:latin typeface="Calibri" panose="020F0502020204030204" pitchFamily="34" charset="0"/>
                <a:cs typeface="Tw Cen MT"/>
              </a:rPr>
              <a:t>r</a:t>
            </a:r>
            <a:r>
              <a:rPr sz="2400" dirty="0">
                <a:latin typeface="Calibri" panose="020F0502020204030204" pitchFamily="34" charset="0"/>
                <a:cs typeface="Tw Cen MT"/>
              </a:rPr>
              <a:t>t</a:t>
            </a:r>
            <a:r>
              <a:rPr sz="2400" spc="5" dirty="0">
                <a:latin typeface="Calibri" panose="020F0502020204030204" pitchFamily="34" charset="0"/>
                <a:cs typeface="Tw Cen MT"/>
              </a:rPr>
              <a:t>s</a:t>
            </a:r>
            <a:r>
              <a:rPr sz="2400" dirty="0">
                <a:latin typeface="Calibri" panose="020F0502020204030204" pitchFamily="34" charset="0"/>
                <a:cs typeface="Tw Cen MT"/>
              </a:rPr>
              <a:t>”</a:t>
            </a:r>
            <a:r>
              <a:rPr sz="2400" spc="-45" dirty="0">
                <a:latin typeface="Calibri" panose="020F0502020204030204" pitchFamily="34" charset="0"/>
                <a:cs typeface="Tw Cen MT"/>
              </a:rPr>
              <a:t> </a:t>
            </a:r>
            <a:r>
              <a:rPr sz="2400" dirty="0">
                <a:latin typeface="Calibri" panose="020F0502020204030204" pitchFamily="34" charset="0"/>
                <a:cs typeface="Tw Cen MT"/>
              </a:rPr>
              <a:t>tab</a:t>
            </a:r>
            <a:r>
              <a:rPr sz="2400" spc="-2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 </a:t>
            </a:r>
            <a:r>
              <a:rPr sz="2400" spc="-15" dirty="0">
                <a:latin typeface="Calibri" panose="020F0502020204030204" pitchFamily="34" charset="0"/>
                <a:cs typeface="Tw Cen MT"/>
              </a:rPr>
              <a:t>D</a:t>
            </a:r>
            <a:r>
              <a:rPr sz="2400" dirty="0">
                <a:latin typeface="Calibri" panose="020F0502020204030204" pitchFamily="34" charset="0"/>
                <a:cs typeface="Tw Cen MT"/>
              </a:rPr>
              <a:t>ata </a:t>
            </a:r>
            <a:r>
              <a:rPr sz="2400" spc="-10" dirty="0">
                <a:latin typeface="Calibri" panose="020F0502020204030204" pitchFamily="34" charset="0"/>
                <a:cs typeface="Tw Cen MT"/>
              </a:rPr>
              <a:t>E</a:t>
            </a:r>
            <a:r>
              <a:rPr sz="2400" dirty="0">
                <a:latin typeface="Calibri" panose="020F0502020204030204" pitchFamily="34" charset="0"/>
                <a:cs typeface="Tw Cen MT"/>
              </a:rPr>
              <a:t>ntry</a:t>
            </a:r>
            <a:r>
              <a:rPr sz="2400" spc="-35"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 both</a:t>
            </a:r>
            <a:r>
              <a:rPr sz="2400" spc="-25" dirty="0">
                <a:latin typeface="Calibri" panose="020F0502020204030204" pitchFamily="34" charset="0"/>
                <a:cs typeface="Tw Cen MT"/>
              </a:rPr>
              <a:t> </a:t>
            </a:r>
            <a:r>
              <a:rPr sz="2400" spc="-10" dirty="0">
                <a:latin typeface="Calibri" panose="020F0502020204030204" pitchFamily="34" charset="0"/>
                <a:cs typeface="Tw Cen MT"/>
              </a:rPr>
              <a:t>“</a:t>
            </a:r>
            <a:r>
              <a:rPr sz="2400" spc="-5" dirty="0">
                <a:latin typeface="Calibri" panose="020F0502020204030204" pitchFamily="34" charset="0"/>
                <a:cs typeface="Tw Cen MT"/>
              </a:rPr>
              <a:t>Ind</a:t>
            </a:r>
            <a:r>
              <a:rPr sz="2400" spc="5" dirty="0">
                <a:latin typeface="Calibri" panose="020F0502020204030204" pitchFamily="34" charset="0"/>
                <a:cs typeface="Tw Cen MT"/>
              </a:rPr>
              <a:t>i</a:t>
            </a:r>
            <a:r>
              <a:rPr sz="2400" dirty="0">
                <a:latin typeface="Calibri" panose="020F0502020204030204" pitchFamily="34" charset="0"/>
                <a:cs typeface="Tw Cen MT"/>
              </a:rPr>
              <a:t>vidual</a:t>
            </a:r>
            <a:r>
              <a:rPr sz="2400" spc="-15" dirty="0">
                <a:latin typeface="Calibri" panose="020F0502020204030204" pitchFamily="34" charset="0"/>
                <a:cs typeface="Tw Cen MT"/>
              </a:rPr>
              <a:t> </a:t>
            </a:r>
            <a:r>
              <a:rPr sz="2400" dirty="0">
                <a:latin typeface="Calibri" panose="020F0502020204030204" pitchFamily="34" charset="0"/>
                <a:cs typeface="Tw Cen MT"/>
              </a:rPr>
              <a:t>Stud</a:t>
            </a:r>
            <a:r>
              <a:rPr sz="2400" spc="5" dirty="0">
                <a:latin typeface="Calibri" panose="020F0502020204030204" pitchFamily="34" charset="0"/>
                <a:cs typeface="Tw Cen MT"/>
              </a:rPr>
              <a:t>e</a:t>
            </a:r>
            <a:r>
              <a:rPr sz="2400" dirty="0">
                <a:latin typeface="Calibri" panose="020F0502020204030204" pitchFamily="34" charset="0"/>
                <a:cs typeface="Tw Cen MT"/>
              </a:rPr>
              <a:t>nt </a:t>
            </a:r>
            <a:r>
              <a:rPr sz="2400" spc="-70" dirty="0">
                <a:latin typeface="Calibri" panose="020F0502020204030204" pitchFamily="34" charset="0"/>
                <a:cs typeface="Tw Cen MT"/>
              </a:rPr>
              <a:t>R</a:t>
            </a:r>
            <a:r>
              <a:rPr sz="2400" dirty="0">
                <a:latin typeface="Calibri" panose="020F0502020204030204" pitchFamily="34" charset="0"/>
                <a:cs typeface="Tw Cen MT"/>
              </a:rPr>
              <a:t>e</a:t>
            </a:r>
            <a:r>
              <a:rPr sz="2400" spc="5" dirty="0">
                <a:latin typeface="Calibri" panose="020F0502020204030204" pitchFamily="34" charset="0"/>
                <a:cs typeface="Tw Cen MT"/>
              </a:rPr>
              <a:t>p</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t</a:t>
            </a:r>
            <a:r>
              <a:rPr sz="2400" spc="5" dirty="0">
                <a:latin typeface="Calibri" panose="020F0502020204030204" pitchFamily="34" charset="0"/>
                <a:cs typeface="Tw Cen MT"/>
              </a:rPr>
              <a:t>s</a:t>
            </a:r>
            <a:r>
              <a:rPr sz="2400" dirty="0">
                <a:latin typeface="Calibri" panose="020F0502020204030204" pitchFamily="34" charset="0"/>
                <a:cs typeface="Tw Cen MT"/>
              </a:rPr>
              <a:t>”</a:t>
            </a:r>
            <a:r>
              <a:rPr sz="2400" spc="-55" dirty="0">
                <a:latin typeface="Calibri" panose="020F0502020204030204" pitchFamily="34" charset="0"/>
                <a:cs typeface="Tw Cen MT"/>
              </a:rPr>
              <a:t> </a:t>
            </a:r>
            <a:r>
              <a:rPr sz="2400" dirty="0">
                <a:latin typeface="Calibri" panose="020F0502020204030204" pitchFamily="34" charset="0"/>
                <a:cs typeface="Tw Cen MT"/>
              </a:rPr>
              <a:t>and</a:t>
            </a:r>
            <a:r>
              <a:rPr sz="2400" spc="-10" dirty="0">
                <a:latin typeface="Calibri" panose="020F0502020204030204" pitchFamily="34" charset="0"/>
                <a:cs typeface="Tw Cen MT"/>
              </a:rPr>
              <a:t> “</a:t>
            </a:r>
            <a:r>
              <a:rPr sz="2400" dirty="0">
                <a:latin typeface="Calibri" panose="020F0502020204030204" pitchFamily="34" charset="0"/>
                <a:cs typeface="Tw Cen MT"/>
              </a:rPr>
              <a:t>Class </a:t>
            </a:r>
            <a:r>
              <a:rPr sz="2400" spc="-65" dirty="0">
                <a:latin typeface="Calibri" panose="020F0502020204030204" pitchFamily="34" charset="0"/>
                <a:cs typeface="Tw Cen MT"/>
              </a:rPr>
              <a:t>R</a:t>
            </a:r>
            <a:r>
              <a:rPr sz="2400" dirty="0">
                <a:latin typeface="Calibri" panose="020F0502020204030204" pitchFamily="34" charset="0"/>
                <a:cs typeface="Tw Cen MT"/>
              </a:rPr>
              <a:t>oster</a:t>
            </a:r>
            <a:r>
              <a:rPr sz="2400" spc="-40" dirty="0">
                <a:latin typeface="Calibri" panose="020F0502020204030204" pitchFamily="34" charset="0"/>
                <a:cs typeface="Tw Cen MT"/>
              </a:rPr>
              <a:t> </a:t>
            </a:r>
            <a:r>
              <a:rPr sz="2400" spc="-70" dirty="0">
                <a:latin typeface="Calibri" panose="020F0502020204030204" pitchFamily="34" charset="0"/>
                <a:cs typeface="Tw Cen MT"/>
              </a:rPr>
              <a:t>R</a:t>
            </a:r>
            <a:r>
              <a:rPr sz="2400" dirty="0">
                <a:latin typeface="Calibri" panose="020F0502020204030204" pitchFamily="34" charset="0"/>
                <a:cs typeface="Tw Cen MT"/>
              </a:rPr>
              <a:t>e</a:t>
            </a:r>
            <a:r>
              <a:rPr sz="2400" spc="5" dirty="0">
                <a:latin typeface="Calibri" panose="020F0502020204030204" pitchFamily="34" charset="0"/>
                <a:cs typeface="Tw Cen MT"/>
              </a:rPr>
              <a:t>p</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t</a:t>
            </a:r>
            <a:r>
              <a:rPr sz="2400" spc="-5" dirty="0">
                <a:latin typeface="Calibri" panose="020F0502020204030204" pitchFamily="34" charset="0"/>
                <a:cs typeface="Tw Cen MT"/>
              </a:rPr>
              <a:t>s</a:t>
            </a:r>
            <a:r>
              <a:rPr sz="2400" dirty="0">
                <a:latin typeface="Calibri" panose="020F0502020204030204" pitchFamily="34" charset="0"/>
                <a:cs typeface="Tw Cen MT"/>
              </a:rPr>
              <a:t>”</a:t>
            </a:r>
            <a:r>
              <a:rPr sz="2400" spc="-45" dirty="0">
                <a:latin typeface="Calibri" panose="020F0502020204030204" pitchFamily="34" charset="0"/>
                <a:cs typeface="Tw Cen MT"/>
              </a:rPr>
              <a:t> </a:t>
            </a:r>
            <a:r>
              <a:rPr sz="2400" spc="-55" dirty="0">
                <a:latin typeface="Calibri" panose="020F0502020204030204" pitchFamily="34" charset="0"/>
                <a:cs typeface="Tw Cen MT"/>
              </a:rPr>
              <a:t>f</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ma</a:t>
            </a:r>
            <a:r>
              <a:rPr sz="2400" spc="5" dirty="0">
                <a:latin typeface="Calibri" panose="020F0502020204030204" pitchFamily="34" charset="0"/>
                <a:cs typeface="Tw Cen MT"/>
              </a:rPr>
              <a:t>t</a:t>
            </a:r>
            <a:r>
              <a:rPr sz="2400" spc="-30" dirty="0">
                <a:latin typeface="Calibri" panose="020F0502020204030204" pitchFamily="34" charset="0"/>
                <a:cs typeface="Tw Cen MT"/>
              </a:rPr>
              <a:t>s</a:t>
            </a:r>
            <a:r>
              <a:rPr sz="2400" dirty="0">
                <a:latin typeface="Calibri" panose="020F0502020204030204" pitchFamily="34" charset="0"/>
                <a:cs typeface="Tw Cen MT"/>
              </a:rPr>
              <a:t>.</a:t>
            </a:r>
          </a:p>
          <a:p>
            <a:pPr marL="494665" marR="6350" indent="-342900">
              <a:lnSpc>
                <a:spcPct val="90000"/>
              </a:lnSpc>
              <a:spcBef>
                <a:spcPts val="705"/>
              </a:spcBef>
              <a:buClr>
                <a:srgbClr val="0070C0"/>
              </a:buClr>
              <a:buSzPct val="100000"/>
              <a:buFont typeface="Courier New" panose="02070309020205020404" pitchFamily="49" charset="0"/>
              <a:buChar char="o"/>
              <a:tabLst>
                <a:tab pos="472440" algn="l"/>
              </a:tabLst>
            </a:pPr>
            <a:r>
              <a:rPr sz="2400" spc="-210" dirty="0">
                <a:latin typeface="Calibri" panose="020F0502020204030204" pitchFamily="34" charset="0"/>
                <a:cs typeface="Tw Cen MT"/>
              </a:rPr>
              <a:t>T</a:t>
            </a:r>
            <a:r>
              <a:rPr sz="2400" dirty="0">
                <a:latin typeface="Calibri" panose="020F0502020204030204" pitchFamily="34" charset="0"/>
                <a:cs typeface="Tw Cen MT"/>
              </a:rPr>
              <a:t>e</a:t>
            </a:r>
            <a:r>
              <a:rPr sz="2400" spc="5" dirty="0">
                <a:latin typeface="Calibri" panose="020F0502020204030204" pitchFamily="34" charset="0"/>
                <a:cs typeface="Tw Cen MT"/>
              </a:rPr>
              <a:t>a</a:t>
            </a:r>
            <a:r>
              <a:rPr sz="2400" spc="95" dirty="0">
                <a:latin typeface="Calibri" panose="020F0502020204030204" pitchFamily="34" charset="0"/>
                <a:cs typeface="Tw Cen MT"/>
              </a:rPr>
              <a:t>c</a:t>
            </a:r>
            <a:r>
              <a:rPr sz="2400" dirty="0">
                <a:latin typeface="Calibri" panose="020F0502020204030204" pitchFamily="34" charset="0"/>
                <a:cs typeface="Tw Cen MT"/>
              </a:rPr>
              <a:t>hers</a:t>
            </a:r>
            <a:r>
              <a:rPr sz="2400" spc="-40" dirty="0">
                <a:latin typeface="Calibri" panose="020F0502020204030204" pitchFamily="34" charset="0"/>
                <a:cs typeface="Tw Cen MT"/>
              </a:rPr>
              <a:t> </a:t>
            </a:r>
            <a:r>
              <a:rPr sz="2400" dirty="0">
                <a:latin typeface="Calibri" panose="020F0502020204030204" pitchFamily="34" charset="0"/>
                <a:cs typeface="Tw Cen MT"/>
              </a:rPr>
              <a:t>who</a:t>
            </a:r>
            <a:r>
              <a:rPr sz="2400" spc="-20" dirty="0">
                <a:latin typeface="Calibri" panose="020F0502020204030204" pitchFamily="34" charset="0"/>
                <a:cs typeface="Tw Cen MT"/>
              </a:rPr>
              <a:t> </a:t>
            </a:r>
            <a:r>
              <a:rPr sz="2400" dirty="0">
                <a:latin typeface="Calibri" panose="020F0502020204030204" pitchFamily="34" charset="0"/>
                <a:cs typeface="Tw Cen MT"/>
              </a:rPr>
              <a:t>are int</a:t>
            </a:r>
            <a:r>
              <a:rPr sz="2400" spc="5" dirty="0">
                <a:latin typeface="Calibri" panose="020F0502020204030204" pitchFamily="34" charset="0"/>
                <a:cs typeface="Tw Cen MT"/>
              </a:rPr>
              <a:t>e</a:t>
            </a:r>
            <a:r>
              <a:rPr sz="2400" dirty="0">
                <a:latin typeface="Calibri" panose="020F0502020204030204" pitchFamily="34" charset="0"/>
                <a:cs typeface="Tw Cen MT"/>
              </a:rPr>
              <a:t>res</a:t>
            </a:r>
            <a:r>
              <a:rPr sz="2400" spc="-15" dirty="0">
                <a:latin typeface="Calibri" panose="020F0502020204030204" pitchFamily="34" charset="0"/>
                <a:cs typeface="Tw Cen MT"/>
              </a:rPr>
              <a:t>t</a:t>
            </a:r>
            <a:r>
              <a:rPr sz="2400" dirty="0">
                <a:latin typeface="Calibri" panose="020F0502020204030204" pitchFamily="34" charset="0"/>
                <a:cs typeface="Tw Cen MT"/>
              </a:rPr>
              <a:t>ed</a:t>
            </a:r>
            <a:r>
              <a:rPr sz="2400" spc="-40" dirty="0">
                <a:latin typeface="Calibri" panose="020F0502020204030204" pitchFamily="34" charset="0"/>
                <a:cs typeface="Tw Cen MT"/>
              </a:rPr>
              <a:t> </a:t>
            </a:r>
            <a:r>
              <a:rPr sz="2400" dirty="0">
                <a:latin typeface="Calibri" panose="020F0502020204030204" pitchFamily="34" charset="0"/>
                <a:cs typeface="Tw Cen MT"/>
              </a:rPr>
              <a:t>in a</a:t>
            </a:r>
            <a:r>
              <a:rPr sz="2400" spc="-15" dirty="0">
                <a:latin typeface="Calibri" panose="020F0502020204030204" pitchFamily="34" charset="0"/>
                <a:cs typeface="Tw Cen MT"/>
              </a:rPr>
              <a:t>c</a:t>
            </a:r>
            <a:r>
              <a:rPr sz="2400" dirty="0">
                <a:latin typeface="Calibri" panose="020F0502020204030204" pitchFamily="34" charset="0"/>
                <a:cs typeface="Tw Cen MT"/>
              </a:rPr>
              <a:t>cessing</a:t>
            </a:r>
            <a:r>
              <a:rPr sz="2400" spc="-20" dirty="0">
                <a:latin typeface="Calibri" panose="020F0502020204030204" pitchFamily="34" charset="0"/>
                <a:cs typeface="Tw Cen MT"/>
              </a:rPr>
              <a:t> </a:t>
            </a:r>
            <a:r>
              <a:rPr sz="2400" dirty="0">
                <a:latin typeface="Calibri" panose="020F0502020204030204" pitchFamily="34" charset="0"/>
                <a:cs typeface="Tw Cen MT"/>
              </a:rPr>
              <a:t>studen</a:t>
            </a:r>
            <a:r>
              <a:rPr sz="2400" spc="5" dirty="0">
                <a:latin typeface="Calibri" panose="020F0502020204030204" pitchFamily="34" charset="0"/>
                <a:cs typeface="Tw Cen MT"/>
              </a:rPr>
              <a:t>t</a:t>
            </a:r>
            <a:r>
              <a:rPr sz="2400" dirty="0">
                <a:latin typeface="Calibri" panose="020F0502020204030204" pitchFamily="34" charset="0"/>
                <a:cs typeface="Tw Cen MT"/>
              </a:rPr>
              <a:t>s’ per</a:t>
            </a:r>
            <a:r>
              <a:rPr sz="2400" spc="-55" dirty="0">
                <a:latin typeface="Calibri" panose="020F0502020204030204" pitchFamily="34" charset="0"/>
                <a:cs typeface="Tw Cen MT"/>
              </a:rPr>
              <a:t>f</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mance</a:t>
            </a:r>
            <a:r>
              <a:rPr sz="2400" spc="-35" dirty="0">
                <a:latin typeface="Calibri" panose="020F0502020204030204" pitchFamily="34" charset="0"/>
                <a:cs typeface="Tw Cen MT"/>
              </a:rPr>
              <a:t> </a:t>
            </a:r>
            <a:r>
              <a:rPr sz="2400" dirty="0">
                <a:latin typeface="Calibri" panose="020F0502020204030204" pitchFamily="34" charset="0"/>
                <a:cs typeface="Tw Cen MT"/>
              </a:rPr>
              <a:t>s</a:t>
            </a:r>
            <a:r>
              <a:rPr sz="2400" spc="-10" dirty="0">
                <a:latin typeface="Calibri" panose="020F0502020204030204" pitchFamily="34" charset="0"/>
                <a:cs typeface="Tw Cen MT"/>
              </a:rPr>
              <a:t>c</a:t>
            </a:r>
            <a:r>
              <a:rPr sz="2400" dirty="0">
                <a:latin typeface="Calibri" panose="020F0502020204030204" pitchFamily="34" charset="0"/>
                <a:cs typeface="Tw Cen MT"/>
              </a:rPr>
              <a:t>ores</a:t>
            </a:r>
            <a:r>
              <a:rPr sz="2400" spc="-20" dirty="0">
                <a:latin typeface="Calibri" panose="020F0502020204030204" pitchFamily="34" charset="0"/>
                <a:cs typeface="Tw Cen MT"/>
              </a:rPr>
              <a:t> </a:t>
            </a:r>
            <a:r>
              <a:rPr sz="2400" dirty="0">
                <a:latin typeface="Calibri" panose="020F0502020204030204" pitchFamily="34" charset="0"/>
                <a:cs typeface="Tw Cen MT"/>
              </a:rPr>
              <a:t>are</a:t>
            </a:r>
            <a:r>
              <a:rPr sz="2400" spc="-25" dirty="0">
                <a:latin typeface="Calibri" panose="020F0502020204030204" pitchFamily="34" charset="0"/>
                <a:cs typeface="Tw Cen MT"/>
              </a:rPr>
              <a:t> </a:t>
            </a:r>
            <a:r>
              <a:rPr sz="2400" dirty="0">
                <a:latin typeface="Calibri" panose="020F0502020204030204" pitchFamily="34" charset="0"/>
                <a:cs typeface="Tw Cen MT"/>
              </a:rPr>
              <a:t>encou</a:t>
            </a:r>
            <a:r>
              <a:rPr sz="2400" spc="-30" dirty="0">
                <a:latin typeface="Calibri" panose="020F0502020204030204" pitchFamily="34" charset="0"/>
                <a:cs typeface="Tw Cen MT"/>
              </a:rPr>
              <a:t>r</a:t>
            </a:r>
            <a:r>
              <a:rPr sz="2400" dirty="0">
                <a:latin typeface="Calibri" panose="020F0502020204030204" pitchFamily="34" charset="0"/>
                <a:cs typeface="Tw Cen MT"/>
              </a:rPr>
              <a:t>a</a:t>
            </a:r>
            <a:r>
              <a:rPr sz="2400" spc="-45" dirty="0">
                <a:latin typeface="Calibri" panose="020F0502020204030204" pitchFamily="34" charset="0"/>
                <a:cs typeface="Tw Cen MT"/>
              </a:rPr>
              <a:t>g</a:t>
            </a:r>
            <a:r>
              <a:rPr sz="2400" dirty="0">
                <a:latin typeface="Calibri" panose="020F0502020204030204" pitchFamily="34" charset="0"/>
                <a:cs typeface="Tw Cen MT"/>
              </a:rPr>
              <a:t>ed</a:t>
            </a:r>
            <a:r>
              <a:rPr sz="2400" spc="-40" dirty="0">
                <a:latin typeface="Calibri" panose="020F0502020204030204" pitchFamily="34" charset="0"/>
                <a:cs typeface="Tw Cen MT"/>
              </a:rPr>
              <a:t> </a:t>
            </a:r>
            <a:r>
              <a:rPr sz="2400" dirty="0">
                <a:latin typeface="Calibri" panose="020F0502020204030204" pitchFamily="34" charset="0"/>
                <a:cs typeface="Tw Cen MT"/>
              </a:rPr>
              <a:t>to</a:t>
            </a:r>
            <a:r>
              <a:rPr sz="2400" spc="-15" dirty="0">
                <a:latin typeface="Calibri" panose="020F0502020204030204" pitchFamily="34" charset="0"/>
                <a:cs typeface="Tw Cen MT"/>
              </a:rPr>
              <a:t> </a:t>
            </a:r>
            <a:r>
              <a:rPr sz="2400" spc="-50" dirty="0">
                <a:latin typeface="Calibri" panose="020F0502020204030204" pitchFamily="34" charset="0"/>
                <a:cs typeface="Tw Cen MT"/>
              </a:rPr>
              <a:t>w</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k</a:t>
            </a:r>
            <a:r>
              <a:rPr sz="2400" spc="-25" dirty="0">
                <a:latin typeface="Calibri" panose="020F0502020204030204" pitchFamily="34" charset="0"/>
                <a:cs typeface="Tw Cen MT"/>
              </a:rPr>
              <a:t> </a:t>
            </a:r>
            <a:r>
              <a:rPr sz="2400" dirty="0">
                <a:latin typeface="Calibri" panose="020F0502020204030204" pitchFamily="34" charset="0"/>
                <a:cs typeface="Tw Cen MT"/>
              </a:rPr>
              <a:t>with</a:t>
            </a:r>
            <a:r>
              <a:rPr sz="2400" spc="-25" dirty="0">
                <a:latin typeface="Calibri" panose="020F0502020204030204" pitchFamily="34" charset="0"/>
                <a:cs typeface="Tw Cen MT"/>
              </a:rPr>
              <a:t> </a:t>
            </a:r>
            <a:r>
              <a:rPr sz="2400" spc="-70" dirty="0">
                <a:latin typeface="Calibri" panose="020F0502020204030204" pitchFamily="34" charset="0"/>
                <a:cs typeface="Tw Cen MT"/>
              </a:rPr>
              <a:t>y</a:t>
            </a:r>
            <a:r>
              <a:rPr sz="2400" dirty="0">
                <a:latin typeface="Calibri" panose="020F0502020204030204" pitchFamily="34" charset="0"/>
                <a:cs typeface="Tw Cen MT"/>
              </a:rPr>
              <a:t>our</a:t>
            </a:r>
            <a:r>
              <a:rPr sz="2400" spc="-25" dirty="0">
                <a:latin typeface="Calibri" panose="020F0502020204030204" pitchFamily="34" charset="0"/>
                <a:cs typeface="Tw Cen MT"/>
              </a:rPr>
              <a:t> </a:t>
            </a:r>
            <a:r>
              <a:rPr sz="2400" dirty="0">
                <a:latin typeface="Calibri" panose="020F0502020204030204" pitchFamily="34" charset="0"/>
                <a:cs typeface="Tw Cen MT"/>
              </a:rPr>
              <a:t>S</a:t>
            </a:r>
            <a:r>
              <a:rPr sz="2400" spc="100" dirty="0">
                <a:latin typeface="Calibri" panose="020F0502020204030204" pitchFamily="34" charset="0"/>
                <a:cs typeface="Tw Cen MT"/>
              </a:rPr>
              <a:t>c</a:t>
            </a:r>
            <a:r>
              <a:rPr sz="2400" dirty="0">
                <a:latin typeface="Calibri" panose="020F0502020204030204" pitchFamily="34" charset="0"/>
                <a:cs typeface="Tw Cen MT"/>
              </a:rPr>
              <a:t>ho</a:t>
            </a:r>
            <a:r>
              <a:rPr sz="2400" spc="5" dirty="0">
                <a:latin typeface="Calibri" panose="020F0502020204030204" pitchFamily="34" charset="0"/>
                <a:cs typeface="Tw Cen MT"/>
              </a:rPr>
              <a:t>o</a:t>
            </a:r>
            <a:r>
              <a:rPr sz="2400" dirty="0">
                <a:latin typeface="Calibri" panose="020F0502020204030204" pitchFamily="34" charset="0"/>
                <a:cs typeface="Tw Cen MT"/>
              </a:rPr>
              <a:t>l </a:t>
            </a:r>
            <a:r>
              <a:rPr sz="2400" spc="-210" dirty="0">
                <a:latin typeface="Calibri" panose="020F0502020204030204" pitchFamily="34" charset="0"/>
                <a:cs typeface="Tw Cen MT"/>
              </a:rPr>
              <a:t>T</a:t>
            </a:r>
            <a:r>
              <a:rPr sz="2400" dirty="0">
                <a:latin typeface="Calibri" panose="020F0502020204030204" pitchFamily="34" charset="0"/>
                <a:cs typeface="Tw Cen MT"/>
              </a:rPr>
              <a:t>est</a:t>
            </a:r>
            <a:r>
              <a:rPr sz="2400" spc="-30" dirty="0">
                <a:latin typeface="Calibri" panose="020F0502020204030204" pitchFamily="34" charset="0"/>
                <a:cs typeface="Tw Cen MT"/>
              </a:rPr>
              <a:t> </a:t>
            </a:r>
            <a:r>
              <a:rPr sz="2400" dirty="0">
                <a:latin typeface="Calibri" panose="020F0502020204030204" pitchFamily="34" charset="0"/>
                <a:cs typeface="Tw Cen MT"/>
              </a:rPr>
              <a:t>Co</a:t>
            </a:r>
            <a:r>
              <a:rPr sz="2400" spc="5" dirty="0">
                <a:latin typeface="Calibri" panose="020F0502020204030204" pitchFamily="34" charset="0"/>
                <a:cs typeface="Tw Cen MT"/>
              </a:rPr>
              <a:t>o</a:t>
            </a:r>
            <a:r>
              <a:rPr sz="2400" dirty="0">
                <a:latin typeface="Calibri" panose="020F0502020204030204" pitchFamily="34" charset="0"/>
                <a:cs typeface="Tw Cen MT"/>
              </a:rPr>
              <a:t>rdina</a:t>
            </a:r>
            <a:r>
              <a:rPr sz="2400" spc="5" dirty="0">
                <a:latin typeface="Calibri" panose="020F0502020204030204" pitchFamily="34" charset="0"/>
                <a:cs typeface="Tw Cen MT"/>
              </a:rPr>
              <a:t>t</a:t>
            </a:r>
            <a:r>
              <a:rPr sz="2400" dirty="0">
                <a:latin typeface="Calibri" panose="020F0502020204030204" pitchFamily="34" charset="0"/>
                <a:cs typeface="Tw Cen MT"/>
              </a:rPr>
              <a:t>o</a:t>
            </a:r>
            <a:r>
              <a:rPr sz="2400" spc="-180" dirty="0">
                <a:latin typeface="Calibri" panose="020F0502020204030204" pitchFamily="34" charset="0"/>
                <a:cs typeface="Tw Cen MT"/>
              </a:rPr>
              <a:t>r</a:t>
            </a:r>
            <a:r>
              <a:rPr sz="2400" dirty="0">
                <a:latin typeface="Calibri" panose="020F0502020204030204" pitchFamily="34" charset="0"/>
                <a:cs typeface="Tw Cen MT"/>
              </a:rPr>
              <a:t>.</a:t>
            </a:r>
          </a:p>
          <a:p>
            <a:pPr marL="494665" marR="384175" indent="-342900">
              <a:lnSpc>
                <a:spcPct val="90000"/>
              </a:lnSpc>
              <a:spcBef>
                <a:spcPts val="695"/>
              </a:spcBef>
              <a:buClr>
                <a:srgbClr val="0070C0"/>
              </a:buClr>
              <a:buSzPct val="100000"/>
              <a:buFont typeface="Courier New" panose="02070309020205020404" pitchFamily="49" charset="0"/>
              <a:buChar char="o"/>
              <a:tabLst>
                <a:tab pos="472440" algn="l"/>
              </a:tabLst>
            </a:pPr>
            <a:r>
              <a:rPr sz="2400" dirty="0">
                <a:latin typeface="Calibri" panose="020F0502020204030204" pitchFamily="34" charset="0"/>
                <a:cs typeface="Tw Cen MT"/>
              </a:rPr>
              <a:t>An</a:t>
            </a:r>
            <a:r>
              <a:rPr sz="2400" spc="-15" dirty="0">
                <a:latin typeface="Calibri" panose="020F0502020204030204" pitchFamily="34" charset="0"/>
                <a:cs typeface="Tw Cen MT"/>
              </a:rPr>
              <a:t> </a:t>
            </a:r>
            <a:r>
              <a:rPr sz="2400" spc="-5" dirty="0">
                <a:latin typeface="Calibri" panose="020F0502020204030204" pitchFamily="34" charset="0"/>
                <a:cs typeface="Tw Cen MT"/>
              </a:rPr>
              <a:t>int</a:t>
            </a:r>
            <a:r>
              <a:rPr sz="2400" spc="10" dirty="0">
                <a:latin typeface="Calibri" panose="020F0502020204030204" pitchFamily="34" charset="0"/>
                <a:cs typeface="Tw Cen MT"/>
              </a:rPr>
              <a:t>e</a:t>
            </a:r>
            <a:r>
              <a:rPr sz="2400" dirty="0">
                <a:latin typeface="Calibri" panose="020F0502020204030204" pitchFamily="34" charset="0"/>
                <a:cs typeface="Tw Cen MT"/>
              </a:rPr>
              <a:t>rpretation</a:t>
            </a:r>
            <a:r>
              <a:rPr sz="2400" spc="-40" dirty="0">
                <a:latin typeface="Calibri" panose="020F0502020204030204" pitchFamily="34" charset="0"/>
                <a:cs typeface="Tw Cen MT"/>
              </a:rPr>
              <a:t> </a:t>
            </a:r>
            <a:r>
              <a:rPr sz="2400" dirty="0">
                <a:latin typeface="Calibri" panose="020F0502020204030204" pitchFamily="34" charset="0"/>
                <a:cs typeface="Tw Cen MT"/>
              </a:rPr>
              <a:t>gui</a:t>
            </a:r>
            <a:r>
              <a:rPr sz="2400" spc="5" dirty="0">
                <a:latin typeface="Calibri" panose="020F0502020204030204" pitchFamily="34" charset="0"/>
                <a:cs typeface="Tw Cen MT"/>
              </a:rPr>
              <a:t>d</a:t>
            </a:r>
            <a:r>
              <a:rPr sz="2400" dirty="0">
                <a:latin typeface="Calibri" panose="020F0502020204030204" pitchFamily="34" charset="0"/>
                <a:cs typeface="Tw Cen MT"/>
              </a:rPr>
              <a:t>e</a:t>
            </a:r>
            <a:r>
              <a:rPr sz="2400" spc="-15" dirty="0">
                <a:latin typeface="Calibri" panose="020F0502020204030204" pitchFamily="34" charset="0"/>
                <a:cs typeface="Tw Cen MT"/>
              </a:rPr>
              <a:t> </a:t>
            </a:r>
            <a:r>
              <a:rPr sz="2400" spc="-55" dirty="0">
                <a:latin typeface="Calibri" panose="020F0502020204030204" pitchFamily="34" charset="0"/>
                <a:cs typeface="Tw Cen MT"/>
              </a:rPr>
              <a:t>f</a:t>
            </a:r>
            <a:r>
              <a:rPr sz="2400" dirty="0">
                <a:latin typeface="Calibri" panose="020F0502020204030204" pitchFamily="34" charset="0"/>
                <a:cs typeface="Tw Cen MT"/>
              </a:rPr>
              <a:t>or</a:t>
            </a:r>
            <a:r>
              <a:rPr sz="2400" spc="-20" dirty="0">
                <a:latin typeface="Calibri" panose="020F0502020204030204" pitchFamily="34" charset="0"/>
                <a:cs typeface="Tw Cen MT"/>
              </a:rPr>
              <a:t> </a:t>
            </a:r>
            <a:r>
              <a:rPr sz="2400" dirty="0">
                <a:latin typeface="Calibri" panose="020F0502020204030204" pitchFamily="34" charset="0"/>
                <a:cs typeface="Tw Cen MT"/>
              </a:rPr>
              <a:t>ORExt</a:t>
            </a:r>
            <a:r>
              <a:rPr sz="2400" spc="-25" dirty="0">
                <a:latin typeface="Calibri" panose="020F0502020204030204" pitchFamily="34" charset="0"/>
                <a:cs typeface="Tw Cen MT"/>
              </a:rPr>
              <a:t> </a:t>
            </a:r>
            <a:r>
              <a:rPr sz="2400" dirty="0">
                <a:latin typeface="Calibri" panose="020F0502020204030204" pitchFamily="34" charset="0"/>
                <a:cs typeface="Tw Cen MT"/>
              </a:rPr>
              <a:t>s</a:t>
            </a:r>
            <a:r>
              <a:rPr sz="2400" spc="-10" dirty="0">
                <a:latin typeface="Calibri" panose="020F0502020204030204" pitchFamily="34" charset="0"/>
                <a:cs typeface="Tw Cen MT"/>
              </a:rPr>
              <a:t>c</a:t>
            </a:r>
            <a:r>
              <a:rPr sz="2400" dirty="0">
                <a:latin typeface="Calibri" panose="020F0502020204030204" pitchFamily="34" charset="0"/>
                <a:cs typeface="Tw Cen MT"/>
              </a:rPr>
              <a:t>aled</a:t>
            </a:r>
            <a:r>
              <a:rPr sz="2400" spc="-20" dirty="0">
                <a:latin typeface="Calibri" panose="020F0502020204030204" pitchFamily="34" charset="0"/>
                <a:cs typeface="Tw Cen MT"/>
              </a:rPr>
              <a:t> </a:t>
            </a:r>
            <a:r>
              <a:rPr sz="2400" dirty="0">
                <a:latin typeface="Calibri" panose="020F0502020204030204" pitchFamily="34" charset="0"/>
                <a:cs typeface="Tw Cen MT"/>
              </a:rPr>
              <a:t>s</a:t>
            </a:r>
            <a:r>
              <a:rPr sz="2400" spc="-10" dirty="0">
                <a:latin typeface="Calibri" panose="020F0502020204030204" pitchFamily="34" charset="0"/>
                <a:cs typeface="Tw Cen MT"/>
              </a:rPr>
              <a:t>c</a:t>
            </a:r>
            <a:r>
              <a:rPr sz="2400" dirty="0">
                <a:latin typeface="Calibri" panose="020F0502020204030204" pitchFamily="34" charset="0"/>
                <a:cs typeface="Tw Cen MT"/>
              </a:rPr>
              <a:t>or</a:t>
            </a:r>
            <a:r>
              <a:rPr sz="2400" spc="5" dirty="0">
                <a:latin typeface="Calibri" panose="020F0502020204030204" pitchFamily="34" charset="0"/>
                <a:cs typeface="Tw Cen MT"/>
              </a:rPr>
              <a:t>e</a:t>
            </a:r>
            <a:r>
              <a:rPr sz="2400" dirty="0">
                <a:latin typeface="Calibri" panose="020F0502020204030204" pitchFamily="34" charset="0"/>
                <a:cs typeface="Tw Cen MT"/>
              </a:rPr>
              <a:t>s</a:t>
            </a:r>
            <a:r>
              <a:rPr sz="2400" spc="-25"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a:t>
            </a:r>
            <a:r>
              <a:rPr sz="2400" spc="-10" dirty="0">
                <a:latin typeface="Calibri" panose="020F0502020204030204" pitchFamily="34" charset="0"/>
                <a:cs typeface="Tw Cen MT"/>
              </a:rPr>
              <a:t> </a:t>
            </a:r>
            <a:r>
              <a:rPr sz="2400" dirty="0" smtClean="0">
                <a:latin typeface="Calibri" panose="020F0502020204030204" pitchFamily="34" charset="0"/>
                <a:cs typeface="Tw Cen MT"/>
              </a:rPr>
              <a:t>a</a:t>
            </a:r>
            <a:r>
              <a:rPr sz="2400" spc="-50" dirty="0" smtClean="0">
                <a:latin typeface="Calibri" panose="020F0502020204030204" pitchFamily="34" charset="0"/>
                <a:cs typeface="Tw Cen MT"/>
              </a:rPr>
              <a:t>v</a:t>
            </a:r>
            <a:r>
              <a:rPr sz="2400" dirty="0" smtClean="0">
                <a:latin typeface="Calibri" panose="020F0502020204030204" pitchFamily="34" charset="0"/>
                <a:cs typeface="Tw Cen MT"/>
              </a:rPr>
              <a:t>ai</a:t>
            </a:r>
            <a:r>
              <a:rPr sz="2400" spc="-5" dirty="0" smtClean="0">
                <a:latin typeface="Calibri" panose="020F0502020204030204" pitchFamily="34" charset="0"/>
                <a:cs typeface="Tw Cen MT"/>
              </a:rPr>
              <a:t>l</a:t>
            </a:r>
            <a:r>
              <a:rPr sz="2400" spc="5" dirty="0" smtClean="0">
                <a:latin typeface="Calibri" panose="020F0502020204030204" pitchFamily="34" charset="0"/>
                <a:cs typeface="Tw Cen MT"/>
              </a:rPr>
              <a:t>a</a:t>
            </a:r>
            <a:r>
              <a:rPr sz="2400" dirty="0" smtClean="0">
                <a:latin typeface="Calibri" panose="020F0502020204030204" pitchFamily="34" charset="0"/>
                <a:cs typeface="Tw Cen MT"/>
              </a:rPr>
              <a:t>ble</a:t>
            </a:r>
            <a:r>
              <a:rPr sz="2400" spc="-30" dirty="0" smtClean="0">
                <a:latin typeface="Calibri" panose="020F0502020204030204" pitchFamily="34" charset="0"/>
                <a:cs typeface="Tw Cen MT"/>
              </a:rPr>
              <a:t> </a:t>
            </a:r>
            <a:r>
              <a:rPr lang="en-US" sz="2400" spc="-5" dirty="0" smtClean="0">
                <a:latin typeface="Calibri" panose="020F0502020204030204" pitchFamily="34" charset="0"/>
                <a:cs typeface="Tw Cen MT"/>
              </a:rPr>
              <a:t>at </a:t>
            </a:r>
            <a:r>
              <a:rPr lang="en-US" sz="2400" spc="-5" dirty="0" smtClean="0">
                <a:latin typeface="Calibri" panose="020F0502020204030204" pitchFamily="34" charset="0"/>
                <a:cs typeface="Tw Cen MT"/>
                <a:hlinkClick r:id="rId3"/>
              </a:rPr>
              <a:t>http://www.oregon.gov/ode/educator-resources/assessment/AltAssessment/Pages/default.aspx</a:t>
            </a:r>
            <a:r>
              <a:rPr lang="en-US" sz="2400" spc="-5" dirty="0" smtClean="0">
                <a:latin typeface="Calibri" panose="020F0502020204030204" pitchFamily="34" charset="0"/>
                <a:cs typeface="Tw Cen MT"/>
              </a:rPr>
              <a:t> </a:t>
            </a:r>
            <a:r>
              <a:rPr sz="2400" dirty="0" smtClean="0">
                <a:latin typeface="Calibri" panose="020F0502020204030204" pitchFamily="34" charset="0"/>
                <a:cs typeface="Tw Cen MT"/>
              </a:rPr>
              <a:t>.</a:t>
            </a:r>
            <a:endParaRPr sz="24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33</a:t>
            </a:fld>
            <a:endParaRPr lang="en-US" altLang="en-US"/>
          </a:p>
        </p:txBody>
      </p:sp>
    </p:spTree>
    <p:extLst>
      <p:ext uri="{BB962C8B-B14F-4D97-AF65-F5344CB8AC3E}">
        <p14:creationId xmlns:p14="http://schemas.microsoft.com/office/powerpoint/2010/main" val="15468576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8229600" cy="865878"/>
          </a:xfrm>
          <a:prstGeom prst="rect">
            <a:avLst/>
          </a:prstGeom>
        </p:spPr>
        <p:txBody>
          <a:bodyPr vert="horz" wrap="square" lIns="0" tIns="247904" rIns="0" bIns="0" rtlCol="0">
            <a:spAutoFit/>
          </a:bodyPr>
          <a:lstStyle/>
          <a:p>
            <a:pPr marL="285750">
              <a:lnSpc>
                <a:spcPct val="100000"/>
              </a:lnSpc>
            </a:pPr>
            <a:r>
              <a:rPr dirty="0">
                <a:solidFill>
                  <a:schemeClr val="tx1"/>
                </a:solidFill>
                <a:latin typeface="Calibri" panose="020F0502020204030204" pitchFamily="34" charset="0"/>
              </a:rPr>
              <a:t>Discus</a:t>
            </a:r>
            <a:r>
              <a:rPr spc="-15" dirty="0">
                <a:solidFill>
                  <a:schemeClr val="tx1"/>
                </a:solidFill>
                <a:latin typeface="Calibri" panose="020F0502020204030204" pitchFamily="34" charset="0"/>
              </a:rPr>
              <a:t>s</a:t>
            </a:r>
            <a:r>
              <a:rPr spc="-5" dirty="0">
                <a:solidFill>
                  <a:schemeClr val="tx1"/>
                </a:solidFill>
                <a:latin typeface="Calibri" panose="020F0502020204030204" pitchFamily="34" charset="0"/>
              </a:rPr>
              <a:t>in</a:t>
            </a:r>
            <a:r>
              <a:rPr dirty="0">
                <a:solidFill>
                  <a:schemeClr val="tx1"/>
                </a:solidFill>
                <a:latin typeface="Calibri" panose="020F0502020204030204" pitchFamily="34" charset="0"/>
              </a:rPr>
              <a:t>g</a:t>
            </a:r>
            <a:r>
              <a:rPr spc="-25" dirty="0">
                <a:solidFill>
                  <a:schemeClr val="tx1"/>
                </a:solidFill>
                <a:latin typeface="Calibri" panose="020F0502020204030204" pitchFamily="34" charset="0"/>
              </a:rPr>
              <a:t> </a:t>
            </a:r>
            <a:r>
              <a:rPr spc="-350" dirty="0">
                <a:solidFill>
                  <a:schemeClr val="tx1"/>
                </a:solidFill>
                <a:latin typeface="Calibri" panose="020F0502020204030204" pitchFamily="34" charset="0"/>
              </a:rPr>
              <a:t>T</a:t>
            </a:r>
            <a:r>
              <a:rPr dirty="0">
                <a:solidFill>
                  <a:schemeClr val="tx1"/>
                </a:solidFill>
                <a:latin typeface="Calibri" panose="020F0502020204030204" pitchFamily="34" charset="0"/>
              </a:rPr>
              <a:t>est</a:t>
            </a:r>
            <a:r>
              <a:rPr spc="-30" dirty="0">
                <a:solidFill>
                  <a:schemeClr val="tx1"/>
                </a:solidFill>
                <a:latin typeface="Calibri" panose="020F0502020204030204" pitchFamily="34" charset="0"/>
              </a:rPr>
              <a:t> </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esults</a:t>
            </a:r>
            <a:r>
              <a:rPr spc="-40" dirty="0">
                <a:solidFill>
                  <a:schemeClr val="tx1"/>
                </a:solidFill>
                <a:latin typeface="Calibri" panose="020F0502020204030204" pitchFamily="34" charset="0"/>
              </a:rPr>
              <a:t> </a:t>
            </a:r>
            <a:r>
              <a:rPr dirty="0">
                <a:solidFill>
                  <a:schemeClr val="tx1"/>
                </a:solidFill>
                <a:latin typeface="Calibri" panose="020F0502020204030204" pitchFamily="34" charset="0"/>
              </a:rPr>
              <a:t>with</a:t>
            </a:r>
            <a:r>
              <a:rPr spc="-30" dirty="0">
                <a:solidFill>
                  <a:schemeClr val="tx1"/>
                </a:solidFill>
                <a:latin typeface="Calibri" panose="020F0502020204030204" pitchFamily="34" charset="0"/>
              </a:rPr>
              <a:t> </a:t>
            </a:r>
            <a:r>
              <a:rPr spc="-260" dirty="0">
                <a:solidFill>
                  <a:schemeClr val="tx1"/>
                </a:solidFill>
                <a:latin typeface="Calibri" panose="020F0502020204030204" pitchFamily="34" charset="0"/>
              </a:rPr>
              <a:t>P</a:t>
            </a:r>
            <a:r>
              <a:rPr dirty="0">
                <a:solidFill>
                  <a:schemeClr val="tx1"/>
                </a:solidFill>
                <a:latin typeface="Calibri" panose="020F0502020204030204" pitchFamily="34" charset="0"/>
              </a:rPr>
              <a:t>arents</a:t>
            </a:r>
          </a:p>
        </p:txBody>
      </p:sp>
      <p:sp>
        <p:nvSpPr>
          <p:cNvPr id="3" name="object 3"/>
          <p:cNvSpPr txBox="1"/>
          <p:nvPr/>
        </p:nvSpPr>
        <p:spPr>
          <a:xfrm>
            <a:off x="393834" y="2057400"/>
            <a:ext cx="8515985" cy="2918748"/>
          </a:xfrm>
          <a:prstGeom prst="rect">
            <a:avLst/>
          </a:prstGeom>
        </p:spPr>
        <p:txBody>
          <a:bodyPr vert="horz" wrap="square" lIns="0" tIns="0" rIns="0" bIns="0" rtlCol="0">
            <a:spAutoFit/>
          </a:bodyPr>
          <a:lstStyle/>
          <a:p>
            <a:pPr>
              <a:lnSpc>
                <a:spcPts val="1300"/>
              </a:lnSpc>
              <a:spcBef>
                <a:spcPts val="55"/>
              </a:spcBef>
            </a:pPr>
            <a:endParaRPr sz="1300" dirty="0"/>
          </a:p>
          <a:p>
            <a:pPr marL="879475" marR="143510" indent="-342900">
              <a:lnSpc>
                <a:spcPts val="2590"/>
              </a:lnSpc>
              <a:buClr>
                <a:srgbClr val="0070C0"/>
              </a:buClr>
              <a:buSzPct val="100000"/>
              <a:buFont typeface="Courier New" panose="02070309020205020404" pitchFamily="49" charset="0"/>
              <a:buChar char="o"/>
              <a:tabLst>
                <a:tab pos="857250" algn="l"/>
              </a:tabLst>
            </a:pPr>
            <a:r>
              <a:rPr sz="2400" dirty="0">
                <a:latin typeface="Calibri" panose="020F0502020204030204" pitchFamily="34" charset="0"/>
                <a:cs typeface="Tw Cen MT"/>
              </a:rPr>
              <a:t>Can </a:t>
            </a:r>
            <a:r>
              <a:rPr sz="2400" spc="-10" dirty="0">
                <a:latin typeface="Calibri" panose="020F0502020204030204" pitchFamily="34" charset="0"/>
                <a:cs typeface="Tw Cen MT"/>
              </a:rPr>
              <a:t>a</a:t>
            </a:r>
            <a:r>
              <a:rPr sz="2400" dirty="0">
                <a:latin typeface="Calibri" panose="020F0502020204030204" pitchFamily="34" charset="0"/>
                <a:cs typeface="Tw Cen MT"/>
              </a:rPr>
              <a:t>nd should </a:t>
            </a:r>
            <a:r>
              <a:rPr sz="2400" spc="-10" dirty="0">
                <a:latin typeface="Calibri" panose="020F0502020204030204" pitchFamily="34" charset="0"/>
                <a:cs typeface="Tw Cen MT"/>
              </a:rPr>
              <a:t>a</a:t>
            </a:r>
            <a:r>
              <a:rPr sz="2400" spc="-5" dirty="0">
                <a:latin typeface="Calibri" panose="020F0502020204030204" pitchFamily="34" charset="0"/>
                <a:cs typeface="Tw Cen MT"/>
              </a:rPr>
              <a:t>l</a:t>
            </a:r>
            <a:r>
              <a:rPr sz="2400" spc="-105" dirty="0">
                <a:latin typeface="Calibri" panose="020F0502020204030204" pitchFamily="34" charset="0"/>
                <a:cs typeface="Tw Cen MT"/>
              </a:rPr>
              <a:t>w</a:t>
            </a:r>
            <a:r>
              <a:rPr sz="2400" spc="-55" dirty="0">
                <a:latin typeface="Calibri" panose="020F0502020204030204" pitchFamily="34" charset="0"/>
                <a:cs typeface="Tw Cen MT"/>
              </a:rPr>
              <a:t>a</a:t>
            </a:r>
            <a:r>
              <a:rPr sz="2400" dirty="0">
                <a:latin typeface="Calibri" panose="020F0502020204030204" pitchFamily="34" charset="0"/>
                <a:cs typeface="Tw Cen MT"/>
              </a:rPr>
              <a:t>ys discuss</a:t>
            </a:r>
            <a:r>
              <a:rPr sz="2400" spc="-10" dirty="0">
                <a:latin typeface="Calibri" panose="020F0502020204030204" pitchFamily="34" charset="0"/>
                <a:cs typeface="Tw Cen MT"/>
              </a:rPr>
              <a:t> </a:t>
            </a:r>
            <a:r>
              <a:rPr sz="2400" dirty="0">
                <a:latin typeface="Calibri" panose="020F0502020204030204" pitchFamily="34" charset="0"/>
                <a:cs typeface="Tw Cen MT"/>
              </a:rPr>
              <a:t>p</a:t>
            </a:r>
            <a:r>
              <a:rPr sz="2400" spc="-10" dirty="0">
                <a:latin typeface="Calibri" panose="020F0502020204030204" pitchFamily="34" charset="0"/>
                <a:cs typeface="Tw Cen MT"/>
              </a:rPr>
              <a:t>e</a:t>
            </a:r>
            <a:r>
              <a:rPr sz="2400" dirty="0">
                <a:latin typeface="Calibri" panose="020F0502020204030204" pitchFamily="34" charset="0"/>
                <a:cs typeface="Tw Cen MT"/>
              </a:rPr>
              <a:t>r</a:t>
            </a:r>
            <a:r>
              <a:rPr sz="2400" spc="-45" dirty="0">
                <a:latin typeface="Calibri" panose="020F0502020204030204" pitchFamily="34" charset="0"/>
                <a:cs typeface="Tw Cen MT"/>
              </a:rPr>
              <a:t>f</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m</a:t>
            </a:r>
            <a:r>
              <a:rPr sz="2400" spc="-15" dirty="0">
                <a:latin typeface="Calibri" panose="020F0502020204030204" pitchFamily="34" charset="0"/>
                <a:cs typeface="Tw Cen MT"/>
              </a:rPr>
              <a:t>a</a:t>
            </a:r>
            <a:r>
              <a:rPr sz="2400" dirty="0">
                <a:latin typeface="Calibri" panose="020F0502020204030204" pitchFamily="34" charset="0"/>
                <a:cs typeface="Tw Cen MT"/>
              </a:rPr>
              <a:t>nce </a:t>
            </a:r>
            <a:r>
              <a:rPr sz="2400" spc="-10" dirty="0">
                <a:latin typeface="Calibri" panose="020F0502020204030204" pitchFamily="34" charset="0"/>
                <a:cs typeface="Tw Cen MT"/>
              </a:rPr>
              <a:t>a</a:t>
            </a:r>
            <a:r>
              <a:rPr sz="2400" dirty="0">
                <a:latin typeface="Calibri" panose="020F0502020204030204" pitchFamily="34" charset="0"/>
                <a:cs typeface="Tw Cen MT"/>
              </a:rPr>
              <a:t>nd g</a:t>
            </a:r>
            <a:r>
              <a:rPr sz="2400" spc="-45" dirty="0">
                <a:latin typeface="Calibri" panose="020F0502020204030204" pitchFamily="34" charset="0"/>
                <a:cs typeface="Tw Cen MT"/>
              </a:rPr>
              <a:t>r</a:t>
            </a:r>
            <a:r>
              <a:rPr sz="2400" spc="-75" dirty="0">
                <a:latin typeface="Calibri" panose="020F0502020204030204" pitchFamily="34" charset="0"/>
                <a:cs typeface="Tw Cen MT"/>
              </a:rPr>
              <a:t>o</a:t>
            </a:r>
            <a:r>
              <a:rPr sz="2400" dirty="0">
                <a:latin typeface="Calibri" panose="020F0502020204030204" pitchFamily="34" charset="0"/>
                <a:cs typeface="Tw Cen MT"/>
              </a:rPr>
              <a:t>w</a:t>
            </a:r>
            <a:r>
              <a:rPr sz="2400" spc="-10" dirty="0">
                <a:latin typeface="Calibri" panose="020F0502020204030204" pitchFamily="34" charset="0"/>
                <a:cs typeface="Tw Cen MT"/>
              </a:rPr>
              <a:t>t</a:t>
            </a:r>
            <a:r>
              <a:rPr sz="2400" dirty="0">
                <a:latin typeface="Calibri" panose="020F0502020204030204" pitchFamily="34" charset="0"/>
                <a:cs typeface="Tw Cen MT"/>
              </a:rPr>
              <a:t>h with re</a:t>
            </a:r>
            <a:r>
              <a:rPr sz="2400" spc="5" dirty="0">
                <a:latin typeface="Calibri" panose="020F0502020204030204" pitchFamily="34" charset="0"/>
                <a:cs typeface="Tw Cen MT"/>
              </a:rPr>
              <a:t>s</a:t>
            </a:r>
            <a:r>
              <a:rPr sz="2400" spc="-15" dirty="0">
                <a:latin typeface="Calibri" panose="020F0502020204030204" pitchFamily="34" charset="0"/>
                <a:cs typeface="Tw Cen MT"/>
              </a:rPr>
              <a:t>pect</a:t>
            </a:r>
            <a:r>
              <a:rPr sz="2400" spc="-10" dirty="0">
                <a:latin typeface="Calibri" panose="020F0502020204030204" pitchFamily="34" charset="0"/>
                <a:cs typeface="Tw Cen MT"/>
              </a:rPr>
              <a:t> to</a:t>
            </a:r>
            <a:r>
              <a:rPr sz="2400" dirty="0">
                <a:latin typeface="Calibri" panose="020F0502020204030204" pitchFamily="34" charset="0"/>
                <a:cs typeface="Tw Cen MT"/>
              </a:rPr>
              <a:t> I</a:t>
            </a:r>
            <a:r>
              <a:rPr sz="2400" spc="-15" dirty="0">
                <a:latin typeface="Calibri" panose="020F0502020204030204" pitchFamily="34" charset="0"/>
                <a:cs typeface="Tw Cen MT"/>
              </a:rPr>
              <a:t>EP</a:t>
            </a:r>
            <a:r>
              <a:rPr sz="2400" spc="-10" dirty="0">
                <a:latin typeface="Calibri" panose="020F0502020204030204" pitchFamily="34" charset="0"/>
                <a:cs typeface="Tw Cen MT"/>
              </a:rPr>
              <a:t> sh</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5" dirty="0">
                <a:latin typeface="Calibri" panose="020F0502020204030204" pitchFamily="34" charset="0"/>
                <a:cs typeface="Tw Cen MT"/>
              </a:rPr>
              <a:t>t</a:t>
            </a:r>
            <a:r>
              <a:rPr sz="2400" dirty="0">
                <a:latin typeface="Calibri" panose="020F0502020204030204" pitchFamily="34" charset="0"/>
                <a:cs typeface="Tw Cen MT"/>
              </a:rPr>
              <a:t>-te</a:t>
            </a:r>
            <a:r>
              <a:rPr sz="2400" spc="45" dirty="0">
                <a:latin typeface="Calibri" panose="020F0502020204030204" pitchFamily="34" charset="0"/>
                <a:cs typeface="Tw Cen MT"/>
              </a:rPr>
              <a:t>r</a:t>
            </a:r>
            <a:r>
              <a:rPr sz="2400" spc="-20" dirty="0">
                <a:latin typeface="Calibri" panose="020F0502020204030204" pitchFamily="34" charset="0"/>
                <a:cs typeface="Tw Cen MT"/>
              </a:rPr>
              <a:t>m </a:t>
            </a:r>
            <a:r>
              <a:rPr sz="2400" spc="-10" dirty="0">
                <a:latin typeface="Calibri" panose="020F0502020204030204" pitchFamily="34" charset="0"/>
                <a:cs typeface="Tw Cen MT"/>
              </a:rPr>
              <a:t>objecti</a:t>
            </a:r>
            <a:r>
              <a:rPr sz="2400" spc="-65" dirty="0">
                <a:latin typeface="Calibri" panose="020F0502020204030204" pitchFamily="34" charset="0"/>
                <a:cs typeface="Tw Cen MT"/>
              </a:rPr>
              <a:t>v</a:t>
            </a:r>
            <a:r>
              <a:rPr sz="2400" dirty="0">
                <a:latin typeface="Calibri" panose="020F0502020204030204" pitchFamily="34" charset="0"/>
                <a:cs typeface="Tw Cen MT"/>
              </a:rPr>
              <a:t>es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spc="-10" dirty="0">
                <a:latin typeface="Calibri" panose="020F0502020204030204" pitchFamily="34" charset="0"/>
                <a:cs typeface="Tw Cen MT"/>
              </a:rPr>
              <a:t>cl</a:t>
            </a:r>
            <a:r>
              <a:rPr sz="2400" spc="-25" dirty="0">
                <a:latin typeface="Calibri" panose="020F0502020204030204" pitchFamily="34" charset="0"/>
                <a:cs typeface="Tw Cen MT"/>
              </a:rPr>
              <a:t>a</a:t>
            </a:r>
            <a:r>
              <a:rPr sz="2400" dirty="0">
                <a:latin typeface="Calibri" panose="020F0502020204030204" pitchFamily="34" charset="0"/>
                <a:cs typeface="Tw Cen MT"/>
              </a:rPr>
              <a:t>s</a:t>
            </a:r>
            <a:r>
              <a:rPr sz="2400" spc="5" dirty="0">
                <a:latin typeface="Calibri" panose="020F0502020204030204" pitchFamily="34" charset="0"/>
                <a:cs typeface="Tw Cen MT"/>
              </a:rPr>
              <a:t>s</a:t>
            </a:r>
            <a:r>
              <a:rPr sz="2400" spc="-45" dirty="0">
                <a:latin typeface="Calibri" panose="020F0502020204030204" pitchFamily="34" charset="0"/>
                <a:cs typeface="Tw Cen MT"/>
              </a:rPr>
              <a:t>r</a:t>
            </a:r>
            <a:r>
              <a:rPr sz="2400" spc="-15" dirty="0">
                <a:latin typeface="Calibri" panose="020F0502020204030204" pitchFamily="34" charset="0"/>
                <a:cs typeface="Tw Cen MT"/>
              </a:rPr>
              <a:t>oom</a:t>
            </a:r>
            <a:r>
              <a:rPr sz="2400" spc="-10" dirty="0">
                <a:latin typeface="Calibri" panose="020F0502020204030204" pitchFamily="34" charset="0"/>
                <a:cs typeface="Tw Cen MT"/>
              </a:rPr>
              <a:t> </a:t>
            </a:r>
            <a:r>
              <a:rPr sz="2400" dirty="0">
                <a:latin typeface="Calibri" panose="020F0502020204030204" pitchFamily="34" charset="0"/>
                <a:cs typeface="Tw Cen MT"/>
              </a:rPr>
              <a:t>assi</a:t>
            </a:r>
            <a:r>
              <a:rPr sz="2400" spc="-15" dirty="0">
                <a:latin typeface="Calibri" panose="020F0502020204030204" pitchFamily="34" charset="0"/>
                <a:cs typeface="Tw Cen MT"/>
              </a:rPr>
              <a:t>gnments</a:t>
            </a:r>
            <a:r>
              <a:rPr sz="2400" spc="-10" dirty="0">
                <a:latin typeface="Calibri" panose="020F0502020204030204" pitchFamily="34" charset="0"/>
                <a:cs typeface="Tw Cen MT"/>
              </a:rPr>
              <a:t> b</a:t>
            </a:r>
            <a:r>
              <a:rPr sz="2400" spc="-25" dirty="0">
                <a:latin typeface="Calibri" panose="020F0502020204030204" pitchFamily="34" charset="0"/>
                <a:cs typeface="Tw Cen MT"/>
              </a:rPr>
              <a:t>a</a:t>
            </a:r>
            <a:r>
              <a:rPr sz="2400" spc="-15" dirty="0">
                <a:latin typeface="Calibri" panose="020F0502020204030204" pitchFamily="34" charset="0"/>
                <a:cs typeface="Tw Cen MT"/>
              </a:rPr>
              <a:t>sed</a:t>
            </a:r>
            <a:r>
              <a:rPr sz="2400" spc="5" dirty="0">
                <a:latin typeface="Calibri" panose="020F0502020204030204" pitchFamily="34" charset="0"/>
                <a:cs typeface="Tw Cen MT"/>
              </a:rPr>
              <a:t> </a:t>
            </a:r>
            <a:r>
              <a:rPr sz="2400" spc="-15" dirty="0">
                <a:latin typeface="Calibri" panose="020F0502020204030204" pitchFamily="34" charset="0"/>
                <a:cs typeface="Tw Cen MT"/>
              </a:rPr>
              <a:t>on</a:t>
            </a:r>
            <a:r>
              <a:rPr sz="2400" dirty="0">
                <a:latin typeface="Calibri" panose="020F0502020204030204" pitchFamily="34" charset="0"/>
                <a:cs typeface="Tw Cen MT"/>
              </a:rPr>
              <a:t> </a:t>
            </a:r>
            <a:r>
              <a:rPr sz="2400" spc="-15" dirty="0">
                <a:latin typeface="Calibri" panose="020F0502020204030204" pitchFamily="34" charset="0"/>
                <a:cs typeface="Tw Cen MT"/>
              </a:rPr>
              <a:t>g</a:t>
            </a:r>
            <a:r>
              <a:rPr sz="2400" spc="-35" dirty="0">
                <a:latin typeface="Calibri" panose="020F0502020204030204" pitchFamily="34" charset="0"/>
                <a:cs typeface="Tw Cen MT"/>
              </a:rPr>
              <a:t>r</a:t>
            </a:r>
            <a:r>
              <a:rPr sz="2400" spc="-15" dirty="0">
                <a:latin typeface="Calibri" panose="020F0502020204030204" pitchFamily="34" charset="0"/>
                <a:cs typeface="Tw Cen MT"/>
              </a:rPr>
              <a:t>a</a:t>
            </a:r>
            <a:r>
              <a:rPr sz="2400" spc="-25" dirty="0">
                <a:latin typeface="Calibri" panose="020F0502020204030204" pitchFamily="34" charset="0"/>
                <a:cs typeface="Tw Cen MT"/>
              </a:rPr>
              <a:t>d</a:t>
            </a:r>
            <a:r>
              <a:rPr sz="2400" spc="5" dirty="0">
                <a:latin typeface="Calibri" panose="020F0502020204030204" pitchFamily="34" charset="0"/>
                <a:cs typeface="Tw Cen MT"/>
              </a:rPr>
              <a:t>e</a:t>
            </a:r>
            <a:r>
              <a:rPr sz="2400" dirty="0">
                <a:latin typeface="Calibri" panose="020F0502020204030204" pitchFamily="34" charset="0"/>
                <a:cs typeface="Tw Cen MT"/>
              </a:rPr>
              <a:t>-</a:t>
            </a:r>
            <a:r>
              <a:rPr sz="2400" spc="-5" dirty="0">
                <a:latin typeface="Calibri" panose="020F0502020204030204" pitchFamily="34" charset="0"/>
                <a:cs typeface="Tw Cen MT"/>
              </a:rPr>
              <a:t>le</a:t>
            </a:r>
            <a:r>
              <a:rPr sz="2400" spc="-45" dirty="0">
                <a:latin typeface="Calibri" panose="020F0502020204030204" pitchFamily="34" charset="0"/>
                <a:cs typeface="Tw Cen MT"/>
              </a:rPr>
              <a:t>v</a:t>
            </a:r>
            <a:r>
              <a:rPr sz="2400" dirty="0">
                <a:latin typeface="Calibri" panose="020F0502020204030204" pitchFamily="34" charset="0"/>
                <a:cs typeface="Tw Cen MT"/>
              </a:rPr>
              <a:t>el</a:t>
            </a:r>
            <a:r>
              <a:rPr sz="2400" spc="-5" dirty="0">
                <a:latin typeface="Calibri" panose="020F0502020204030204" pitchFamily="34" charset="0"/>
                <a:cs typeface="Tw Cen MT"/>
              </a:rPr>
              <a:t> </a:t>
            </a:r>
            <a:r>
              <a:rPr sz="2400" spc="-15" dirty="0">
                <a:latin typeface="Calibri" panose="020F0502020204030204" pitchFamily="34" charset="0"/>
                <a:cs typeface="Tw Cen MT"/>
              </a:rPr>
              <a:t>conten</a:t>
            </a:r>
            <a:r>
              <a:rPr sz="2400" dirty="0">
                <a:latin typeface="Calibri" panose="020F0502020204030204" pitchFamily="34" charset="0"/>
                <a:cs typeface="Tw Cen MT"/>
              </a:rPr>
              <a:t>t.</a:t>
            </a:r>
          </a:p>
          <a:p>
            <a:pPr marL="879475" marR="6350" indent="-342900">
              <a:lnSpc>
                <a:spcPct val="90000"/>
              </a:lnSpc>
              <a:spcBef>
                <a:spcPts val="655"/>
              </a:spcBef>
              <a:buClr>
                <a:srgbClr val="0070C0"/>
              </a:buClr>
              <a:buSzPct val="100000"/>
              <a:buFont typeface="Courier New" panose="02070309020205020404" pitchFamily="49" charset="0"/>
              <a:buChar char="o"/>
              <a:tabLst>
                <a:tab pos="857250" algn="l"/>
              </a:tabLst>
            </a:pPr>
            <a:r>
              <a:rPr sz="2400" spc="-15" dirty="0">
                <a:latin typeface="Calibri" panose="020F0502020204030204" pitchFamily="34" charset="0"/>
                <a:cs typeface="Tw Cen MT"/>
              </a:rPr>
              <a:t>Can </a:t>
            </a:r>
            <a:r>
              <a:rPr sz="2400" spc="-10" dirty="0">
                <a:latin typeface="Calibri" panose="020F0502020204030204" pitchFamily="34" charset="0"/>
                <a:cs typeface="Tw Cen MT"/>
              </a:rPr>
              <a:t>discuss qualit</a:t>
            </a:r>
            <a:r>
              <a:rPr sz="2400" spc="-25" dirty="0">
                <a:latin typeface="Calibri" panose="020F0502020204030204" pitchFamily="34" charset="0"/>
                <a:cs typeface="Tw Cen MT"/>
              </a:rPr>
              <a:t>a</a:t>
            </a:r>
            <a:r>
              <a:rPr sz="2400" dirty="0">
                <a:latin typeface="Calibri" panose="020F0502020204030204" pitchFamily="34" charset="0"/>
                <a:cs typeface="Tw Cen MT"/>
              </a:rPr>
              <a:t>ti</a:t>
            </a:r>
            <a:r>
              <a:rPr sz="2400" spc="-45" dirty="0">
                <a:latin typeface="Calibri" panose="020F0502020204030204" pitchFamily="34" charset="0"/>
                <a:cs typeface="Tw Cen MT"/>
              </a:rPr>
              <a:t>v</a:t>
            </a:r>
            <a:r>
              <a:rPr sz="2400" dirty="0">
                <a:latin typeface="Calibri" panose="020F0502020204030204" pitchFamily="34" charset="0"/>
                <a:cs typeface="Tw Cen MT"/>
              </a:rPr>
              <a:t>e </a:t>
            </a:r>
            <a:r>
              <a:rPr sz="2400" spc="-10" dirty="0">
                <a:latin typeface="Calibri" panose="020F0502020204030204" pitchFamily="34" charset="0"/>
                <a:cs typeface="Tw Cen MT"/>
              </a:rPr>
              <a:t>sk</a:t>
            </a:r>
            <a:r>
              <a:rPr sz="2400" spc="-5" dirty="0">
                <a:latin typeface="Calibri" panose="020F0502020204030204" pitchFamily="34" charset="0"/>
                <a:cs typeface="Tw Cen MT"/>
              </a:rPr>
              <a:t>il</a:t>
            </a:r>
            <a:r>
              <a:rPr sz="2400" dirty="0">
                <a:latin typeface="Calibri" panose="020F0502020204030204" pitchFamily="34" charset="0"/>
                <a:cs typeface="Tw Cen MT"/>
              </a:rPr>
              <a:t>ls</a:t>
            </a:r>
            <a:r>
              <a:rPr sz="2400" spc="-25"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a:t>
            </a:r>
            <a:r>
              <a:rPr sz="2400" spc="-15" dirty="0">
                <a:latin typeface="Calibri" panose="020F0502020204030204" pitchFamily="34" charset="0"/>
                <a:cs typeface="Tw Cen MT"/>
              </a:rPr>
              <a:t>are</a:t>
            </a:r>
            <a:r>
              <a:rPr sz="2400" spc="-5" dirty="0">
                <a:latin typeface="Calibri" panose="020F0502020204030204" pitchFamily="34" charset="0"/>
                <a:cs typeface="Tw Cen MT"/>
              </a:rPr>
              <a:t> </a:t>
            </a:r>
            <a:r>
              <a:rPr sz="2400" spc="-15" dirty="0">
                <a:latin typeface="Calibri" panose="020F0502020204030204" pitchFamily="34" charset="0"/>
                <a:cs typeface="Tw Cen MT"/>
              </a:rPr>
              <a:t>demonst</a:t>
            </a:r>
            <a:r>
              <a:rPr sz="2400" spc="-35" dirty="0">
                <a:latin typeface="Calibri" panose="020F0502020204030204" pitchFamily="34" charset="0"/>
                <a:cs typeface="Tw Cen MT"/>
              </a:rPr>
              <a:t>r</a:t>
            </a:r>
            <a:r>
              <a:rPr sz="2400" spc="-10" dirty="0">
                <a:latin typeface="Calibri" panose="020F0502020204030204" pitchFamily="34" charset="0"/>
                <a:cs typeface="Tw Cen MT"/>
              </a:rPr>
              <a:t>at</a:t>
            </a:r>
            <a:r>
              <a:rPr sz="2400" spc="-25" dirty="0">
                <a:latin typeface="Calibri" panose="020F0502020204030204" pitchFamily="34" charset="0"/>
                <a:cs typeface="Tw Cen MT"/>
              </a:rPr>
              <a:t>e</a:t>
            </a:r>
            <a:r>
              <a:rPr sz="2400" spc="-15" dirty="0">
                <a:latin typeface="Calibri" panose="020F0502020204030204" pitchFamily="34" charset="0"/>
                <a:cs typeface="Tw Cen MT"/>
              </a:rPr>
              <a:t>d</a:t>
            </a:r>
            <a:r>
              <a:rPr sz="2400" dirty="0">
                <a:latin typeface="Calibri" panose="020F0502020204030204" pitchFamily="34" charset="0"/>
                <a:cs typeface="Tw Cen MT"/>
              </a:rPr>
              <a:t> </a:t>
            </a:r>
            <a:r>
              <a:rPr sz="2400" spc="-10" dirty="0">
                <a:latin typeface="Calibri" panose="020F0502020204030204" pitchFamily="34" charset="0"/>
                <a:cs typeface="Tw Cen MT"/>
              </a:rPr>
              <a:t>at</a:t>
            </a:r>
            <a:r>
              <a:rPr sz="2400" dirty="0">
                <a:latin typeface="Calibri" panose="020F0502020204030204" pitchFamily="34" charset="0"/>
                <a:cs typeface="Tw Cen MT"/>
              </a:rPr>
              <a:t> </a:t>
            </a:r>
            <a:r>
              <a:rPr sz="2400" spc="-15" dirty="0">
                <a:latin typeface="Calibri" panose="020F0502020204030204" pitchFamily="34" charset="0"/>
                <a:cs typeface="Tw Cen MT"/>
              </a:rPr>
              <a:t>a</a:t>
            </a:r>
            <a:r>
              <a:rPr sz="2400" dirty="0">
                <a:latin typeface="Calibri" panose="020F0502020204030204" pitchFamily="34" charset="0"/>
                <a:cs typeface="Tw Cen MT"/>
              </a:rPr>
              <a:t> </a:t>
            </a:r>
            <a:r>
              <a:rPr sz="2400" spc="-20" dirty="0">
                <a:latin typeface="Calibri" panose="020F0502020204030204" pitchFamily="34" charset="0"/>
                <a:cs typeface="Tw Cen MT"/>
              </a:rPr>
              <a:t>t</a:t>
            </a:r>
            <a:r>
              <a:rPr sz="2400" spc="-15" dirty="0">
                <a:latin typeface="Calibri" panose="020F0502020204030204" pitchFamily="34" charset="0"/>
                <a:cs typeface="Tw Cen MT"/>
              </a:rPr>
              <a:t>ask</a:t>
            </a:r>
            <a:r>
              <a:rPr sz="2400" spc="-5" dirty="0">
                <a:latin typeface="Calibri" panose="020F0502020204030204" pitchFamily="34" charset="0"/>
                <a:cs typeface="Tw Cen MT"/>
              </a:rPr>
              <a:t> </a:t>
            </a:r>
            <a:r>
              <a:rPr sz="2400" dirty="0">
                <a:latin typeface="Calibri" panose="020F0502020204030204" pitchFamily="34" charset="0"/>
                <a:cs typeface="Tw Cen MT"/>
              </a:rPr>
              <a:t>or item</a:t>
            </a:r>
            <a:r>
              <a:rPr sz="2400" spc="-10" dirty="0">
                <a:latin typeface="Calibri" panose="020F0502020204030204" pitchFamily="34" charset="0"/>
                <a:cs typeface="Tw Cen MT"/>
              </a:rPr>
              <a:t> </a:t>
            </a:r>
            <a:r>
              <a:rPr sz="2400" dirty="0">
                <a:latin typeface="Calibri" panose="020F0502020204030204" pitchFamily="34" charset="0"/>
                <a:cs typeface="Tw Cen MT"/>
              </a:rPr>
              <a:t>le</a:t>
            </a:r>
            <a:r>
              <a:rPr sz="2400" spc="-50" dirty="0">
                <a:latin typeface="Calibri" panose="020F0502020204030204" pitchFamily="34" charset="0"/>
                <a:cs typeface="Tw Cen MT"/>
              </a:rPr>
              <a:t>v</a:t>
            </a:r>
            <a:r>
              <a:rPr sz="2400" dirty="0">
                <a:latin typeface="Calibri" panose="020F0502020204030204" pitchFamily="34" charset="0"/>
                <a:cs typeface="Tw Cen MT"/>
              </a:rPr>
              <a:t>el (</a:t>
            </a:r>
            <a:r>
              <a:rPr sz="2400" spc="-35" dirty="0">
                <a:latin typeface="Calibri" panose="020F0502020204030204" pitchFamily="34" charset="0"/>
                <a:cs typeface="Tw Cen MT"/>
              </a:rPr>
              <a:t>e</a:t>
            </a:r>
            <a:r>
              <a:rPr sz="2400" dirty="0">
                <a:latin typeface="Calibri" panose="020F0502020204030204" pitchFamily="34" charset="0"/>
                <a:cs typeface="Tw Cen MT"/>
              </a:rPr>
              <a:t>.</a:t>
            </a:r>
            <a:r>
              <a:rPr sz="2400" spc="-55" dirty="0">
                <a:latin typeface="Calibri" panose="020F0502020204030204" pitchFamily="34" charset="0"/>
                <a:cs typeface="Tw Cen MT"/>
              </a:rPr>
              <a:t>g</a:t>
            </a:r>
            <a:r>
              <a:rPr sz="2400" dirty="0">
                <a:latin typeface="Calibri" panose="020F0502020204030204" pitchFamily="34" charset="0"/>
                <a:cs typeface="Tw Cen MT"/>
              </a:rPr>
              <a:t>., “Out </a:t>
            </a:r>
            <a:r>
              <a:rPr sz="2400" spc="-10" dirty="0">
                <a:latin typeface="Calibri" panose="020F0502020204030204" pitchFamily="34" charset="0"/>
                <a:cs typeface="Tw Cen MT"/>
              </a:rPr>
              <a:t>o</a:t>
            </a:r>
            <a:r>
              <a:rPr sz="2400" dirty="0">
                <a:latin typeface="Calibri" panose="020F0502020204030204" pitchFamily="34" charset="0"/>
                <a:cs typeface="Tw Cen MT"/>
              </a:rPr>
              <a:t>f</a:t>
            </a:r>
            <a:r>
              <a:rPr sz="2400" spc="75" dirty="0">
                <a:latin typeface="Calibri" panose="020F0502020204030204" pitchFamily="34" charset="0"/>
                <a:cs typeface="Tw Cen MT"/>
              </a:rPr>
              <a:t> </a:t>
            </a:r>
            <a:r>
              <a:rPr sz="2400" dirty="0">
                <a:latin typeface="Calibri" panose="020F0502020204030204" pitchFamily="34" charset="0"/>
                <a:cs typeface="Tw Cen MT"/>
              </a:rPr>
              <a:t>fi</a:t>
            </a:r>
            <a:r>
              <a:rPr sz="2400" spc="-45" dirty="0">
                <a:latin typeface="Calibri" panose="020F0502020204030204" pitchFamily="34" charset="0"/>
                <a:cs typeface="Tw Cen MT"/>
              </a:rPr>
              <a:t>v</a:t>
            </a:r>
            <a:r>
              <a:rPr sz="2400" dirty="0">
                <a:latin typeface="Calibri" panose="020F0502020204030204" pitchFamily="34" charset="0"/>
                <a:cs typeface="Tw Cen MT"/>
              </a:rPr>
              <a:t>e</a:t>
            </a:r>
            <a:r>
              <a:rPr sz="2400" spc="-20" dirty="0">
                <a:latin typeface="Calibri" panose="020F0502020204030204" pitchFamily="34" charset="0"/>
                <a:cs typeface="Tw Cen MT"/>
              </a:rPr>
              <a:t> </a:t>
            </a:r>
            <a:r>
              <a:rPr sz="2400" dirty="0">
                <a:latin typeface="Calibri" panose="020F0502020204030204" pitchFamily="34" charset="0"/>
                <a:cs typeface="Tw Cen MT"/>
              </a:rPr>
              <a:t>ite</a:t>
            </a:r>
            <a:r>
              <a:rPr sz="2400" spc="-10" dirty="0">
                <a:latin typeface="Calibri" panose="020F0502020204030204" pitchFamily="34" charset="0"/>
                <a:cs typeface="Tw Cen MT"/>
              </a:rPr>
              <a:t>m</a:t>
            </a:r>
            <a:r>
              <a:rPr sz="2400" dirty="0">
                <a:latin typeface="Calibri" panose="020F0502020204030204" pitchFamily="34" charset="0"/>
                <a:cs typeface="Tw Cen MT"/>
              </a:rPr>
              <a:t>s that</a:t>
            </a:r>
            <a:r>
              <a:rPr sz="2400" spc="-10" dirty="0">
                <a:latin typeface="Calibri" panose="020F0502020204030204" pitchFamily="34" charset="0"/>
                <a:cs typeface="Tw Cen MT"/>
              </a:rPr>
              <a:t> a</a:t>
            </a:r>
            <a:r>
              <a:rPr sz="2400" dirty="0">
                <a:latin typeface="Calibri" panose="020F0502020204030204" pitchFamily="34" charset="0"/>
                <a:cs typeface="Tw Cen MT"/>
              </a:rPr>
              <a:t>ssessed </a:t>
            </a:r>
            <a:r>
              <a:rPr sz="2400" spc="-80" dirty="0">
                <a:latin typeface="Calibri" panose="020F0502020204030204" pitchFamily="34" charset="0"/>
                <a:cs typeface="Tw Cen MT"/>
              </a:rPr>
              <a:t>y</a:t>
            </a:r>
            <a:r>
              <a:rPr sz="2400" dirty="0">
                <a:latin typeface="Calibri" panose="020F0502020204030204" pitchFamily="34" charset="0"/>
                <a:cs typeface="Tw Cen MT"/>
              </a:rPr>
              <a:t>our so</a:t>
            </a:r>
            <a:r>
              <a:rPr sz="2400" spc="-50" dirty="0">
                <a:latin typeface="Calibri" panose="020F0502020204030204" pitchFamily="34" charset="0"/>
                <a:cs typeface="Tw Cen MT"/>
              </a:rPr>
              <a:t>n</a:t>
            </a:r>
            <a:r>
              <a:rPr sz="2400" spc="-30" dirty="0">
                <a:latin typeface="Calibri" panose="020F0502020204030204" pitchFamily="34" charset="0"/>
                <a:cs typeface="Tw Cen MT"/>
              </a:rPr>
              <a:t>’</a:t>
            </a:r>
            <a:r>
              <a:rPr sz="2400" dirty="0">
                <a:latin typeface="Calibri" panose="020F0502020204030204" pitchFamily="34" charset="0"/>
                <a:cs typeface="Tw Cen MT"/>
              </a:rPr>
              <a:t>s </a:t>
            </a:r>
            <a:r>
              <a:rPr sz="2400" spc="-15" dirty="0">
                <a:latin typeface="Calibri" panose="020F0502020204030204" pitchFamily="34" charset="0"/>
                <a:cs typeface="Tw Cen MT"/>
              </a:rPr>
              <a:t>k</a:t>
            </a:r>
            <a:r>
              <a:rPr sz="2400" spc="-10" dirty="0">
                <a:latin typeface="Calibri" panose="020F0502020204030204" pitchFamily="34" charset="0"/>
                <a:cs typeface="Tw Cen MT"/>
              </a:rPr>
              <a:t>n</a:t>
            </a:r>
            <a:r>
              <a:rPr sz="2400" spc="-75" dirty="0">
                <a:latin typeface="Calibri" panose="020F0502020204030204" pitchFamily="34" charset="0"/>
                <a:cs typeface="Tw Cen MT"/>
              </a:rPr>
              <a:t>o</a:t>
            </a:r>
            <a:r>
              <a:rPr sz="2400" spc="-15" dirty="0">
                <a:latin typeface="Calibri" panose="020F0502020204030204" pitchFamily="34" charset="0"/>
                <a:cs typeface="Tw Cen MT"/>
              </a:rPr>
              <a:t>wle</a:t>
            </a:r>
            <a:r>
              <a:rPr sz="2400" spc="-25" dirty="0">
                <a:latin typeface="Calibri" panose="020F0502020204030204" pitchFamily="34" charset="0"/>
                <a:cs typeface="Tw Cen MT"/>
              </a:rPr>
              <a:t>d</a:t>
            </a:r>
            <a:r>
              <a:rPr sz="2400" spc="-70" dirty="0">
                <a:latin typeface="Calibri" panose="020F0502020204030204" pitchFamily="34" charset="0"/>
                <a:cs typeface="Tw Cen MT"/>
              </a:rPr>
              <a:t>g</a:t>
            </a:r>
            <a:r>
              <a:rPr sz="2400" dirty="0">
                <a:latin typeface="Calibri" panose="020F0502020204030204" pitchFamily="34" charset="0"/>
                <a:cs typeface="Tw Cen MT"/>
              </a:rPr>
              <a:t>e </a:t>
            </a:r>
            <a:r>
              <a:rPr sz="2400" spc="-25" dirty="0">
                <a:latin typeface="Calibri" panose="020F0502020204030204" pitchFamily="34" charset="0"/>
                <a:cs typeface="Tw Cen MT"/>
              </a:rPr>
              <a:t>a</a:t>
            </a:r>
            <a:r>
              <a:rPr sz="2400" spc="-15" dirty="0">
                <a:latin typeface="Calibri" panose="020F0502020204030204" pitchFamily="34" charset="0"/>
                <a:cs typeface="Tw Cen MT"/>
              </a:rPr>
              <a:t>nd</a:t>
            </a:r>
            <a:r>
              <a:rPr sz="2400" spc="5" dirty="0">
                <a:latin typeface="Calibri" panose="020F0502020204030204" pitchFamily="34" charset="0"/>
                <a:cs typeface="Tw Cen MT"/>
              </a:rPr>
              <a:t> </a:t>
            </a:r>
            <a:r>
              <a:rPr sz="2400" spc="-10" dirty="0">
                <a:latin typeface="Calibri" panose="020F0502020204030204" pitchFamily="34" charset="0"/>
                <a:cs typeface="Tw Cen MT"/>
              </a:rPr>
              <a:t>sk</a:t>
            </a:r>
            <a:r>
              <a:rPr sz="2400" spc="-5" dirty="0">
                <a:latin typeface="Calibri" panose="020F0502020204030204" pitchFamily="34" charset="0"/>
                <a:cs typeface="Tw Cen MT"/>
              </a:rPr>
              <a:t>il</a:t>
            </a:r>
            <a:r>
              <a:rPr sz="2400" dirty="0">
                <a:latin typeface="Calibri" panose="020F0502020204030204" pitchFamily="34" charset="0"/>
                <a:cs typeface="Tw Cen MT"/>
              </a:rPr>
              <a:t>ls</a:t>
            </a:r>
            <a:r>
              <a:rPr sz="2400" spc="-25" dirty="0">
                <a:latin typeface="Calibri" panose="020F0502020204030204" pitchFamily="34" charset="0"/>
                <a:cs typeface="Tw Cen MT"/>
              </a:rPr>
              <a:t> </a:t>
            </a:r>
            <a:r>
              <a:rPr sz="2400" dirty="0">
                <a:latin typeface="Calibri" panose="020F0502020204030204" pitchFamily="34" charset="0"/>
                <a:cs typeface="Tw Cen MT"/>
              </a:rPr>
              <a:t>with</a:t>
            </a:r>
            <a:r>
              <a:rPr sz="2400" spc="-5" dirty="0">
                <a:latin typeface="Calibri" panose="020F0502020204030204" pitchFamily="34" charset="0"/>
                <a:cs typeface="Tw Cen MT"/>
              </a:rPr>
              <a:t> </a:t>
            </a:r>
            <a:r>
              <a:rPr sz="2400" dirty="0">
                <a:latin typeface="Calibri" panose="020F0502020204030204" pitchFamily="34" charset="0"/>
                <a:cs typeface="Tw Cen MT"/>
              </a:rPr>
              <a:t>res</a:t>
            </a:r>
            <a:r>
              <a:rPr sz="2400" spc="-15" dirty="0">
                <a:latin typeface="Calibri" panose="020F0502020204030204" pitchFamily="34" charset="0"/>
                <a:cs typeface="Tw Cen MT"/>
              </a:rPr>
              <a:t>pect</a:t>
            </a:r>
            <a:r>
              <a:rPr sz="2400" spc="-10" dirty="0">
                <a:latin typeface="Calibri" panose="020F0502020204030204" pitchFamily="34" charset="0"/>
                <a:cs typeface="Tw Cen MT"/>
              </a:rPr>
              <a:t> to</a:t>
            </a:r>
            <a:r>
              <a:rPr sz="2400" spc="20" dirty="0">
                <a:latin typeface="Calibri" panose="020F0502020204030204" pitchFamily="34" charset="0"/>
                <a:cs typeface="Tw Cen MT"/>
              </a:rPr>
              <a:t> </a:t>
            </a:r>
            <a:r>
              <a:rPr sz="2400" i="1" dirty="0">
                <a:latin typeface="Calibri" panose="020F0502020204030204" pitchFamily="34" charset="0"/>
                <a:cs typeface="Tw Cen MT"/>
              </a:rPr>
              <a:t>In</a:t>
            </a:r>
            <a:r>
              <a:rPr sz="2400" i="1" spc="-10" dirty="0">
                <a:latin typeface="Calibri" panose="020F0502020204030204" pitchFamily="34" charset="0"/>
                <a:cs typeface="Tw Cen MT"/>
              </a:rPr>
              <a:t>t</a:t>
            </a:r>
            <a:r>
              <a:rPr sz="2400" i="1" spc="-15" dirty="0">
                <a:latin typeface="Calibri" panose="020F0502020204030204" pitchFamily="34" charset="0"/>
                <a:cs typeface="Tw Cen MT"/>
              </a:rPr>
              <a:t>e</a:t>
            </a:r>
            <a:r>
              <a:rPr sz="2400" i="1" spc="-5" dirty="0">
                <a:latin typeface="Calibri" panose="020F0502020204030204" pitchFamily="34" charset="0"/>
                <a:cs typeface="Tw Cen MT"/>
              </a:rPr>
              <a:t>r</a:t>
            </a:r>
            <a:r>
              <a:rPr sz="2400" i="1" spc="-15" dirty="0">
                <a:latin typeface="Calibri" panose="020F0502020204030204" pitchFamily="34" charset="0"/>
                <a:cs typeface="Tw Cen MT"/>
              </a:rPr>
              <a:t>dep</a:t>
            </a:r>
            <a:r>
              <a:rPr sz="2400" i="1" spc="-10" dirty="0">
                <a:latin typeface="Calibri" panose="020F0502020204030204" pitchFamily="34" charset="0"/>
                <a:cs typeface="Tw Cen MT"/>
              </a:rPr>
              <a:t>e</a:t>
            </a:r>
            <a:r>
              <a:rPr sz="2400" i="1" spc="-20" dirty="0">
                <a:latin typeface="Calibri" panose="020F0502020204030204" pitchFamily="34" charset="0"/>
                <a:cs typeface="Tw Cen MT"/>
              </a:rPr>
              <a:t>ndenc</a:t>
            </a:r>
            <a:r>
              <a:rPr sz="2400" i="1" spc="-15" dirty="0">
                <a:latin typeface="Calibri" panose="020F0502020204030204" pitchFamily="34" charset="0"/>
                <a:cs typeface="Tw Cen MT"/>
              </a:rPr>
              <a:t>e</a:t>
            </a:r>
            <a:r>
              <a:rPr sz="2400" i="1" spc="-10" dirty="0">
                <a:latin typeface="Calibri" panose="020F0502020204030204" pitchFamily="34" charset="0"/>
                <a:cs typeface="Tw Cen MT"/>
              </a:rPr>
              <a:t> </a:t>
            </a:r>
            <a:r>
              <a:rPr sz="2400" i="1" dirty="0">
                <a:latin typeface="Calibri" panose="020F0502020204030204" pitchFamily="34" charset="0"/>
                <a:cs typeface="Tw Cen MT"/>
              </a:rPr>
              <a:t>of O</a:t>
            </a:r>
            <a:r>
              <a:rPr sz="2400" i="1" spc="-95" dirty="0">
                <a:latin typeface="Calibri" panose="020F0502020204030204" pitchFamily="34" charset="0"/>
                <a:cs typeface="Tw Cen MT"/>
              </a:rPr>
              <a:t>r</a:t>
            </a:r>
            <a:r>
              <a:rPr sz="2400" i="1" spc="-15" dirty="0">
                <a:latin typeface="Calibri" panose="020F0502020204030204" pitchFamily="34" charset="0"/>
                <a:cs typeface="Tw Cen MT"/>
              </a:rPr>
              <a:t>ga</a:t>
            </a:r>
            <a:r>
              <a:rPr sz="2400" i="1" spc="-25" dirty="0">
                <a:latin typeface="Calibri" panose="020F0502020204030204" pitchFamily="34" charset="0"/>
                <a:cs typeface="Tw Cen MT"/>
              </a:rPr>
              <a:t>n</a:t>
            </a:r>
            <a:r>
              <a:rPr sz="2400" i="1" spc="-5" dirty="0">
                <a:latin typeface="Calibri" panose="020F0502020204030204" pitchFamily="34" charset="0"/>
                <a:cs typeface="Tw Cen MT"/>
              </a:rPr>
              <a:t>i</a:t>
            </a:r>
            <a:r>
              <a:rPr sz="2400" i="1" dirty="0">
                <a:latin typeface="Calibri" panose="020F0502020204030204" pitchFamily="34" charset="0"/>
                <a:cs typeface="Tw Cen MT"/>
              </a:rPr>
              <a:t>sms</a:t>
            </a:r>
            <a:r>
              <a:rPr sz="2400" i="1" spc="5" dirty="0">
                <a:latin typeface="Calibri" panose="020F0502020204030204" pitchFamily="34" charset="0"/>
                <a:cs typeface="Tw Cen MT"/>
              </a:rPr>
              <a:t> </a:t>
            </a:r>
            <a:r>
              <a:rPr sz="2400" i="1" spc="-5" dirty="0">
                <a:latin typeface="Calibri" panose="020F0502020204030204" pitchFamily="34" charset="0"/>
                <a:cs typeface="Tw Cen MT"/>
              </a:rPr>
              <a:t>i</a:t>
            </a:r>
            <a:r>
              <a:rPr sz="2400" i="1" dirty="0">
                <a:latin typeface="Calibri" panose="020F0502020204030204" pitchFamily="34" charset="0"/>
                <a:cs typeface="Tw Cen MT"/>
              </a:rPr>
              <a:t>n t</a:t>
            </a:r>
            <a:r>
              <a:rPr sz="2400" i="1" spc="-10" dirty="0">
                <a:latin typeface="Calibri" panose="020F0502020204030204" pitchFamily="34" charset="0"/>
                <a:cs typeface="Tw Cen MT"/>
              </a:rPr>
              <a:t>h</a:t>
            </a:r>
            <a:r>
              <a:rPr sz="2400" i="1" spc="-15" dirty="0">
                <a:latin typeface="Calibri" panose="020F0502020204030204" pitchFamily="34" charset="0"/>
                <a:cs typeface="Tw Cen MT"/>
              </a:rPr>
              <a:t>e</a:t>
            </a:r>
            <a:r>
              <a:rPr sz="2400" i="1" spc="10" dirty="0">
                <a:latin typeface="Calibri" panose="020F0502020204030204" pitchFamily="34" charset="0"/>
                <a:cs typeface="Tw Cen MT"/>
              </a:rPr>
              <a:t> </a:t>
            </a:r>
            <a:r>
              <a:rPr sz="2400" i="1" dirty="0">
                <a:latin typeface="Calibri" panose="020F0502020204030204" pitchFamily="34" charset="0"/>
                <a:cs typeface="Tw Cen MT"/>
              </a:rPr>
              <a:t>Env</a:t>
            </a:r>
            <a:r>
              <a:rPr sz="2400" i="1" spc="-5" dirty="0">
                <a:latin typeface="Calibri" panose="020F0502020204030204" pitchFamily="34" charset="0"/>
                <a:cs typeface="Tw Cen MT"/>
              </a:rPr>
              <a:t>i</a:t>
            </a:r>
            <a:r>
              <a:rPr sz="2400" i="1" spc="-20" dirty="0">
                <a:latin typeface="Calibri" panose="020F0502020204030204" pitchFamily="34" charset="0"/>
                <a:cs typeface="Tw Cen MT"/>
              </a:rPr>
              <a:t>r</a:t>
            </a:r>
            <a:r>
              <a:rPr sz="2400" i="1" dirty="0">
                <a:latin typeface="Calibri" panose="020F0502020204030204" pitchFamily="34" charset="0"/>
                <a:cs typeface="Tw Cen MT"/>
              </a:rPr>
              <a:t>onment, </a:t>
            </a:r>
            <a:r>
              <a:rPr sz="2400" spc="-75" dirty="0">
                <a:latin typeface="Calibri" panose="020F0502020204030204" pitchFamily="34" charset="0"/>
                <a:cs typeface="Tw Cen MT"/>
              </a:rPr>
              <a:t>y</a:t>
            </a:r>
            <a:r>
              <a:rPr sz="2400" spc="-15" dirty="0">
                <a:latin typeface="Calibri" panose="020F0502020204030204" pitchFamily="34" charset="0"/>
                <a:cs typeface="Tw Cen MT"/>
              </a:rPr>
              <a:t>our</a:t>
            </a:r>
            <a:r>
              <a:rPr sz="2400" spc="-10" dirty="0">
                <a:latin typeface="Calibri" panose="020F0502020204030204" pitchFamily="34" charset="0"/>
                <a:cs typeface="Tw Cen MT"/>
              </a:rPr>
              <a:t> </a:t>
            </a:r>
            <a:r>
              <a:rPr sz="2400" spc="-15" dirty="0">
                <a:latin typeface="Calibri" panose="020F0502020204030204" pitchFamily="34" charset="0"/>
                <a:cs typeface="Tw Cen MT"/>
              </a:rPr>
              <a:t>son</a:t>
            </a:r>
            <a:r>
              <a:rPr sz="2400" spc="5" dirty="0">
                <a:latin typeface="Calibri" panose="020F0502020204030204" pitchFamily="34" charset="0"/>
                <a:cs typeface="Tw Cen MT"/>
              </a:rPr>
              <a:t> </a:t>
            </a:r>
            <a:r>
              <a:rPr sz="2400" spc="-125" dirty="0">
                <a:latin typeface="Calibri" panose="020F0502020204030204" pitchFamily="34" charset="0"/>
                <a:cs typeface="Tw Cen MT"/>
              </a:rPr>
              <a:t>w</a:t>
            </a:r>
            <a:r>
              <a:rPr sz="2400" spc="-15" dirty="0">
                <a:latin typeface="Calibri" panose="020F0502020204030204" pitchFamily="34" charset="0"/>
                <a:cs typeface="Tw Cen MT"/>
              </a:rPr>
              <a:t>as</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spc="-15" dirty="0">
                <a:latin typeface="Calibri" panose="020F0502020204030204" pitchFamily="34" charset="0"/>
                <a:cs typeface="Tw Cen MT"/>
              </a:rPr>
              <a:t>ble</a:t>
            </a:r>
            <a:r>
              <a:rPr sz="2400" dirty="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15" dirty="0">
                <a:latin typeface="Calibri" panose="020F0502020204030204" pitchFamily="34" charset="0"/>
                <a:cs typeface="Tw Cen MT"/>
              </a:rPr>
              <a:t>an</a:t>
            </a:r>
            <a:r>
              <a:rPr sz="2400" spc="-20" dirty="0">
                <a:latin typeface="Calibri" panose="020F0502020204030204" pitchFamily="34" charset="0"/>
                <a:cs typeface="Tw Cen MT"/>
              </a:rPr>
              <a:t>s</a:t>
            </a:r>
            <a:r>
              <a:rPr sz="2400" spc="-75" dirty="0">
                <a:latin typeface="Calibri" panose="020F0502020204030204" pitchFamily="34" charset="0"/>
                <a:cs typeface="Tw Cen MT"/>
              </a:rPr>
              <a:t>w</a:t>
            </a:r>
            <a:r>
              <a:rPr sz="2400" dirty="0">
                <a:latin typeface="Calibri" panose="020F0502020204030204" pitchFamily="34" charset="0"/>
                <a:cs typeface="Tw Cen MT"/>
              </a:rPr>
              <a:t>er</a:t>
            </a:r>
            <a:r>
              <a:rPr sz="2400" spc="-10" dirty="0">
                <a:latin typeface="Calibri" panose="020F0502020204030204" pitchFamily="34" charset="0"/>
                <a:cs typeface="Tw Cen MT"/>
              </a:rPr>
              <a:t> </a:t>
            </a:r>
            <a:r>
              <a:rPr sz="2400" spc="-15" dirty="0">
                <a:latin typeface="Calibri" panose="020F0502020204030204" pitchFamily="34" charset="0"/>
                <a:cs typeface="Tw Cen MT"/>
              </a:rPr>
              <a:t>one</a:t>
            </a:r>
            <a:r>
              <a:rPr sz="2400" spc="-10" dirty="0">
                <a:latin typeface="Calibri" panose="020F0502020204030204" pitchFamily="34" charset="0"/>
                <a:cs typeface="Tw Cen MT"/>
              </a:rPr>
              <a:t> cor</a:t>
            </a:r>
            <a:r>
              <a:rPr sz="2400" spc="-5" dirty="0">
                <a:latin typeface="Calibri" panose="020F0502020204030204" pitchFamily="34" charset="0"/>
                <a:cs typeface="Tw Cen MT"/>
              </a:rPr>
              <a:t>r</a:t>
            </a:r>
            <a:r>
              <a:rPr sz="2400" dirty="0">
                <a:latin typeface="Calibri" panose="020F0502020204030204" pitchFamily="34" charset="0"/>
                <a:cs typeface="Tw Cen MT"/>
              </a:rPr>
              <a:t>ectly”</a:t>
            </a:r>
            <a:r>
              <a:rPr sz="2400" spc="-10" dirty="0">
                <a:latin typeface="Calibri" panose="020F0502020204030204" pitchFamily="34" charset="0"/>
                <a:cs typeface="Tw Cen MT"/>
              </a:rPr>
              <a:t>)</a:t>
            </a:r>
            <a:endParaRPr sz="24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34</a:t>
            </a:fld>
            <a:endParaRPr lang="en-US" altLang="en-US"/>
          </a:p>
        </p:txBody>
      </p:sp>
    </p:spTree>
    <p:extLst>
      <p:ext uri="{BB962C8B-B14F-4D97-AF65-F5344CB8AC3E}">
        <p14:creationId xmlns:p14="http://schemas.microsoft.com/office/powerpoint/2010/main" val="281147158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35585" algn="ctr">
              <a:lnSpc>
                <a:spcPct val="100000"/>
              </a:lnSpc>
            </a:pPr>
            <a:r>
              <a:rPr sz="4000" spc="-20" dirty="0">
                <a:solidFill>
                  <a:schemeClr val="tx1"/>
                </a:solidFill>
                <a:latin typeface="Calibri" panose="020F0502020204030204" pitchFamily="34" charset="0"/>
              </a:rPr>
              <a:t>Discussing</a:t>
            </a:r>
            <a:r>
              <a:rPr sz="4000" spc="-5" dirty="0">
                <a:solidFill>
                  <a:schemeClr val="tx1"/>
                </a:solidFill>
                <a:latin typeface="Calibri" panose="020F0502020204030204" pitchFamily="34" charset="0"/>
              </a:rPr>
              <a:t> </a:t>
            </a:r>
            <a:r>
              <a:rPr sz="4000" spc="-335" dirty="0">
                <a:solidFill>
                  <a:schemeClr val="tx1"/>
                </a:solidFill>
                <a:latin typeface="Calibri" panose="020F0502020204030204" pitchFamily="34" charset="0"/>
              </a:rPr>
              <a:t>T</a:t>
            </a:r>
            <a:r>
              <a:rPr sz="4000" spc="-15" dirty="0">
                <a:solidFill>
                  <a:schemeClr val="tx1"/>
                </a:solidFill>
                <a:latin typeface="Calibri" panose="020F0502020204030204" pitchFamily="34" charset="0"/>
              </a:rPr>
              <a:t>est</a:t>
            </a:r>
            <a:r>
              <a:rPr sz="4000" spc="10" dirty="0">
                <a:solidFill>
                  <a:schemeClr val="tx1"/>
                </a:solidFill>
                <a:latin typeface="Calibri" panose="020F0502020204030204" pitchFamily="34" charset="0"/>
              </a:rPr>
              <a:t> </a:t>
            </a:r>
            <a:r>
              <a:rPr sz="4000" spc="-140" dirty="0">
                <a:solidFill>
                  <a:schemeClr val="tx1"/>
                </a:solidFill>
                <a:latin typeface="Calibri" panose="020F0502020204030204" pitchFamily="34" charset="0"/>
              </a:rPr>
              <a:t>R</a:t>
            </a:r>
            <a:r>
              <a:rPr sz="4000" spc="-15" dirty="0">
                <a:solidFill>
                  <a:schemeClr val="tx1"/>
                </a:solidFill>
                <a:latin typeface="Calibri" panose="020F0502020204030204" pitchFamily="34" charset="0"/>
              </a:rPr>
              <a:t>esults</a:t>
            </a:r>
            <a:r>
              <a:rPr sz="4000" spc="-5" dirty="0">
                <a:solidFill>
                  <a:schemeClr val="tx1"/>
                </a:solidFill>
                <a:latin typeface="Calibri" panose="020F0502020204030204" pitchFamily="34" charset="0"/>
              </a:rPr>
              <a:t> </a:t>
            </a:r>
            <a:r>
              <a:rPr sz="4000" spc="-20" dirty="0">
                <a:solidFill>
                  <a:schemeClr val="tx1"/>
                </a:solidFill>
                <a:latin typeface="Calibri" panose="020F0502020204030204" pitchFamily="34" charset="0"/>
              </a:rPr>
              <a:t>with</a:t>
            </a:r>
            <a:r>
              <a:rPr sz="4000" spc="-5" dirty="0">
                <a:solidFill>
                  <a:schemeClr val="tx1"/>
                </a:solidFill>
                <a:latin typeface="Calibri" panose="020F0502020204030204" pitchFamily="34" charset="0"/>
              </a:rPr>
              <a:t> </a:t>
            </a:r>
            <a:r>
              <a:rPr sz="4000" spc="-260" dirty="0">
                <a:solidFill>
                  <a:schemeClr val="tx1"/>
                </a:solidFill>
                <a:latin typeface="Calibri" panose="020F0502020204030204" pitchFamily="34" charset="0"/>
              </a:rPr>
              <a:t>P</a:t>
            </a:r>
            <a:r>
              <a:rPr sz="4000" spc="-20" dirty="0">
                <a:solidFill>
                  <a:schemeClr val="tx1"/>
                </a:solidFill>
                <a:latin typeface="Calibri" panose="020F0502020204030204" pitchFamily="34" charset="0"/>
              </a:rPr>
              <a:t>arents</a:t>
            </a:r>
            <a:endParaRPr sz="4000" dirty="0">
              <a:solidFill>
                <a:schemeClr val="tx1"/>
              </a:solidFill>
              <a:latin typeface="Calibri" panose="020F0502020204030204" pitchFamily="34" charset="0"/>
            </a:endParaRPr>
          </a:p>
          <a:p>
            <a:pPr marL="234950" algn="ctr">
              <a:lnSpc>
                <a:spcPct val="100000"/>
              </a:lnSpc>
              <a:spcBef>
                <a:spcPts val="55"/>
              </a:spcBef>
            </a:pPr>
            <a:r>
              <a:rPr sz="3200" dirty="0">
                <a:solidFill>
                  <a:schemeClr val="tx1"/>
                </a:solidFill>
                <a:latin typeface="Calibri" panose="020F0502020204030204" pitchFamily="34" charset="0"/>
              </a:rPr>
              <a:t>(continu</a:t>
            </a:r>
            <a:r>
              <a:rPr sz="3200" spc="5" dirty="0">
                <a:solidFill>
                  <a:schemeClr val="tx1"/>
                </a:solidFill>
                <a:latin typeface="Calibri" panose="020F0502020204030204" pitchFamily="34" charset="0"/>
              </a:rPr>
              <a:t>e</a:t>
            </a:r>
            <a:r>
              <a:rPr sz="3200" dirty="0">
                <a:solidFill>
                  <a:schemeClr val="tx1"/>
                </a:solidFill>
                <a:latin typeface="Calibri" panose="020F0502020204030204" pitchFamily="34" charset="0"/>
              </a:rPr>
              <a:t>d)</a:t>
            </a:r>
          </a:p>
        </p:txBody>
      </p:sp>
      <p:sp>
        <p:nvSpPr>
          <p:cNvPr id="3" name="object 3"/>
          <p:cNvSpPr txBox="1"/>
          <p:nvPr/>
        </p:nvSpPr>
        <p:spPr>
          <a:xfrm>
            <a:off x="167740" y="1279905"/>
            <a:ext cx="8366659" cy="3711575"/>
          </a:xfrm>
          <a:prstGeom prst="rect">
            <a:avLst/>
          </a:prstGeom>
        </p:spPr>
        <p:txBody>
          <a:bodyPr vert="horz" wrap="square" lIns="0" tIns="0" rIns="0" bIns="0" rtlCol="0">
            <a:spAutoFit/>
          </a:bodyPr>
          <a:lstStyle/>
          <a:p>
            <a:pPr marL="12700">
              <a:lnSpc>
                <a:spcPct val="100000"/>
              </a:lnSpc>
            </a:pPr>
            <a:endParaRPr sz="1200" dirty="0">
              <a:latin typeface="Arial"/>
              <a:cs typeface="Arial"/>
            </a:endParaRPr>
          </a:p>
          <a:p>
            <a:pPr>
              <a:lnSpc>
                <a:spcPts val="700"/>
              </a:lnSpc>
              <a:spcBef>
                <a:spcPts val="15"/>
              </a:spcBef>
            </a:pPr>
            <a:endParaRPr sz="700" dirty="0"/>
          </a:p>
          <a:p>
            <a:pPr>
              <a:lnSpc>
                <a:spcPts val="1200"/>
              </a:lnSpc>
            </a:pPr>
            <a:endParaRPr sz="1200" dirty="0"/>
          </a:p>
          <a:p>
            <a:pPr>
              <a:lnSpc>
                <a:spcPts val="1200"/>
              </a:lnSpc>
            </a:pPr>
            <a:endParaRPr sz="1200" dirty="0"/>
          </a:p>
          <a:p>
            <a:pPr marL="1090930" marR="119380" indent="-342900">
              <a:lnSpc>
                <a:spcPct val="90000"/>
              </a:lnSpc>
              <a:buClr>
                <a:srgbClr val="0070C0"/>
              </a:buClr>
              <a:buSzPct val="100000"/>
              <a:buFont typeface="Courier New" panose="02070309020205020404" pitchFamily="49" charset="0"/>
              <a:buChar char="o"/>
              <a:tabLst>
                <a:tab pos="1021715" algn="l"/>
              </a:tabLst>
            </a:pPr>
            <a:r>
              <a:rPr sz="2400" spc="-15" dirty="0">
                <a:latin typeface="Calibri" panose="020F0502020204030204" pitchFamily="34" charset="0"/>
                <a:cs typeface="Tw Cen MT"/>
              </a:rPr>
              <a:t>Emphasi</a:t>
            </a:r>
            <a:r>
              <a:rPr sz="2400" spc="-10" dirty="0">
                <a:latin typeface="Calibri" panose="020F0502020204030204" pitchFamily="34" charset="0"/>
                <a:cs typeface="Tw Cen MT"/>
              </a:rPr>
              <a:t>z</a:t>
            </a:r>
            <a:r>
              <a:rPr sz="2400" dirty="0">
                <a:latin typeface="Calibri" panose="020F0502020204030204" pitchFamily="34" charset="0"/>
                <a:cs typeface="Tw Cen MT"/>
              </a:rPr>
              <a:t>e</a:t>
            </a:r>
            <a:r>
              <a:rPr sz="2400" spc="-15"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a:t>
            </a:r>
            <a:r>
              <a:rPr sz="2400" spc="-10" dirty="0">
                <a:latin typeface="Calibri" panose="020F0502020204030204" pitchFamily="34" charset="0"/>
                <a:cs typeface="Tw Cen MT"/>
              </a:rPr>
              <a:t>th</a:t>
            </a:r>
            <a:r>
              <a:rPr sz="2400" dirty="0">
                <a:latin typeface="Calibri" panose="020F0502020204030204" pitchFamily="34" charset="0"/>
                <a:cs typeface="Tw Cen MT"/>
              </a:rPr>
              <a:t>e </a:t>
            </a:r>
            <a:r>
              <a:rPr sz="2400" spc="-15" dirty="0">
                <a:latin typeface="Calibri" panose="020F0502020204030204" pitchFamily="34" charset="0"/>
                <a:cs typeface="Tw Cen MT"/>
              </a:rPr>
              <a:t>ORExt</a:t>
            </a:r>
            <a:r>
              <a:rPr sz="240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a:t>
            </a:r>
            <a:r>
              <a:rPr sz="2400" spc="-15" dirty="0">
                <a:latin typeface="Calibri" panose="020F0502020204030204" pitchFamily="34" charset="0"/>
                <a:cs typeface="Tw Cen MT"/>
              </a:rPr>
              <a:t> a</a:t>
            </a:r>
            <a:r>
              <a:rPr sz="2400" dirty="0">
                <a:latin typeface="Calibri" panose="020F0502020204030204" pitchFamily="34" charset="0"/>
                <a:cs typeface="Tw Cen MT"/>
              </a:rPr>
              <a:t> </a:t>
            </a:r>
            <a:r>
              <a:rPr sz="2400" spc="5" dirty="0">
                <a:latin typeface="Calibri" panose="020F0502020204030204" pitchFamily="34" charset="0"/>
                <a:cs typeface="Tw Cen MT"/>
              </a:rPr>
              <a:t>s</a:t>
            </a:r>
            <a:r>
              <a:rPr sz="2400" spc="-15" dirty="0">
                <a:latin typeface="Calibri" panose="020F0502020204030204" pitchFamily="34" charset="0"/>
                <a:cs typeface="Tw Cen MT"/>
              </a:rPr>
              <a:t>umm</a:t>
            </a:r>
            <a:r>
              <a:rPr sz="2400" spc="-25" dirty="0">
                <a:latin typeface="Calibri" panose="020F0502020204030204" pitchFamily="34" charset="0"/>
                <a:cs typeface="Tw Cen MT"/>
              </a:rPr>
              <a:t>a</a:t>
            </a:r>
            <a:r>
              <a:rPr sz="2400" dirty="0">
                <a:latin typeface="Calibri" panose="020F0502020204030204" pitchFamily="34" charset="0"/>
                <a:cs typeface="Tw Cen MT"/>
              </a:rPr>
              <a:t>ti</a:t>
            </a:r>
            <a:r>
              <a:rPr sz="2400" spc="-45" dirty="0">
                <a:latin typeface="Calibri" panose="020F0502020204030204" pitchFamily="34" charset="0"/>
                <a:cs typeface="Tw Cen MT"/>
              </a:rPr>
              <a:t>v</a:t>
            </a:r>
            <a:r>
              <a:rPr sz="2400" dirty="0">
                <a:latin typeface="Calibri" panose="020F0502020204030204" pitchFamily="34" charset="0"/>
                <a:cs typeface="Tw Cen MT"/>
              </a:rPr>
              <a:t>e </a:t>
            </a:r>
            <a:r>
              <a:rPr sz="2400" spc="-25" dirty="0">
                <a:latin typeface="Calibri" panose="020F0502020204030204" pitchFamily="34" charset="0"/>
                <a:cs typeface="Tw Cen MT"/>
              </a:rPr>
              <a:t>a</a:t>
            </a:r>
            <a:r>
              <a:rPr sz="2400" dirty="0">
                <a:latin typeface="Calibri" panose="020F0502020204030204" pitchFamily="34" charset="0"/>
                <a:cs typeface="Tw Cen MT"/>
              </a:rPr>
              <a:t>s</a:t>
            </a:r>
            <a:r>
              <a:rPr sz="2400" spc="5" dirty="0">
                <a:latin typeface="Calibri" panose="020F0502020204030204" pitchFamily="34" charset="0"/>
                <a:cs typeface="Tw Cen MT"/>
              </a:rPr>
              <a:t>s</a:t>
            </a:r>
            <a:r>
              <a:rPr sz="2400" dirty="0">
                <a:latin typeface="Calibri" panose="020F0502020204030204" pitchFamily="34" charset="0"/>
                <a:cs typeface="Tw Cen MT"/>
              </a:rPr>
              <a:t>es</a:t>
            </a:r>
            <a:r>
              <a:rPr sz="2400" spc="5" dirty="0">
                <a:latin typeface="Calibri" panose="020F0502020204030204" pitchFamily="34" charset="0"/>
                <a:cs typeface="Tw Cen MT"/>
              </a:rPr>
              <a:t>s</a:t>
            </a:r>
            <a:r>
              <a:rPr sz="2400" spc="-15" dirty="0">
                <a:latin typeface="Calibri" panose="020F0502020204030204" pitchFamily="34" charset="0"/>
                <a:cs typeface="Tw Cen MT"/>
              </a:rPr>
              <a:t>ment</a:t>
            </a:r>
            <a:r>
              <a:rPr sz="2400" spc="-20"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is </a:t>
            </a:r>
            <a:r>
              <a:rPr sz="2400" spc="-15" dirty="0">
                <a:latin typeface="Calibri" panose="020F0502020204030204" pitchFamily="34" charset="0"/>
                <a:cs typeface="Tw Cen MT"/>
              </a:rPr>
              <a:t>u</a:t>
            </a:r>
            <a:r>
              <a:rPr sz="2400" spc="-5" dirty="0">
                <a:latin typeface="Calibri" panose="020F0502020204030204" pitchFamily="34" charset="0"/>
                <a:cs typeface="Tw Cen MT"/>
              </a:rPr>
              <a:t>s</a:t>
            </a:r>
            <a:r>
              <a:rPr sz="2400" spc="-15" dirty="0">
                <a:latin typeface="Calibri" panose="020F0502020204030204" pitchFamily="34" charset="0"/>
                <a:cs typeface="Tw Cen MT"/>
              </a:rPr>
              <a:t>ed</a:t>
            </a:r>
            <a:r>
              <a:rPr sz="2400" spc="-10" dirty="0">
                <a:latin typeface="Calibri" panose="020F0502020204030204" pitchFamily="34" charset="0"/>
                <a:cs typeface="Tw Cen MT"/>
              </a:rPr>
              <a:t> to</a:t>
            </a:r>
            <a:r>
              <a:rPr sz="2400" dirty="0">
                <a:latin typeface="Calibri" panose="020F0502020204030204" pitchFamily="34" charset="0"/>
                <a:cs typeface="Tw Cen MT"/>
              </a:rPr>
              <a:t> </a:t>
            </a:r>
            <a:r>
              <a:rPr sz="2400" spc="-15" dirty="0">
                <a:latin typeface="Calibri" panose="020F0502020204030204" pitchFamily="34" charset="0"/>
                <a:cs typeface="Tw Cen MT"/>
              </a:rPr>
              <a:t>e</a:t>
            </a:r>
            <a:r>
              <a:rPr sz="2400" spc="-65" dirty="0">
                <a:latin typeface="Calibri" panose="020F0502020204030204" pitchFamily="34" charset="0"/>
                <a:cs typeface="Tw Cen MT"/>
              </a:rPr>
              <a:t>v</a:t>
            </a:r>
            <a:r>
              <a:rPr sz="2400" spc="-15" dirty="0">
                <a:latin typeface="Calibri" panose="020F0502020204030204" pitchFamily="34" charset="0"/>
                <a:cs typeface="Tw Cen MT"/>
              </a:rPr>
              <a:t>aluate</a:t>
            </a:r>
            <a:r>
              <a:rPr sz="2400" spc="-10" dirty="0">
                <a:latin typeface="Calibri" panose="020F0502020204030204" pitchFamily="34" charset="0"/>
                <a:cs typeface="Tw Cen MT"/>
              </a:rPr>
              <a:t> s</a:t>
            </a:r>
            <a:r>
              <a:rPr sz="2400" spc="75" dirty="0">
                <a:latin typeface="Calibri" panose="020F0502020204030204" pitchFamily="34" charset="0"/>
                <a:cs typeface="Tw Cen MT"/>
              </a:rPr>
              <a:t>c</a:t>
            </a:r>
            <a:r>
              <a:rPr sz="2400" dirty="0">
                <a:latin typeface="Calibri" panose="020F0502020204030204" pitchFamily="34" charset="0"/>
                <a:cs typeface="Tw Cen MT"/>
              </a:rPr>
              <a:t>hools</a:t>
            </a:r>
            <a:r>
              <a:rPr sz="2400" spc="-10" dirty="0">
                <a:latin typeface="Calibri" panose="020F0502020204030204" pitchFamily="34" charset="0"/>
                <a:cs typeface="Tw Cen MT"/>
              </a:rPr>
              <a:t> </a:t>
            </a:r>
            <a:r>
              <a:rPr sz="2400" spc="-15" dirty="0">
                <a:latin typeface="Calibri" panose="020F0502020204030204" pitchFamily="34" charset="0"/>
                <a:cs typeface="Tw Cen MT"/>
              </a:rPr>
              <a:t>and</a:t>
            </a:r>
            <a:r>
              <a:rPr sz="2400" spc="-5" dirty="0">
                <a:latin typeface="Calibri" panose="020F0502020204030204" pitchFamily="34" charset="0"/>
                <a:cs typeface="Tw Cen MT"/>
              </a:rPr>
              <a:t> </a:t>
            </a:r>
            <a:r>
              <a:rPr sz="2400" spc="-15" dirty="0">
                <a:latin typeface="Calibri" panose="020F0502020204030204" pitchFamily="34" charset="0"/>
                <a:cs typeface="Tw Cen MT"/>
              </a:rPr>
              <a:t>p</a:t>
            </a:r>
            <a:r>
              <a:rPr sz="2400" spc="-55" dirty="0">
                <a:latin typeface="Calibri" panose="020F0502020204030204" pitchFamily="34" charset="0"/>
                <a:cs typeface="Tw Cen MT"/>
              </a:rPr>
              <a:t>r</a:t>
            </a:r>
            <a:r>
              <a:rPr sz="2400" spc="-15" dirty="0">
                <a:latin typeface="Calibri" panose="020F0502020204030204" pitchFamily="34" charset="0"/>
                <a:cs typeface="Tw Cen MT"/>
              </a:rPr>
              <a:t>og</a:t>
            </a:r>
            <a:r>
              <a:rPr sz="2400" spc="-35" dirty="0">
                <a:latin typeface="Calibri" panose="020F0502020204030204" pitchFamily="34" charset="0"/>
                <a:cs typeface="Tw Cen MT"/>
              </a:rPr>
              <a:t>r</a:t>
            </a:r>
            <a:r>
              <a:rPr sz="2400" spc="-15" dirty="0">
                <a:latin typeface="Calibri" panose="020F0502020204030204" pitchFamily="34" charset="0"/>
                <a:cs typeface="Tw Cen MT"/>
              </a:rPr>
              <a:t>a</a:t>
            </a:r>
            <a:r>
              <a:rPr sz="2400" spc="-30" dirty="0">
                <a:latin typeface="Calibri" panose="020F0502020204030204" pitchFamily="34" charset="0"/>
                <a:cs typeface="Tw Cen MT"/>
              </a:rPr>
              <a:t>m</a:t>
            </a:r>
            <a:r>
              <a:rPr sz="2400" dirty="0">
                <a:latin typeface="Calibri" panose="020F0502020204030204" pitchFamily="34" charset="0"/>
                <a:cs typeface="Tw Cen MT"/>
              </a:rPr>
              <a:t>s </a:t>
            </a:r>
            <a:r>
              <a:rPr sz="2400" spc="-15" dirty="0">
                <a:latin typeface="Calibri" panose="020F0502020204030204" pitchFamily="34" charset="0"/>
                <a:cs typeface="Tw Cen MT"/>
              </a:rPr>
              <a:t>and</a:t>
            </a:r>
            <a:r>
              <a:rPr sz="240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 </a:t>
            </a:r>
            <a:r>
              <a:rPr sz="2400" spc="-10" dirty="0">
                <a:latin typeface="Calibri" panose="020F0502020204030204" pitchFamily="34" charset="0"/>
                <a:cs typeface="Tw Cen MT"/>
              </a:rPr>
              <a:t>not</a:t>
            </a:r>
            <a:r>
              <a:rPr sz="2400" spc="-15" dirty="0">
                <a:latin typeface="Calibri" panose="020F0502020204030204" pitchFamily="34" charset="0"/>
                <a:cs typeface="Tw Cen MT"/>
              </a:rPr>
              <a:t> an</a:t>
            </a:r>
            <a:r>
              <a:rPr sz="2400" spc="-10" dirty="0">
                <a:latin typeface="Calibri" panose="020F0502020204030204" pitchFamily="34" charset="0"/>
                <a:cs typeface="Tw Cen MT"/>
              </a:rPr>
              <a:t> a</a:t>
            </a:r>
            <a:r>
              <a:rPr sz="2400" spc="-25" dirty="0">
                <a:latin typeface="Calibri" panose="020F0502020204030204" pitchFamily="34" charset="0"/>
                <a:cs typeface="Tw Cen MT"/>
              </a:rPr>
              <a:t>d</a:t>
            </a:r>
            <a:r>
              <a:rPr sz="2400" spc="-15" dirty="0">
                <a:latin typeface="Calibri" panose="020F0502020204030204" pitchFamily="34" charset="0"/>
                <a:cs typeface="Tw Cen MT"/>
              </a:rPr>
              <a:t>equa</a:t>
            </a:r>
            <a:r>
              <a:rPr sz="2400" spc="-20" dirty="0">
                <a:latin typeface="Calibri" panose="020F0502020204030204" pitchFamily="34" charset="0"/>
                <a:cs typeface="Tw Cen MT"/>
              </a:rPr>
              <a:t>t</a:t>
            </a:r>
            <a:r>
              <a:rPr sz="2400" dirty="0">
                <a:latin typeface="Calibri" panose="020F0502020204030204" pitchFamily="34" charset="0"/>
                <a:cs typeface="Tw Cen MT"/>
              </a:rPr>
              <a:t>e</a:t>
            </a:r>
            <a:r>
              <a:rPr sz="2400" spc="15" dirty="0">
                <a:latin typeface="Calibri" panose="020F0502020204030204" pitchFamily="34" charset="0"/>
                <a:cs typeface="Tw Cen MT"/>
              </a:rPr>
              <a:t> </a:t>
            </a:r>
            <a:r>
              <a:rPr sz="2400" spc="-10" dirty="0">
                <a:latin typeface="Calibri" panose="020F0502020204030204" pitchFamily="34" charset="0"/>
                <a:cs typeface="Tw Cen MT"/>
              </a:rPr>
              <a:t>substitute</a:t>
            </a:r>
            <a:r>
              <a:rPr sz="2400" spc="-25" dirty="0">
                <a:latin typeface="Calibri" panose="020F0502020204030204" pitchFamily="34" charset="0"/>
                <a:cs typeface="Tw Cen MT"/>
              </a:rPr>
              <a:t> </a:t>
            </a:r>
            <a:r>
              <a:rPr sz="2400" spc="-45" dirty="0">
                <a:latin typeface="Calibri" panose="020F0502020204030204" pitchFamily="34" charset="0"/>
                <a:cs typeface="Tw Cen MT"/>
              </a:rPr>
              <a:t>f</a:t>
            </a:r>
            <a:r>
              <a:rPr sz="2400" dirty="0">
                <a:latin typeface="Calibri" panose="020F0502020204030204" pitchFamily="34" charset="0"/>
                <a:cs typeface="Tw Cen MT"/>
              </a:rPr>
              <a:t>or</a:t>
            </a:r>
            <a:r>
              <a:rPr sz="2400" spc="-10" dirty="0">
                <a:latin typeface="Calibri" panose="020F0502020204030204" pitchFamily="34" charset="0"/>
                <a:cs typeface="Tw Cen MT"/>
              </a:rPr>
              <a:t> other</a:t>
            </a:r>
            <a:r>
              <a:rPr sz="2400" dirty="0">
                <a:latin typeface="Calibri" panose="020F0502020204030204" pitchFamily="34" charset="0"/>
                <a:cs typeface="Tw Cen MT"/>
              </a:rPr>
              <a:t> </a:t>
            </a:r>
            <a:r>
              <a:rPr sz="2400" spc="-50" dirty="0">
                <a:latin typeface="Calibri" panose="020F0502020204030204" pitchFamily="34" charset="0"/>
                <a:cs typeface="Tw Cen MT"/>
              </a:rPr>
              <a:t>f</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dirty="0">
                <a:latin typeface="Calibri" panose="020F0502020204030204" pitchFamily="34" charset="0"/>
                <a:cs typeface="Tw Cen MT"/>
              </a:rPr>
              <a:t>ms</a:t>
            </a:r>
            <a:r>
              <a:rPr sz="2400" spc="-15" dirty="0">
                <a:latin typeface="Calibri" panose="020F0502020204030204" pitchFamily="34" charset="0"/>
                <a:cs typeface="Tw Cen MT"/>
              </a:rPr>
              <a:t> </a:t>
            </a:r>
            <a:r>
              <a:rPr sz="2400" dirty="0">
                <a:latin typeface="Calibri" panose="020F0502020204030204" pitchFamily="34" charset="0"/>
                <a:cs typeface="Tw Cen MT"/>
              </a:rPr>
              <a:t>of</a:t>
            </a:r>
            <a:r>
              <a:rPr sz="2400" spc="70" dirty="0">
                <a:latin typeface="Calibri" panose="020F0502020204030204" pitchFamily="34" charset="0"/>
                <a:cs typeface="Tw Cen MT"/>
              </a:rPr>
              <a:t> </a:t>
            </a:r>
            <a:r>
              <a:rPr sz="2400" spc="-10" dirty="0">
                <a:latin typeface="Calibri" panose="020F0502020204030204" pitchFamily="34" charset="0"/>
                <a:cs typeface="Tw Cen MT"/>
              </a:rPr>
              <a:t>class</a:t>
            </a:r>
            <a:r>
              <a:rPr sz="2400" spc="-55" dirty="0">
                <a:latin typeface="Calibri" panose="020F0502020204030204" pitchFamily="34" charset="0"/>
                <a:cs typeface="Tw Cen MT"/>
              </a:rPr>
              <a:t>r</a:t>
            </a:r>
            <a:r>
              <a:rPr sz="2400" spc="-15" dirty="0">
                <a:latin typeface="Calibri" panose="020F0502020204030204" pitchFamily="34" charset="0"/>
                <a:cs typeface="Tw Cen MT"/>
              </a:rPr>
              <a:t>oom</a:t>
            </a:r>
            <a:r>
              <a:rPr sz="2400" spc="-10" dirty="0">
                <a:latin typeface="Calibri" panose="020F0502020204030204" pitchFamily="34" charset="0"/>
                <a:cs typeface="Tw Cen MT"/>
              </a:rPr>
              <a:t> </a:t>
            </a:r>
            <a:r>
              <a:rPr sz="2400" spc="-15" dirty="0">
                <a:latin typeface="Calibri" panose="020F0502020204030204" pitchFamily="34" charset="0"/>
                <a:cs typeface="Tw Cen MT"/>
              </a:rPr>
              <a:t>p</a:t>
            </a:r>
            <a:r>
              <a:rPr sz="2400" spc="-60" dirty="0">
                <a:latin typeface="Calibri" panose="020F0502020204030204" pitchFamily="34" charset="0"/>
                <a:cs typeface="Tw Cen MT"/>
              </a:rPr>
              <a:t>r</a:t>
            </a:r>
            <a:r>
              <a:rPr sz="2400" spc="-15" dirty="0">
                <a:latin typeface="Calibri" panose="020F0502020204030204" pitchFamily="34" charset="0"/>
                <a:cs typeface="Tw Cen MT"/>
              </a:rPr>
              <a:t>ogress</a:t>
            </a:r>
            <a:r>
              <a:rPr sz="2400" spc="-10" dirty="0">
                <a:latin typeface="Calibri" panose="020F0502020204030204" pitchFamily="34" charset="0"/>
                <a:cs typeface="Tw Cen MT"/>
              </a:rPr>
              <a:t> </a:t>
            </a:r>
            <a:r>
              <a:rPr sz="2400" dirty="0">
                <a:latin typeface="Calibri" panose="020F0502020204030204" pitchFamily="34" charset="0"/>
                <a:cs typeface="Tw Cen MT"/>
              </a:rPr>
              <a:t>m</a:t>
            </a:r>
            <a:r>
              <a:rPr sz="2400" spc="-10" dirty="0">
                <a:latin typeface="Calibri" panose="020F0502020204030204" pitchFamily="34" charset="0"/>
                <a:cs typeface="Tw Cen MT"/>
              </a:rPr>
              <a:t>o</a:t>
            </a:r>
            <a:r>
              <a:rPr sz="2400" dirty="0">
                <a:latin typeface="Calibri" panose="020F0502020204030204" pitchFamily="34" charset="0"/>
                <a:cs typeface="Tw Cen MT"/>
              </a:rPr>
              <a:t>nitoring</a:t>
            </a:r>
          </a:p>
          <a:p>
            <a:pPr marL="1090930" marR="6350" indent="-342900">
              <a:lnSpc>
                <a:spcPts val="2590"/>
              </a:lnSpc>
              <a:spcBef>
                <a:spcPts val="640"/>
              </a:spcBef>
              <a:buClr>
                <a:srgbClr val="0070C0"/>
              </a:buClr>
              <a:buSzPct val="100000"/>
              <a:buFont typeface="Courier New" panose="02070309020205020404" pitchFamily="49" charset="0"/>
              <a:buChar char="o"/>
              <a:tabLst>
                <a:tab pos="1021715" algn="l"/>
              </a:tabLst>
            </a:pPr>
            <a:r>
              <a:rPr sz="2400" spc="-15" dirty="0">
                <a:latin typeface="Calibri" panose="020F0502020204030204" pitchFamily="34" charset="0"/>
                <a:cs typeface="Tw Cen MT"/>
              </a:rPr>
              <a:t>Emphasi</a:t>
            </a:r>
            <a:r>
              <a:rPr sz="2400" spc="-10" dirty="0">
                <a:latin typeface="Calibri" panose="020F0502020204030204" pitchFamily="34" charset="0"/>
                <a:cs typeface="Tw Cen MT"/>
              </a:rPr>
              <a:t>z</a:t>
            </a:r>
            <a:r>
              <a:rPr sz="2400" dirty="0">
                <a:latin typeface="Calibri" panose="020F0502020204030204" pitchFamily="34" charset="0"/>
                <a:cs typeface="Tw Cen MT"/>
              </a:rPr>
              <a:t>e</a:t>
            </a:r>
            <a:r>
              <a:rPr sz="2400" spc="-15"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a:t>
            </a:r>
            <a:r>
              <a:rPr sz="2400" spc="-10" dirty="0">
                <a:latin typeface="Calibri" panose="020F0502020204030204" pitchFamily="34" charset="0"/>
                <a:cs typeface="Tw Cen MT"/>
              </a:rPr>
              <a:t>th</a:t>
            </a:r>
            <a:r>
              <a:rPr sz="2400" dirty="0">
                <a:latin typeface="Calibri" panose="020F0502020204030204" pitchFamily="34" charset="0"/>
                <a:cs typeface="Tw Cen MT"/>
              </a:rPr>
              <a:t>e </a:t>
            </a:r>
            <a:r>
              <a:rPr sz="2400" spc="-15" dirty="0">
                <a:latin typeface="Calibri" panose="020F0502020204030204" pitchFamily="34" charset="0"/>
                <a:cs typeface="Tw Cen MT"/>
              </a:rPr>
              <a:t>ORExt</a:t>
            </a:r>
            <a:r>
              <a:rPr sz="240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a:t>
            </a:r>
            <a:r>
              <a:rPr sz="2400" spc="-15" dirty="0">
                <a:latin typeface="Calibri" panose="020F0502020204030204" pitchFamily="34" charset="0"/>
                <a:cs typeface="Tw Cen MT"/>
              </a:rPr>
              <a:t> an</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spc="-5" dirty="0">
                <a:latin typeface="Calibri" panose="020F0502020204030204" pitchFamily="34" charset="0"/>
                <a:cs typeface="Tw Cen MT"/>
              </a:rPr>
              <a:t>lte</a:t>
            </a:r>
            <a:r>
              <a:rPr sz="2400" spc="50" dirty="0">
                <a:latin typeface="Calibri" panose="020F0502020204030204" pitchFamily="34" charset="0"/>
                <a:cs typeface="Tw Cen MT"/>
              </a:rPr>
              <a:t>r</a:t>
            </a:r>
            <a:r>
              <a:rPr sz="2400" spc="-15" dirty="0">
                <a:latin typeface="Calibri" panose="020F0502020204030204" pitchFamily="34" charset="0"/>
                <a:cs typeface="Tw Cen MT"/>
              </a:rPr>
              <a:t>nate</a:t>
            </a:r>
            <a:r>
              <a:rPr sz="2400" spc="5" dirty="0">
                <a:latin typeface="Calibri" panose="020F0502020204030204" pitchFamily="34" charset="0"/>
                <a:cs typeface="Tw Cen MT"/>
              </a:rPr>
              <a:t> </a:t>
            </a:r>
            <a:r>
              <a:rPr sz="2400" spc="-15" dirty="0">
                <a:latin typeface="Calibri" panose="020F0502020204030204" pitchFamily="34" charset="0"/>
                <a:cs typeface="Tw Cen MT"/>
              </a:rPr>
              <a:t>asse</a:t>
            </a:r>
            <a:r>
              <a:rPr sz="2400" spc="-5" dirty="0">
                <a:latin typeface="Calibri" panose="020F0502020204030204" pitchFamily="34" charset="0"/>
                <a:cs typeface="Tw Cen MT"/>
              </a:rPr>
              <a:t>s</a:t>
            </a:r>
            <a:r>
              <a:rPr sz="2400" spc="-15" dirty="0">
                <a:latin typeface="Calibri" panose="020F0502020204030204" pitchFamily="34" charset="0"/>
                <a:cs typeface="Tw Cen MT"/>
              </a:rPr>
              <a:t>sment and</a:t>
            </a:r>
            <a:r>
              <a:rPr sz="2400" spc="-5" dirty="0">
                <a:latin typeface="Calibri" panose="020F0502020204030204" pitchFamily="34" charset="0"/>
                <a:cs typeface="Tw Cen MT"/>
              </a:rPr>
              <a:t> </a:t>
            </a:r>
            <a:r>
              <a:rPr sz="2400" spc="-15" dirty="0">
                <a:latin typeface="Calibri" panose="020F0502020204030204" pitchFamily="34" charset="0"/>
                <a:cs typeface="Tw Cen MT"/>
              </a:rPr>
              <a:t>as</a:t>
            </a:r>
            <a:r>
              <a:rPr sz="2400" spc="-10" dirty="0">
                <a:latin typeface="Calibri" panose="020F0502020204030204" pitchFamily="34" charset="0"/>
                <a:cs typeface="Tw Cen MT"/>
              </a:rPr>
              <a:t> su</a:t>
            </a:r>
            <a:r>
              <a:rPr sz="2400" spc="75" dirty="0">
                <a:latin typeface="Calibri" panose="020F0502020204030204" pitchFamily="34" charset="0"/>
                <a:cs typeface="Tw Cen MT"/>
              </a:rPr>
              <a:t>c</a:t>
            </a:r>
            <a:r>
              <a:rPr sz="2400" spc="-15" dirty="0">
                <a:latin typeface="Calibri" panose="020F0502020204030204" pitchFamily="34" charset="0"/>
                <a:cs typeface="Tw Cen MT"/>
              </a:rPr>
              <a:t>h</a:t>
            </a:r>
            <a:r>
              <a:rPr sz="2400" spc="-10" dirty="0">
                <a:latin typeface="Calibri" panose="020F0502020204030204" pitchFamily="34" charset="0"/>
                <a:cs typeface="Tw Cen MT"/>
              </a:rPr>
              <a:t> </a:t>
            </a:r>
            <a:r>
              <a:rPr sz="2400" spc="-15" dirty="0">
                <a:latin typeface="Calibri" panose="020F0502020204030204" pitchFamily="34" charset="0"/>
                <a:cs typeface="Tw Cen MT"/>
              </a:rPr>
              <a:t>per</a:t>
            </a:r>
            <a:r>
              <a:rPr sz="2400" spc="-55" dirty="0">
                <a:latin typeface="Calibri" panose="020F0502020204030204" pitchFamily="34" charset="0"/>
                <a:cs typeface="Tw Cen MT"/>
              </a:rPr>
              <a:t>f</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20" dirty="0">
                <a:latin typeface="Calibri" panose="020F0502020204030204" pitchFamily="34" charset="0"/>
                <a:cs typeface="Tw Cen MT"/>
              </a:rPr>
              <a:t>m</a:t>
            </a:r>
            <a:r>
              <a:rPr sz="2400" spc="-25" dirty="0">
                <a:latin typeface="Calibri" panose="020F0502020204030204" pitchFamily="34" charset="0"/>
                <a:cs typeface="Tw Cen MT"/>
              </a:rPr>
              <a:t>a</a:t>
            </a:r>
            <a:r>
              <a:rPr sz="2400" spc="-15" dirty="0">
                <a:latin typeface="Calibri" panose="020F0502020204030204" pitchFamily="34" charset="0"/>
                <a:cs typeface="Tw Cen MT"/>
              </a:rPr>
              <a:t>nce</a:t>
            </a:r>
            <a:r>
              <a:rPr sz="240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s</a:t>
            </a:r>
            <a:r>
              <a:rPr sz="2400" spc="5" dirty="0">
                <a:latin typeface="Calibri" panose="020F0502020204030204" pitchFamily="34" charset="0"/>
                <a:cs typeface="Tw Cen MT"/>
              </a:rPr>
              <a:t> </a:t>
            </a:r>
            <a:r>
              <a:rPr sz="2400" spc="-10" dirty="0">
                <a:latin typeface="Calibri" panose="020F0502020204030204" pitchFamily="34" charset="0"/>
                <a:cs typeface="Tw Cen MT"/>
              </a:rPr>
              <a:t>not</a:t>
            </a:r>
            <a:r>
              <a:rPr sz="2400" spc="-15" dirty="0">
                <a:latin typeface="Calibri" panose="020F0502020204030204" pitchFamily="34" charset="0"/>
                <a:cs typeface="Tw Cen MT"/>
              </a:rPr>
              <a:t> com</a:t>
            </a:r>
            <a:r>
              <a:rPr sz="2400" spc="-30" dirty="0">
                <a:latin typeface="Calibri" panose="020F0502020204030204" pitchFamily="34" charset="0"/>
                <a:cs typeface="Tw Cen MT"/>
              </a:rPr>
              <a:t>p</a:t>
            </a:r>
            <a:r>
              <a:rPr sz="2400" spc="-15" dirty="0">
                <a:latin typeface="Calibri" panose="020F0502020204030204" pitchFamily="34" charset="0"/>
                <a:cs typeface="Tw Cen MT"/>
              </a:rPr>
              <a:t>a</a:t>
            </a:r>
            <a:r>
              <a:rPr sz="2400" spc="-35" dirty="0">
                <a:latin typeface="Calibri" panose="020F0502020204030204" pitchFamily="34" charset="0"/>
                <a:cs typeface="Tw Cen MT"/>
              </a:rPr>
              <a:t>r</a:t>
            </a:r>
            <a:r>
              <a:rPr sz="2400" spc="-15" dirty="0">
                <a:latin typeface="Calibri" panose="020F0502020204030204" pitchFamily="34" charset="0"/>
                <a:cs typeface="Tw Cen MT"/>
              </a:rPr>
              <a:t>a</a:t>
            </a:r>
            <a:r>
              <a:rPr sz="2400" spc="-25" dirty="0">
                <a:latin typeface="Calibri" panose="020F0502020204030204" pitchFamily="34" charset="0"/>
                <a:cs typeface="Tw Cen MT"/>
              </a:rPr>
              <a:t>b</a:t>
            </a:r>
            <a:r>
              <a:rPr sz="2400" spc="-5" dirty="0">
                <a:latin typeface="Calibri" panose="020F0502020204030204" pitchFamily="34" charset="0"/>
                <a:cs typeface="Tw Cen MT"/>
              </a:rPr>
              <a:t>l</a:t>
            </a:r>
            <a:r>
              <a:rPr sz="2400" dirty="0">
                <a:latin typeface="Calibri" panose="020F0502020204030204" pitchFamily="34" charset="0"/>
                <a:cs typeface="Tw Cen MT"/>
              </a:rPr>
              <a:t>e</a:t>
            </a:r>
            <a:r>
              <a:rPr sz="2400" spc="20" dirty="0">
                <a:latin typeface="Calibri" panose="020F0502020204030204" pitchFamily="34" charset="0"/>
                <a:cs typeface="Tw Cen MT"/>
              </a:rPr>
              <a:t> </a:t>
            </a:r>
            <a:r>
              <a:rPr sz="2400" spc="-10" dirty="0">
                <a:latin typeface="Calibri" panose="020F0502020204030204" pitchFamily="34" charset="0"/>
                <a:cs typeface="Tw Cen MT"/>
              </a:rPr>
              <a:t>to</a:t>
            </a:r>
            <a:r>
              <a:rPr sz="2400" dirty="0">
                <a:latin typeface="Calibri" panose="020F0502020204030204" pitchFamily="34" charset="0"/>
                <a:cs typeface="Tw Cen MT"/>
              </a:rPr>
              <a:t> </a:t>
            </a:r>
            <a:r>
              <a:rPr sz="2400" spc="-15" dirty="0">
                <a:latin typeface="Calibri" panose="020F0502020204030204" pitchFamily="34" charset="0"/>
                <a:cs typeface="Tw Cen MT"/>
              </a:rPr>
              <a:t>per</a:t>
            </a:r>
            <a:r>
              <a:rPr sz="2400" spc="-45" dirty="0">
                <a:latin typeface="Calibri" panose="020F0502020204030204" pitchFamily="34" charset="0"/>
                <a:cs typeface="Tw Cen MT"/>
              </a:rPr>
              <a:t>f</a:t>
            </a:r>
            <a:r>
              <a:rPr sz="2400" dirty="0">
                <a:latin typeface="Calibri" panose="020F0502020204030204" pitchFamily="34" charset="0"/>
                <a:cs typeface="Tw Cen MT"/>
              </a:rPr>
              <a:t>o</a:t>
            </a:r>
            <a:r>
              <a:rPr sz="2400" spc="50" dirty="0">
                <a:latin typeface="Calibri" panose="020F0502020204030204" pitchFamily="34" charset="0"/>
                <a:cs typeface="Tw Cen MT"/>
              </a:rPr>
              <a:t>r</a:t>
            </a:r>
            <a:r>
              <a:rPr sz="2400" spc="-20" dirty="0">
                <a:latin typeface="Calibri" panose="020F0502020204030204" pitchFamily="34" charset="0"/>
                <a:cs typeface="Tw Cen MT"/>
              </a:rPr>
              <a:t>m</a:t>
            </a:r>
            <a:r>
              <a:rPr sz="2400" spc="-25" dirty="0">
                <a:latin typeface="Calibri" panose="020F0502020204030204" pitchFamily="34" charset="0"/>
                <a:cs typeface="Tw Cen MT"/>
              </a:rPr>
              <a:t>a</a:t>
            </a:r>
            <a:r>
              <a:rPr sz="2400" spc="-15" dirty="0">
                <a:latin typeface="Calibri" panose="020F0502020204030204" pitchFamily="34" charset="0"/>
                <a:cs typeface="Tw Cen MT"/>
              </a:rPr>
              <a:t>nce</a:t>
            </a:r>
            <a:r>
              <a:rPr sz="2400" spc="-10" dirty="0">
                <a:latin typeface="Calibri" panose="020F0502020204030204" pitchFamily="34" charset="0"/>
                <a:cs typeface="Tw Cen MT"/>
              </a:rPr>
              <a:t> cate</a:t>
            </a:r>
            <a:r>
              <a:rPr sz="2400" spc="-30" dirty="0">
                <a:latin typeface="Calibri" panose="020F0502020204030204" pitchFamily="34" charset="0"/>
                <a:cs typeface="Tw Cen MT"/>
              </a:rPr>
              <a:t>g</a:t>
            </a:r>
            <a:r>
              <a:rPr sz="2400" dirty="0">
                <a:latin typeface="Calibri" panose="020F0502020204030204" pitchFamily="34" charset="0"/>
                <a:cs typeface="Tw Cen MT"/>
              </a:rPr>
              <a:t>ories</a:t>
            </a:r>
            <a:r>
              <a:rPr sz="2400" spc="5" dirty="0">
                <a:latin typeface="Calibri" panose="020F0502020204030204" pitchFamily="34" charset="0"/>
                <a:cs typeface="Tw Cen MT"/>
              </a:rPr>
              <a:t> </a:t>
            </a:r>
            <a:r>
              <a:rPr sz="2400" spc="-15" dirty="0">
                <a:latin typeface="Calibri" panose="020F0502020204030204" pitchFamily="34" charset="0"/>
                <a:cs typeface="Tw Cen MT"/>
              </a:rPr>
              <a:t>on</a:t>
            </a:r>
            <a:r>
              <a:rPr sz="2400" dirty="0">
                <a:latin typeface="Calibri" panose="020F0502020204030204" pitchFamily="34" charset="0"/>
                <a:cs typeface="Tw Cen MT"/>
              </a:rPr>
              <a:t> </a:t>
            </a:r>
            <a:r>
              <a:rPr sz="2400" spc="-10" dirty="0">
                <a:latin typeface="Calibri" panose="020F0502020204030204" pitchFamily="34" charset="0"/>
                <a:cs typeface="Tw Cen MT"/>
              </a:rPr>
              <a:t>the</a:t>
            </a:r>
            <a:r>
              <a:rPr sz="2400" dirty="0">
                <a:latin typeface="Calibri" panose="020F0502020204030204" pitchFamily="34" charset="0"/>
                <a:cs typeface="Tw Cen MT"/>
              </a:rPr>
              <a:t> </a:t>
            </a:r>
            <a:r>
              <a:rPr sz="2400" spc="-70" dirty="0">
                <a:latin typeface="Calibri" panose="020F0502020204030204" pitchFamily="34" charset="0"/>
                <a:cs typeface="Tw Cen MT"/>
              </a:rPr>
              <a:t>g</a:t>
            </a:r>
            <a:r>
              <a:rPr sz="2400" spc="-15" dirty="0">
                <a:latin typeface="Calibri" panose="020F0502020204030204" pitchFamily="34" charset="0"/>
                <a:cs typeface="Tw Cen MT"/>
              </a:rPr>
              <a:t>ene</a:t>
            </a:r>
            <a:r>
              <a:rPr sz="2400" spc="-25" dirty="0">
                <a:latin typeface="Calibri" panose="020F0502020204030204" pitchFamily="34" charset="0"/>
                <a:cs typeface="Tw Cen MT"/>
              </a:rPr>
              <a:t>r</a:t>
            </a:r>
            <a:r>
              <a:rPr sz="2400" spc="-10" dirty="0">
                <a:latin typeface="Calibri" panose="020F0502020204030204" pitchFamily="34" charset="0"/>
                <a:cs typeface="Tw Cen MT"/>
              </a:rPr>
              <a:t>al</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dirty="0">
                <a:latin typeface="Calibri" panose="020F0502020204030204" pitchFamily="34" charset="0"/>
                <a:cs typeface="Tw Cen MT"/>
              </a:rPr>
              <a:t>s</a:t>
            </a:r>
            <a:r>
              <a:rPr sz="2400" spc="5" dirty="0">
                <a:latin typeface="Calibri" panose="020F0502020204030204" pitchFamily="34" charset="0"/>
                <a:cs typeface="Tw Cen MT"/>
              </a:rPr>
              <a:t>s</a:t>
            </a:r>
            <a:r>
              <a:rPr sz="2400" dirty="0">
                <a:latin typeface="Calibri" panose="020F0502020204030204" pitchFamily="34" charset="0"/>
                <a:cs typeface="Tw Cen MT"/>
              </a:rPr>
              <a:t>es</a:t>
            </a:r>
            <a:r>
              <a:rPr sz="2400" spc="5" dirty="0">
                <a:latin typeface="Calibri" panose="020F0502020204030204" pitchFamily="34" charset="0"/>
                <a:cs typeface="Tw Cen MT"/>
              </a:rPr>
              <a:t>s</a:t>
            </a:r>
            <a:r>
              <a:rPr sz="2400" spc="-15" dirty="0">
                <a:latin typeface="Calibri" panose="020F0502020204030204" pitchFamily="34" charset="0"/>
                <a:cs typeface="Tw Cen MT"/>
              </a:rPr>
              <a:t>ment</a:t>
            </a:r>
            <a:r>
              <a:rPr sz="2400" spc="-20" dirty="0">
                <a:latin typeface="Calibri" panose="020F0502020204030204" pitchFamily="34" charset="0"/>
                <a:cs typeface="Tw Cen MT"/>
              </a:rPr>
              <a:t> </a:t>
            </a:r>
            <a:r>
              <a:rPr sz="2400" spc="-10" dirty="0">
                <a:latin typeface="Calibri" panose="020F0502020204030204" pitchFamily="34" charset="0"/>
                <a:cs typeface="Tw Cen MT"/>
              </a:rPr>
              <a:t>(</a:t>
            </a:r>
            <a:r>
              <a:rPr sz="2400" spc="-75" dirty="0">
                <a:latin typeface="Calibri" panose="020F0502020204030204" pitchFamily="34" charset="0"/>
                <a:cs typeface="Tw Cen MT"/>
              </a:rPr>
              <a:t>O</a:t>
            </a:r>
            <a:r>
              <a:rPr sz="2400" spc="-15" dirty="0">
                <a:latin typeface="Calibri" panose="020F0502020204030204" pitchFamily="34" charset="0"/>
                <a:cs typeface="Tw Cen MT"/>
              </a:rPr>
              <a:t>AKS</a:t>
            </a:r>
            <a:r>
              <a:rPr sz="2400" spc="5" dirty="0">
                <a:latin typeface="Calibri" panose="020F0502020204030204" pitchFamily="34" charset="0"/>
                <a:cs typeface="Tw Cen MT"/>
              </a:rPr>
              <a:t> </a:t>
            </a:r>
            <a:r>
              <a:rPr sz="2400" dirty="0">
                <a:latin typeface="Calibri" panose="020F0502020204030204" pitchFamily="34" charset="0"/>
                <a:cs typeface="Tw Cen MT"/>
              </a:rPr>
              <a:t>Onli</a:t>
            </a:r>
            <a:r>
              <a:rPr sz="2400" spc="-10" dirty="0">
                <a:latin typeface="Calibri" panose="020F0502020204030204" pitchFamily="34" charset="0"/>
                <a:cs typeface="Tw Cen MT"/>
              </a:rPr>
              <a:t>ne)</a:t>
            </a:r>
            <a:endParaRPr sz="2400" dirty="0">
              <a:latin typeface="Calibri" panose="020F0502020204030204" pitchFamily="34" charset="0"/>
              <a:cs typeface="Tw Cen MT"/>
            </a:endParaRPr>
          </a:p>
          <a:p>
            <a:pPr marL="1090930" indent="-342900">
              <a:lnSpc>
                <a:spcPts val="2735"/>
              </a:lnSpc>
              <a:spcBef>
                <a:spcPts val="275"/>
              </a:spcBef>
              <a:buClr>
                <a:srgbClr val="0070C0"/>
              </a:buClr>
              <a:buSzPct val="100000"/>
              <a:buFont typeface="Courier New" panose="02070309020205020404" pitchFamily="49" charset="0"/>
              <a:buChar char="o"/>
              <a:tabLst>
                <a:tab pos="1021715" algn="l"/>
              </a:tabLst>
            </a:pPr>
            <a:r>
              <a:rPr sz="2400" dirty="0">
                <a:latin typeface="Calibri" panose="020F0502020204030204" pitchFamily="34" charset="0"/>
                <a:cs typeface="Tw Cen MT"/>
              </a:rPr>
              <a:t>Do not </a:t>
            </a:r>
            <a:r>
              <a:rPr sz="2400" spc="-15" dirty="0">
                <a:latin typeface="Calibri" panose="020F0502020204030204" pitchFamily="34" charset="0"/>
                <a:cs typeface="Tw Cen MT"/>
              </a:rPr>
              <a:t>d</a:t>
            </a:r>
            <a:r>
              <a:rPr sz="2400" dirty="0">
                <a:latin typeface="Calibri" panose="020F0502020204030204" pitchFamily="34" charset="0"/>
                <a:cs typeface="Tw Cen MT"/>
              </a:rPr>
              <a:t>isc</a:t>
            </a:r>
            <a:r>
              <a:rPr sz="2400" spc="5" dirty="0">
                <a:latin typeface="Calibri" panose="020F0502020204030204" pitchFamily="34" charset="0"/>
                <a:cs typeface="Tw Cen MT"/>
              </a:rPr>
              <a:t>u</a:t>
            </a:r>
            <a:r>
              <a:rPr sz="2400" dirty="0">
                <a:latin typeface="Calibri" panose="020F0502020204030204" pitchFamily="34" charset="0"/>
                <a:cs typeface="Tw Cen MT"/>
              </a:rPr>
              <a:t>ss</a:t>
            </a:r>
            <a:r>
              <a:rPr sz="2400" spc="-10" dirty="0">
                <a:latin typeface="Calibri" panose="020F0502020204030204" pitchFamily="34" charset="0"/>
                <a:cs typeface="Tw Cen MT"/>
              </a:rPr>
              <a:t> </a:t>
            </a:r>
            <a:r>
              <a:rPr sz="2400" dirty="0">
                <a:latin typeface="Calibri" panose="020F0502020204030204" pitchFamily="34" charset="0"/>
                <a:cs typeface="Tw Cen MT"/>
              </a:rPr>
              <a:t>“p</a:t>
            </a:r>
            <a:r>
              <a:rPr sz="2400" spc="-10" dirty="0">
                <a:latin typeface="Calibri" panose="020F0502020204030204" pitchFamily="34" charset="0"/>
                <a:cs typeface="Tw Cen MT"/>
              </a:rPr>
              <a:t>e</a:t>
            </a:r>
            <a:r>
              <a:rPr sz="2400" dirty="0">
                <a:latin typeface="Calibri" panose="020F0502020204030204" pitchFamily="34" charset="0"/>
                <a:cs typeface="Tw Cen MT"/>
              </a:rPr>
              <a:t>r</a:t>
            </a:r>
            <a:r>
              <a:rPr sz="2400" spc="-45" dirty="0">
                <a:latin typeface="Calibri" panose="020F0502020204030204" pitchFamily="34" charset="0"/>
                <a:cs typeface="Tw Cen MT"/>
              </a:rPr>
              <a:t>f</a:t>
            </a:r>
            <a:r>
              <a:rPr sz="2400" dirty="0">
                <a:latin typeface="Calibri" panose="020F0502020204030204" pitchFamily="34" charset="0"/>
                <a:cs typeface="Tw Cen MT"/>
              </a:rPr>
              <a:t>o</a:t>
            </a:r>
            <a:r>
              <a:rPr sz="2400" spc="45" dirty="0">
                <a:latin typeface="Calibri" panose="020F0502020204030204" pitchFamily="34" charset="0"/>
                <a:cs typeface="Tw Cen MT"/>
              </a:rPr>
              <a:t>r</a:t>
            </a:r>
            <a:r>
              <a:rPr sz="2400" dirty="0">
                <a:latin typeface="Calibri" panose="020F0502020204030204" pitchFamily="34" charset="0"/>
                <a:cs typeface="Tw Cen MT"/>
              </a:rPr>
              <a:t>m</a:t>
            </a:r>
            <a:r>
              <a:rPr sz="2400" spc="-15" dirty="0">
                <a:latin typeface="Calibri" panose="020F0502020204030204" pitchFamily="34" charset="0"/>
                <a:cs typeface="Tw Cen MT"/>
              </a:rPr>
              <a:t>a</a:t>
            </a:r>
            <a:r>
              <a:rPr sz="2400" dirty="0">
                <a:latin typeface="Calibri" panose="020F0502020204030204" pitchFamily="34" charset="0"/>
                <a:cs typeface="Tw Cen MT"/>
              </a:rPr>
              <a:t>nc</a:t>
            </a:r>
            <a:r>
              <a:rPr sz="2400" spc="5" dirty="0">
                <a:latin typeface="Calibri" panose="020F0502020204030204" pitchFamily="34" charset="0"/>
                <a:cs typeface="Tw Cen MT"/>
              </a:rPr>
              <a:t>e</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dirty="0">
                <a:latin typeface="Calibri" panose="020F0502020204030204" pitchFamily="34" charset="0"/>
                <a:cs typeface="Tw Cen MT"/>
              </a:rPr>
              <a:t>(i.</a:t>
            </a:r>
            <a:r>
              <a:rPr sz="2400" spc="-30" dirty="0">
                <a:latin typeface="Calibri" panose="020F0502020204030204" pitchFamily="34" charset="0"/>
                <a:cs typeface="Tw Cen MT"/>
              </a:rPr>
              <a:t>e</a:t>
            </a:r>
            <a:r>
              <a:rPr sz="2400" dirty="0">
                <a:latin typeface="Calibri" panose="020F0502020204030204" pitchFamily="34" charset="0"/>
                <a:cs typeface="Tw Cen MT"/>
              </a:rPr>
              <a:t>. </a:t>
            </a:r>
            <a:r>
              <a:rPr sz="2400" spc="-10" dirty="0">
                <a:latin typeface="Calibri" panose="020F0502020204030204" pitchFamily="34" charset="0"/>
                <a:cs typeface="Tw Cen MT"/>
              </a:rPr>
              <a:t>m</a:t>
            </a:r>
            <a:r>
              <a:rPr sz="2400" dirty="0">
                <a:latin typeface="Calibri" panose="020F0502020204030204" pitchFamily="34" charset="0"/>
                <a:cs typeface="Tw Cen MT"/>
              </a:rPr>
              <a:t>eet</a:t>
            </a:r>
            <a:r>
              <a:rPr sz="2400" spc="-55" dirty="0">
                <a:latin typeface="Calibri" panose="020F0502020204030204" pitchFamily="34" charset="0"/>
                <a:cs typeface="Tw Cen MT"/>
              </a:rPr>
              <a:t>s</a:t>
            </a:r>
            <a:r>
              <a:rPr sz="2400" dirty="0">
                <a:latin typeface="Calibri" panose="020F0502020204030204" pitchFamily="34" charset="0"/>
                <a:cs typeface="Tw Cen MT"/>
              </a:rPr>
              <a:t>, </a:t>
            </a:r>
            <a:r>
              <a:rPr sz="2400" spc="-10" dirty="0">
                <a:latin typeface="Calibri" panose="020F0502020204030204" pitchFamily="34" charset="0"/>
                <a:cs typeface="Tw Cen MT"/>
              </a:rPr>
              <a:t>d</a:t>
            </a:r>
            <a:r>
              <a:rPr sz="2400" dirty="0">
                <a:latin typeface="Calibri" panose="020F0502020204030204" pitchFamily="34" charset="0"/>
                <a:cs typeface="Tw Cen MT"/>
              </a:rPr>
              <a:t>oes not </a:t>
            </a:r>
            <a:r>
              <a:rPr sz="2400" spc="-15" dirty="0" smtClean="0">
                <a:latin typeface="Calibri" panose="020F0502020204030204" pitchFamily="34" charset="0"/>
                <a:cs typeface="Tw Cen MT"/>
              </a:rPr>
              <a:t>m</a:t>
            </a:r>
            <a:r>
              <a:rPr sz="2400" dirty="0" smtClean="0">
                <a:latin typeface="Calibri" panose="020F0502020204030204" pitchFamily="34" charset="0"/>
                <a:cs typeface="Tw Cen MT"/>
              </a:rPr>
              <a:t>eet,</a:t>
            </a:r>
            <a:r>
              <a:rPr lang="en-US" sz="2400" dirty="0" smtClean="0">
                <a:latin typeface="Calibri" panose="020F0502020204030204" pitchFamily="34" charset="0"/>
                <a:cs typeface="Tw Cen MT"/>
              </a:rPr>
              <a:t> </a:t>
            </a:r>
            <a:r>
              <a:rPr sz="2400" spc="-75" dirty="0" smtClean="0">
                <a:latin typeface="Calibri" panose="020F0502020204030204" pitchFamily="34" charset="0"/>
                <a:cs typeface="Tw Cen MT"/>
              </a:rPr>
              <a:t>e</a:t>
            </a:r>
            <a:r>
              <a:rPr sz="2400" spc="-50" dirty="0" smtClean="0">
                <a:latin typeface="Calibri" panose="020F0502020204030204" pitchFamily="34" charset="0"/>
                <a:cs typeface="Tw Cen MT"/>
              </a:rPr>
              <a:t>x</a:t>
            </a:r>
            <a:r>
              <a:rPr sz="2400" spc="-15" dirty="0" smtClean="0">
                <a:latin typeface="Calibri" panose="020F0502020204030204" pitchFamily="34" charset="0"/>
                <a:cs typeface="Tw Cen MT"/>
              </a:rPr>
              <a:t>ceed</a:t>
            </a:r>
            <a:r>
              <a:rPr sz="2400" spc="-60" dirty="0" smtClean="0">
                <a:latin typeface="Calibri" panose="020F0502020204030204" pitchFamily="34" charset="0"/>
                <a:cs typeface="Tw Cen MT"/>
              </a:rPr>
              <a:t>s</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10" dirty="0">
                <a:latin typeface="Calibri" panose="020F0502020204030204" pitchFamily="34" charset="0"/>
                <a:cs typeface="Tw Cen MT"/>
              </a:rPr>
              <a:t>etc.)</a:t>
            </a:r>
            <a:r>
              <a:rPr sz="2400" dirty="0">
                <a:latin typeface="Calibri" panose="020F0502020204030204" pitchFamily="34" charset="0"/>
                <a:cs typeface="Tw Cen MT"/>
              </a:rPr>
              <a:t> </a:t>
            </a:r>
            <a:r>
              <a:rPr sz="2400" spc="-15" dirty="0">
                <a:latin typeface="Calibri" panose="020F0502020204030204" pitchFamily="34" charset="0"/>
                <a:cs typeface="Tw Cen MT"/>
              </a:rPr>
              <a:t>u</a:t>
            </a:r>
            <a:r>
              <a:rPr sz="2400" spc="-10" dirty="0">
                <a:latin typeface="Calibri" panose="020F0502020204030204" pitchFamily="34" charset="0"/>
                <a:cs typeface="Tw Cen MT"/>
              </a:rPr>
              <a:t>n</a:t>
            </a:r>
            <a:r>
              <a:rPr sz="2400" dirty="0">
                <a:latin typeface="Calibri" panose="020F0502020204030204" pitchFamily="34" charset="0"/>
                <a:cs typeface="Tw Cen MT"/>
              </a:rPr>
              <a:t>til</a:t>
            </a:r>
            <a:r>
              <a:rPr sz="2400" spc="-30" dirty="0">
                <a:latin typeface="Calibri" panose="020F0502020204030204" pitchFamily="34" charset="0"/>
                <a:cs typeface="Tw Cen MT"/>
              </a:rPr>
              <a:t> </a:t>
            </a:r>
            <a:r>
              <a:rPr sz="2400" dirty="0">
                <a:latin typeface="Calibri" panose="020F0502020204030204" pitchFamily="34" charset="0"/>
                <a:cs typeface="Tw Cen MT"/>
              </a:rPr>
              <a:t>fi</a:t>
            </a:r>
            <a:r>
              <a:rPr sz="2400" spc="-10" dirty="0">
                <a:latin typeface="Calibri" panose="020F0502020204030204" pitchFamily="34" charset="0"/>
                <a:cs typeface="Tw Cen MT"/>
              </a:rPr>
              <a:t>nal</a:t>
            </a:r>
            <a:r>
              <a:rPr sz="2400" dirty="0">
                <a:latin typeface="Calibri" panose="020F0502020204030204" pitchFamily="34" charset="0"/>
                <a:cs typeface="Tw Cen MT"/>
              </a:rPr>
              <a:t> </a:t>
            </a:r>
            <a:r>
              <a:rPr sz="2400" spc="-15" dirty="0">
                <a:latin typeface="Calibri" panose="020F0502020204030204" pitchFamily="34" charset="0"/>
                <a:cs typeface="Tw Cen MT"/>
              </a:rPr>
              <a:t>repo</a:t>
            </a:r>
            <a:r>
              <a:rPr sz="2400" spc="40" dirty="0">
                <a:latin typeface="Calibri" panose="020F0502020204030204" pitchFamily="34" charset="0"/>
                <a:cs typeface="Tw Cen MT"/>
              </a:rPr>
              <a:t>r</a:t>
            </a:r>
            <a:r>
              <a:rPr sz="2400" dirty="0">
                <a:latin typeface="Calibri" panose="020F0502020204030204" pitchFamily="34" charset="0"/>
                <a:cs typeface="Tw Cen MT"/>
              </a:rPr>
              <a:t>ts </a:t>
            </a:r>
            <a:r>
              <a:rPr sz="2400" spc="-15" dirty="0">
                <a:latin typeface="Calibri" panose="020F0502020204030204" pitchFamily="34" charset="0"/>
                <a:cs typeface="Tw Cen MT"/>
              </a:rPr>
              <a:t>are</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spc="-60" dirty="0">
                <a:latin typeface="Calibri" panose="020F0502020204030204" pitchFamily="34" charset="0"/>
                <a:cs typeface="Tw Cen MT"/>
              </a:rPr>
              <a:t>v</a:t>
            </a:r>
            <a:r>
              <a:rPr sz="2400" spc="-10" dirty="0">
                <a:latin typeface="Calibri" panose="020F0502020204030204" pitchFamily="34" charset="0"/>
                <a:cs typeface="Tw Cen MT"/>
              </a:rPr>
              <a:t>aila</a:t>
            </a:r>
            <a:r>
              <a:rPr sz="2400" spc="-30" dirty="0">
                <a:latin typeface="Calibri" panose="020F0502020204030204" pitchFamily="34" charset="0"/>
                <a:cs typeface="Tw Cen MT"/>
              </a:rPr>
              <a:t>b</a:t>
            </a:r>
            <a:r>
              <a:rPr sz="2400" spc="-5" dirty="0">
                <a:latin typeface="Calibri" panose="020F0502020204030204" pitchFamily="34" charset="0"/>
                <a:cs typeface="Tw Cen MT"/>
              </a:rPr>
              <a:t>l</a:t>
            </a:r>
            <a:r>
              <a:rPr sz="2400" spc="-25" dirty="0">
                <a:latin typeface="Calibri" panose="020F0502020204030204" pitchFamily="34" charset="0"/>
                <a:cs typeface="Tw Cen MT"/>
              </a:rPr>
              <a:t>e</a:t>
            </a:r>
            <a:r>
              <a:rPr sz="2400" dirty="0">
                <a:latin typeface="Calibri" panose="020F0502020204030204" pitchFamily="34" charset="0"/>
                <a:cs typeface="Tw Cen MT"/>
              </a:rPr>
              <a:t>.</a:t>
            </a: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35</a:t>
            </a:fld>
            <a:endParaRPr lang="en-US" altLang="en-US"/>
          </a:p>
        </p:txBody>
      </p:sp>
    </p:spTree>
    <p:extLst>
      <p:ext uri="{BB962C8B-B14F-4D97-AF65-F5344CB8AC3E}">
        <p14:creationId xmlns:p14="http://schemas.microsoft.com/office/powerpoint/2010/main" val="18626364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43361"/>
            <a:ext cx="8229600" cy="865878"/>
          </a:xfrm>
          <a:prstGeom prst="rect">
            <a:avLst/>
          </a:prstGeom>
        </p:spPr>
        <p:txBody>
          <a:bodyPr vert="horz" wrap="square" lIns="0" tIns="247904" rIns="0" bIns="0" rtlCol="0">
            <a:spAutoFit/>
          </a:bodyPr>
          <a:lstStyle/>
          <a:p>
            <a:pPr marL="306705">
              <a:lnSpc>
                <a:spcPct val="100000"/>
              </a:lnSpc>
            </a:pPr>
            <a:r>
              <a:rPr dirty="0">
                <a:solidFill>
                  <a:schemeClr val="tx1"/>
                </a:solidFill>
                <a:latin typeface="Calibri" panose="020F0502020204030204" pitchFamily="34" charset="0"/>
              </a:rPr>
              <a:t>QA</a:t>
            </a:r>
            <a:r>
              <a:rPr spc="-15" dirty="0">
                <a:solidFill>
                  <a:schemeClr val="tx1"/>
                </a:solidFill>
                <a:latin typeface="Calibri" panose="020F0502020204030204" pitchFamily="34" charset="0"/>
              </a:rPr>
              <a:t> </a:t>
            </a:r>
            <a:r>
              <a:rPr spc="-220" dirty="0">
                <a:solidFill>
                  <a:schemeClr val="tx1"/>
                </a:solidFill>
                <a:latin typeface="Calibri" panose="020F0502020204030204" pitchFamily="34" charset="0"/>
              </a:rPr>
              <a:t>T</a:t>
            </a:r>
            <a:r>
              <a:rPr spc="-55" dirty="0">
                <a:solidFill>
                  <a:schemeClr val="tx1"/>
                </a:solidFill>
                <a:latin typeface="Calibri" panose="020F0502020204030204" pitchFamily="34" charset="0"/>
              </a:rPr>
              <a:t>r</a:t>
            </a:r>
            <a:r>
              <a:rPr dirty="0">
                <a:solidFill>
                  <a:schemeClr val="tx1"/>
                </a:solidFill>
                <a:latin typeface="Calibri" panose="020F0502020204030204" pitchFamily="34" charset="0"/>
              </a:rPr>
              <a:t>a</a:t>
            </a:r>
            <a:r>
              <a:rPr spc="-15" dirty="0">
                <a:solidFill>
                  <a:schemeClr val="tx1"/>
                </a:solidFill>
                <a:latin typeface="Calibri" panose="020F0502020204030204" pitchFamily="34" charset="0"/>
              </a:rPr>
              <a:t>i</a:t>
            </a:r>
            <a:r>
              <a:rPr dirty="0">
                <a:solidFill>
                  <a:schemeClr val="tx1"/>
                </a:solidFill>
                <a:latin typeface="Calibri" panose="020F0502020204030204" pitchFamily="34" charset="0"/>
              </a:rPr>
              <a:t>ning</a:t>
            </a:r>
            <a:r>
              <a:rPr spc="-25" dirty="0">
                <a:solidFill>
                  <a:schemeClr val="tx1"/>
                </a:solidFill>
                <a:latin typeface="Calibri" panose="020F0502020204030204" pitchFamily="34" charset="0"/>
              </a:rPr>
              <a:t> </a:t>
            </a:r>
            <a:r>
              <a:rPr dirty="0">
                <a:solidFill>
                  <a:schemeClr val="tx1"/>
                </a:solidFill>
                <a:latin typeface="Calibri" panose="020F0502020204030204" pitchFamily="34" charset="0"/>
              </a:rPr>
              <a:t>Section</a:t>
            </a:r>
            <a:r>
              <a:rPr spc="-40" dirty="0">
                <a:solidFill>
                  <a:schemeClr val="tx1"/>
                </a:solidFill>
                <a:latin typeface="Calibri" panose="020F0502020204030204" pitchFamily="34" charset="0"/>
              </a:rPr>
              <a:t> </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equirements</a:t>
            </a:r>
          </a:p>
        </p:txBody>
      </p:sp>
      <p:sp>
        <p:nvSpPr>
          <p:cNvPr id="3" name="object 3"/>
          <p:cNvSpPr txBox="1"/>
          <p:nvPr/>
        </p:nvSpPr>
        <p:spPr>
          <a:xfrm>
            <a:off x="856648" y="1219200"/>
            <a:ext cx="7740116" cy="5103962"/>
          </a:xfrm>
          <a:prstGeom prst="rect">
            <a:avLst/>
          </a:prstGeom>
        </p:spPr>
        <p:txBody>
          <a:bodyPr vert="horz" wrap="square" lIns="0" tIns="0" rIns="0" bIns="0" rtlCol="0">
            <a:spAutoFit/>
          </a:bodyPr>
          <a:lstStyle/>
          <a:p>
            <a:pPr marL="12700">
              <a:lnSpc>
                <a:spcPct val="100000"/>
              </a:lnSpc>
            </a:pPr>
            <a:endParaRPr sz="1200" dirty="0">
              <a:latin typeface="Arial"/>
              <a:cs typeface="Arial"/>
            </a:endParaRPr>
          </a:p>
          <a:p>
            <a:pPr marL="1359535" indent="-457200">
              <a:lnSpc>
                <a:spcPct val="100000"/>
              </a:lnSpc>
              <a:spcBef>
                <a:spcPts val="950"/>
              </a:spcBef>
              <a:buClr>
                <a:srgbClr val="0070C0"/>
              </a:buClr>
              <a:buSzPct val="100000"/>
              <a:buFont typeface="Courier New" panose="02070309020205020404" pitchFamily="49" charset="0"/>
              <a:buChar char="o"/>
              <a:tabLst>
                <a:tab pos="1177290" algn="l"/>
              </a:tabLst>
            </a:pPr>
            <a:r>
              <a:rPr lang="en-US" sz="2600" spc="-20" dirty="0" smtClean="0">
                <a:solidFill>
                  <a:srgbClr val="FF0000"/>
                </a:solidFill>
                <a:latin typeface="Calibri" panose="020F0502020204030204" pitchFamily="34" charset="0"/>
                <a:cs typeface="Tw Cen MT"/>
              </a:rPr>
              <a:t>NEW! </a:t>
            </a:r>
            <a:r>
              <a:rPr sz="2600" spc="-20" dirty="0" smtClean="0">
                <a:latin typeface="Calibri" panose="020F0502020204030204" pitchFamily="34" charset="0"/>
                <a:cs typeface="Tw Cen MT"/>
              </a:rPr>
              <a:t>Upd</a:t>
            </a:r>
            <a:r>
              <a:rPr sz="2600" spc="-10" dirty="0" smtClean="0">
                <a:latin typeface="Calibri" panose="020F0502020204030204" pitchFamily="34" charset="0"/>
                <a:cs typeface="Tw Cen MT"/>
              </a:rPr>
              <a:t>a</a:t>
            </a:r>
            <a:r>
              <a:rPr sz="2600" spc="-15" dirty="0" smtClean="0">
                <a:latin typeface="Calibri" panose="020F0502020204030204" pitchFamily="34" charset="0"/>
                <a:cs typeface="Tw Cen MT"/>
              </a:rPr>
              <a:t>tes</a:t>
            </a:r>
            <a:r>
              <a:rPr sz="2600" spc="10" dirty="0" smtClean="0">
                <a:latin typeface="Calibri" panose="020F0502020204030204" pitchFamily="34" charset="0"/>
                <a:cs typeface="Tw Cen MT"/>
              </a:rPr>
              <a:t> </a:t>
            </a:r>
            <a:r>
              <a:rPr sz="2600" spc="-70" dirty="0">
                <a:latin typeface="Calibri" panose="020F0502020204030204" pitchFamily="34" charset="0"/>
                <a:cs typeface="Tw Cen MT"/>
              </a:rPr>
              <a:t>f</a:t>
            </a:r>
            <a:r>
              <a:rPr sz="2600" spc="-15" dirty="0">
                <a:latin typeface="Calibri" panose="020F0502020204030204" pitchFamily="34" charset="0"/>
                <a:cs typeface="Tw Cen MT"/>
              </a:rPr>
              <a:t>or</a:t>
            </a:r>
            <a:r>
              <a:rPr sz="2600" spc="25" dirty="0">
                <a:latin typeface="Calibri" panose="020F0502020204030204" pitchFamily="34" charset="0"/>
                <a:cs typeface="Tw Cen MT"/>
              </a:rPr>
              <a:t> </a:t>
            </a:r>
            <a:r>
              <a:rPr lang="en-US" sz="2600" spc="-15" dirty="0" smtClean="0">
                <a:latin typeface="Calibri" panose="020F0502020204030204" pitchFamily="34" charset="0"/>
                <a:cs typeface="Tw Cen MT"/>
              </a:rPr>
              <a:t>2017-18</a:t>
            </a:r>
          </a:p>
          <a:p>
            <a:pPr marL="1359535" indent="-457200">
              <a:lnSpc>
                <a:spcPct val="100000"/>
              </a:lnSpc>
              <a:spcBef>
                <a:spcPts val="950"/>
              </a:spcBef>
              <a:buClr>
                <a:srgbClr val="0070C0"/>
              </a:buClr>
              <a:buSzPct val="100000"/>
              <a:buFont typeface="Courier New" panose="02070309020205020404" pitchFamily="49" charset="0"/>
              <a:buChar char="o"/>
              <a:tabLst>
                <a:tab pos="1177290" algn="l"/>
              </a:tabLst>
            </a:pPr>
            <a:r>
              <a:rPr lang="en-US" sz="2600" spc="-15" dirty="0" smtClean="0">
                <a:solidFill>
                  <a:srgbClr val="FF0000"/>
                </a:solidFill>
                <a:latin typeface="Calibri" panose="020F0502020204030204" pitchFamily="34" charset="0"/>
                <a:cs typeface="Tw Cen MT"/>
              </a:rPr>
              <a:t>NEW! </a:t>
            </a:r>
            <a:r>
              <a:rPr lang="en-US" sz="2600" spc="-15" dirty="0" smtClean="0">
                <a:latin typeface="Calibri" panose="020F0502020204030204" pitchFamily="34" charset="0"/>
                <a:cs typeface="Tw Cen MT"/>
              </a:rPr>
              <a:t>Tablet Administration</a:t>
            </a:r>
            <a:endParaRPr sz="2600" dirty="0">
              <a:latin typeface="Calibri" panose="020F0502020204030204" pitchFamily="34" charset="0"/>
              <a:cs typeface="Tw Cen MT"/>
            </a:endParaRPr>
          </a:p>
          <a:p>
            <a:pPr marL="1359535" indent="-457200">
              <a:lnSpc>
                <a:spcPct val="100000"/>
              </a:lnSpc>
              <a:spcBef>
                <a:spcPts val="260"/>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Int</a:t>
            </a:r>
            <a:r>
              <a:rPr sz="2600" spc="-70" dirty="0">
                <a:latin typeface="Calibri" panose="020F0502020204030204" pitchFamily="34" charset="0"/>
                <a:cs typeface="Tw Cen MT"/>
              </a:rPr>
              <a:t>r</a:t>
            </a:r>
            <a:r>
              <a:rPr sz="2600" spc="-15" dirty="0">
                <a:latin typeface="Calibri" panose="020F0502020204030204" pitchFamily="34" charset="0"/>
                <a:cs typeface="Tw Cen MT"/>
              </a:rPr>
              <a:t>oduction</a:t>
            </a:r>
            <a:endParaRPr sz="2600" dirty="0">
              <a:latin typeface="Calibri" panose="020F0502020204030204" pitchFamily="34" charset="0"/>
              <a:cs typeface="Tw Cen MT"/>
            </a:endParaRPr>
          </a:p>
          <a:p>
            <a:pPr marL="1359535" indent="-457200">
              <a:lnSpc>
                <a:spcPts val="3195"/>
              </a:lnSpc>
              <a:spcBef>
                <a:spcPts val="265"/>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In</a:t>
            </a:r>
            <a:r>
              <a:rPr sz="2600" spc="-70" dirty="0">
                <a:latin typeface="Calibri" panose="020F0502020204030204" pitchFamily="34" charset="0"/>
                <a:cs typeface="Tw Cen MT"/>
              </a:rPr>
              <a:t>f</a:t>
            </a:r>
            <a:r>
              <a:rPr sz="2600" spc="-15" dirty="0">
                <a:latin typeface="Calibri" panose="020F0502020204030204" pitchFamily="34" charset="0"/>
                <a:cs typeface="Tw Cen MT"/>
              </a:rPr>
              <a:t>o</a:t>
            </a:r>
            <a:r>
              <a:rPr sz="2600" spc="50" dirty="0">
                <a:latin typeface="Calibri" panose="020F0502020204030204" pitchFamily="34" charset="0"/>
                <a:cs typeface="Tw Cen MT"/>
              </a:rPr>
              <a:t>r</a:t>
            </a:r>
            <a:r>
              <a:rPr sz="2600" spc="-15" dirty="0">
                <a:latin typeface="Calibri" panose="020F0502020204030204" pitchFamily="34" charset="0"/>
                <a:cs typeface="Tw Cen MT"/>
              </a:rPr>
              <a:t>mation</a:t>
            </a:r>
            <a:r>
              <a:rPr sz="2600" spc="5" dirty="0">
                <a:latin typeface="Calibri" panose="020F0502020204030204" pitchFamily="34" charset="0"/>
                <a:cs typeface="Tw Cen MT"/>
              </a:rPr>
              <a:t> </a:t>
            </a:r>
            <a:r>
              <a:rPr sz="2600" spc="-70" dirty="0">
                <a:latin typeface="Calibri" panose="020F0502020204030204" pitchFamily="34" charset="0"/>
                <a:cs typeface="Tw Cen MT"/>
              </a:rPr>
              <a:t>f</a:t>
            </a:r>
            <a:r>
              <a:rPr sz="2600" spc="-15" dirty="0">
                <a:latin typeface="Calibri" panose="020F0502020204030204" pitchFamily="34" charset="0"/>
                <a:cs typeface="Tw Cen MT"/>
              </a:rPr>
              <a:t>or</a:t>
            </a:r>
            <a:r>
              <a:rPr sz="2600" spc="5" dirty="0">
                <a:latin typeface="Calibri" panose="020F0502020204030204" pitchFamily="34" charset="0"/>
                <a:cs typeface="Tw Cen MT"/>
              </a:rPr>
              <a:t> </a:t>
            </a:r>
            <a:r>
              <a:rPr sz="2600" spc="-15" dirty="0">
                <a:latin typeface="Calibri" panose="020F0502020204030204" pitchFamily="34" charset="0"/>
                <a:cs typeface="Tw Cen MT"/>
              </a:rPr>
              <a:t>A</a:t>
            </a:r>
            <a:r>
              <a:rPr sz="2600" spc="-10" dirty="0">
                <a:latin typeface="Calibri" panose="020F0502020204030204" pitchFamily="34" charset="0"/>
                <a:cs typeface="Tw Cen MT"/>
              </a:rPr>
              <a:t>s</a:t>
            </a:r>
            <a:r>
              <a:rPr sz="2600" spc="-5" dirty="0">
                <a:latin typeface="Calibri" panose="020F0502020204030204" pitchFamily="34" charset="0"/>
                <a:cs typeface="Tw Cen MT"/>
              </a:rPr>
              <a:t>s</a:t>
            </a:r>
            <a:r>
              <a:rPr sz="2600" spc="-15" dirty="0">
                <a:latin typeface="Calibri" panose="020F0502020204030204" pitchFamily="34" charset="0"/>
                <a:cs typeface="Tw Cen MT"/>
              </a:rPr>
              <a:t>e</a:t>
            </a:r>
            <a:r>
              <a:rPr sz="2600" spc="-5" dirty="0">
                <a:latin typeface="Calibri" panose="020F0502020204030204" pitchFamily="34" charset="0"/>
                <a:cs typeface="Tw Cen MT"/>
              </a:rPr>
              <a:t>s</a:t>
            </a:r>
            <a:r>
              <a:rPr sz="2600" spc="-10" dirty="0">
                <a:latin typeface="Calibri" panose="020F0502020204030204" pitchFamily="34" charset="0"/>
                <a:cs typeface="Tw Cen MT"/>
              </a:rPr>
              <a:t>sor</a:t>
            </a:r>
            <a:r>
              <a:rPr sz="2600" spc="-5" dirty="0">
                <a:latin typeface="Calibri" panose="020F0502020204030204" pitchFamily="34" charset="0"/>
                <a:cs typeface="Tw Cen MT"/>
              </a:rPr>
              <a:t>s</a:t>
            </a:r>
            <a:r>
              <a:rPr sz="2600" spc="-10" dirty="0">
                <a:latin typeface="Calibri" panose="020F0502020204030204" pitchFamily="34" charset="0"/>
                <a:cs typeface="Tw Cen MT"/>
              </a:rPr>
              <a:t>:</a:t>
            </a:r>
            <a:r>
              <a:rPr sz="2600" spc="-5" dirty="0">
                <a:latin typeface="Calibri" panose="020F0502020204030204" pitchFamily="34" charset="0"/>
                <a:cs typeface="Tw Cen MT"/>
              </a:rPr>
              <a:t> </a:t>
            </a:r>
            <a:r>
              <a:rPr sz="2600" spc="-15" dirty="0">
                <a:latin typeface="Calibri" panose="020F0502020204030204" pitchFamily="34" charset="0"/>
                <a:cs typeface="Tw Cen MT"/>
              </a:rPr>
              <a:t>Alte</a:t>
            </a:r>
            <a:r>
              <a:rPr sz="2600" spc="50" dirty="0">
                <a:latin typeface="Calibri" panose="020F0502020204030204" pitchFamily="34" charset="0"/>
                <a:cs typeface="Tw Cen MT"/>
              </a:rPr>
              <a:t>r</a:t>
            </a:r>
            <a:r>
              <a:rPr sz="2600" spc="-15" dirty="0">
                <a:latin typeface="Calibri" panose="020F0502020204030204" pitchFamily="34" charset="0"/>
                <a:cs typeface="Tw Cen MT"/>
              </a:rPr>
              <a:t>nate</a:t>
            </a:r>
            <a:r>
              <a:rPr sz="2600" spc="-5" dirty="0">
                <a:latin typeface="Calibri" panose="020F0502020204030204" pitchFamily="34" charset="0"/>
                <a:cs typeface="Tw Cen MT"/>
              </a:rPr>
              <a:t> </a:t>
            </a:r>
            <a:r>
              <a:rPr lang="en-US" sz="2600" spc="-5" dirty="0">
                <a:latin typeface="Calibri" panose="020F0502020204030204" pitchFamily="34" charset="0"/>
                <a:cs typeface="Tw Cen MT"/>
              </a:rPr>
              <a:t>A</a:t>
            </a:r>
            <a:r>
              <a:rPr lang="en-US" sz="2600" spc="-5" dirty="0" smtClean="0">
                <a:latin typeface="Calibri" panose="020F0502020204030204" pitchFamily="34" charset="0"/>
                <a:cs typeface="Tw Cen MT"/>
              </a:rPr>
              <a:t>cademic </a:t>
            </a:r>
            <a:r>
              <a:rPr sz="2600" spc="-20" dirty="0" smtClean="0">
                <a:latin typeface="Calibri" panose="020F0502020204030204" pitchFamily="34" charset="0"/>
                <a:cs typeface="Tw Cen MT"/>
              </a:rPr>
              <a:t>A</a:t>
            </a:r>
            <a:r>
              <a:rPr sz="2600" spc="100" dirty="0" smtClean="0">
                <a:latin typeface="Calibri" panose="020F0502020204030204" pitchFamily="34" charset="0"/>
                <a:cs typeface="Tw Cen MT"/>
              </a:rPr>
              <a:t>c</a:t>
            </a:r>
            <a:r>
              <a:rPr sz="2600" spc="-15" dirty="0" smtClean="0">
                <a:latin typeface="Calibri" panose="020F0502020204030204" pitchFamily="34" charset="0"/>
                <a:cs typeface="Tw Cen MT"/>
              </a:rPr>
              <a:t>hie</a:t>
            </a:r>
            <a:r>
              <a:rPr sz="2600" spc="-75" dirty="0" smtClean="0">
                <a:latin typeface="Calibri" panose="020F0502020204030204" pitchFamily="34" charset="0"/>
                <a:cs typeface="Tw Cen MT"/>
              </a:rPr>
              <a:t>v</a:t>
            </a:r>
            <a:r>
              <a:rPr sz="2600" spc="-15" dirty="0" smtClean="0">
                <a:latin typeface="Calibri" panose="020F0502020204030204" pitchFamily="34" charset="0"/>
                <a:cs typeface="Tw Cen MT"/>
              </a:rPr>
              <a:t>ement</a:t>
            </a:r>
            <a:r>
              <a:rPr lang="en-US" sz="2600" dirty="0" smtClean="0">
                <a:latin typeface="Calibri" panose="020F0502020204030204" pitchFamily="34" charset="0"/>
                <a:cs typeface="Tw Cen MT"/>
              </a:rPr>
              <a:t> </a:t>
            </a:r>
            <a:r>
              <a:rPr sz="2600" spc="-15" dirty="0" smtClean="0">
                <a:latin typeface="Calibri" panose="020F0502020204030204" pitchFamily="34" charset="0"/>
                <a:cs typeface="Tw Cen MT"/>
              </a:rPr>
              <a:t>Stand</a:t>
            </a:r>
            <a:r>
              <a:rPr sz="2600" spc="-10" dirty="0" smtClean="0">
                <a:latin typeface="Calibri" panose="020F0502020204030204" pitchFamily="34" charset="0"/>
                <a:cs typeface="Tw Cen MT"/>
              </a:rPr>
              <a:t>a</a:t>
            </a:r>
            <a:r>
              <a:rPr sz="2600" spc="-15" dirty="0" smtClean="0">
                <a:latin typeface="Calibri" panose="020F0502020204030204" pitchFamily="34" charset="0"/>
                <a:cs typeface="Tw Cen MT"/>
              </a:rPr>
              <a:t>rds</a:t>
            </a:r>
            <a:r>
              <a:rPr sz="2600" spc="25" dirty="0" smtClean="0">
                <a:latin typeface="Calibri" panose="020F0502020204030204" pitchFamily="34" charset="0"/>
                <a:cs typeface="Tw Cen MT"/>
              </a:rPr>
              <a:t> </a:t>
            </a:r>
            <a:r>
              <a:rPr sz="2600" spc="-15" dirty="0" smtClean="0">
                <a:latin typeface="Calibri" panose="020F0502020204030204" pitchFamily="34" charset="0"/>
                <a:cs typeface="Tw Cen MT"/>
              </a:rPr>
              <a:t>(</a:t>
            </a:r>
            <a:r>
              <a:rPr lang="en-US" sz="2600" spc="-15" dirty="0" smtClean="0">
                <a:latin typeface="Calibri" panose="020F0502020204030204" pitchFamily="34" charset="0"/>
                <a:cs typeface="Tw Cen MT"/>
              </a:rPr>
              <a:t>A</a:t>
            </a:r>
            <a:r>
              <a:rPr sz="2600" spc="-15" dirty="0" smtClean="0">
                <a:latin typeface="Calibri" panose="020F0502020204030204" pitchFamily="34" charset="0"/>
                <a:cs typeface="Tw Cen MT"/>
              </a:rPr>
              <a:t>AAS</a:t>
            </a:r>
            <a:r>
              <a:rPr sz="2600" spc="-15" dirty="0">
                <a:latin typeface="Calibri" panose="020F0502020204030204" pitchFamily="34" charset="0"/>
                <a:cs typeface="Tw Cen MT"/>
              </a:rPr>
              <a:t>)</a:t>
            </a:r>
            <a:endParaRPr sz="2600" dirty="0">
              <a:latin typeface="Calibri" panose="020F0502020204030204" pitchFamily="34" charset="0"/>
              <a:cs typeface="Tw Cen MT"/>
            </a:endParaRPr>
          </a:p>
          <a:p>
            <a:pPr marL="1359535" indent="-457200">
              <a:lnSpc>
                <a:spcPct val="100000"/>
              </a:lnSpc>
              <a:spcBef>
                <a:spcPts val="265"/>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S</a:t>
            </a:r>
            <a:r>
              <a:rPr sz="2600" spc="-10" dirty="0">
                <a:latin typeface="Calibri" panose="020F0502020204030204" pitchFamily="34" charset="0"/>
                <a:cs typeface="Tw Cen MT"/>
              </a:rPr>
              <a:t>e</a:t>
            </a:r>
            <a:r>
              <a:rPr sz="2600" spc="-15" dirty="0">
                <a:latin typeface="Calibri" panose="020F0502020204030204" pitchFamily="34" charset="0"/>
                <a:cs typeface="Tw Cen MT"/>
              </a:rPr>
              <a:t>le</a:t>
            </a:r>
            <a:r>
              <a:rPr sz="2600" spc="-10" dirty="0">
                <a:latin typeface="Calibri" panose="020F0502020204030204" pitchFamily="34" charset="0"/>
                <a:cs typeface="Tw Cen MT"/>
              </a:rPr>
              <a:t>c</a:t>
            </a:r>
            <a:r>
              <a:rPr sz="2600" spc="-15" dirty="0">
                <a:latin typeface="Calibri" panose="020F0502020204030204" pitchFamily="34" charset="0"/>
                <a:cs typeface="Tw Cen MT"/>
              </a:rPr>
              <a:t>ting</a:t>
            </a:r>
            <a:r>
              <a:rPr sz="2600" spc="-5" dirty="0">
                <a:latin typeface="Calibri" panose="020F0502020204030204" pitchFamily="34" charset="0"/>
                <a:cs typeface="Tw Cen MT"/>
              </a:rPr>
              <a:t> </a:t>
            </a:r>
            <a:r>
              <a:rPr sz="2600" spc="-15" dirty="0">
                <a:latin typeface="Calibri" panose="020F0502020204030204" pitchFamily="34" charset="0"/>
                <a:cs typeface="Tw Cen MT"/>
              </a:rPr>
              <a:t>an</a:t>
            </a:r>
            <a:r>
              <a:rPr sz="2600" spc="5" dirty="0">
                <a:latin typeface="Calibri" panose="020F0502020204030204" pitchFamily="34" charset="0"/>
                <a:cs typeface="Tw Cen MT"/>
              </a:rPr>
              <a:t> </a:t>
            </a:r>
            <a:r>
              <a:rPr sz="2600" spc="-15" dirty="0">
                <a:latin typeface="Calibri" panose="020F0502020204030204" pitchFamily="34" charset="0"/>
                <a:cs typeface="Tw Cen MT"/>
              </a:rPr>
              <a:t>As</a:t>
            </a:r>
            <a:r>
              <a:rPr sz="2600" dirty="0">
                <a:latin typeface="Calibri" panose="020F0502020204030204" pitchFamily="34" charset="0"/>
                <a:cs typeface="Tw Cen MT"/>
              </a:rPr>
              <a:t>s</a:t>
            </a:r>
            <a:r>
              <a:rPr sz="2600" spc="-15" dirty="0">
                <a:latin typeface="Calibri" panose="020F0502020204030204" pitchFamily="34" charset="0"/>
                <a:cs typeface="Tw Cen MT"/>
              </a:rPr>
              <a:t>e</a:t>
            </a:r>
            <a:r>
              <a:rPr sz="2600" spc="-5" dirty="0">
                <a:latin typeface="Calibri" panose="020F0502020204030204" pitchFamily="34" charset="0"/>
                <a:cs typeface="Tw Cen MT"/>
              </a:rPr>
              <a:t>s</a:t>
            </a:r>
            <a:r>
              <a:rPr sz="2600" spc="-15" dirty="0">
                <a:latin typeface="Calibri" panose="020F0502020204030204" pitchFamily="34" charset="0"/>
                <a:cs typeface="Tw Cen MT"/>
              </a:rPr>
              <a:t>sment</a:t>
            </a:r>
            <a:endParaRPr sz="2600" dirty="0">
              <a:latin typeface="Calibri" panose="020F0502020204030204" pitchFamily="34" charset="0"/>
              <a:cs typeface="Tw Cen MT"/>
            </a:endParaRPr>
          </a:p>
          <a:p>
            <a:pPr marL="1359535" indent="-457200">
              <a:lnSpc>
                <a:spcPct val="100000"/>
              </a:lnSpc>
              <a:spcBef>
                <a:spcPts val="265"/>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Administ</a:t>
            </a:r>
            <a:r>
              <a:rPr sz="2600" spc="-25" dirty="0">
                <a:latin typeface="Calibri" panose="020F0502020204030204" pitchFamily="34" charset="0"/>
                <a:cs typeface="Tw Cen MT"/>
              </a:rPr>
              <a:t>r</a:t>
            </a:r>
            <a:r>
              <a:rPr sz="2600" spc="-15" dirty="0">
                <a:latin typeface="Calibri" panose="020F0502020204030204" pitchFamily="34" charset="0"/>
                <a:cs typeface="Tw Cen MT"/>
              </a:rPr>
              <a:t>ation</a:t>
            </a:r>
            <a:r>
              <a:rPr sz="2600" spc="15" dirty="0">
                <a:latin typeface="Calibri" panose="020F0502020204030204" pitchFamily="34" charset="0"/>
                <a:cs typeface="Tw Cen MT"/>
              </a:rPr>
              <a:t> </a:t>
            </a:r>
            <a:r>
              <a:rPr sz="2600" spc="-15" dirty="0">
                <a:latin typeface="Calibri" panose="020F0502020204030204" pitchFamily="34" charset="0"/>
                <a:cs typeface="Tw Cen MT"/>
              </a:rPr>
              <a:t>of</a:t>
            </a:r>
            <a:r>
              <a:rPr sz="2600" spc="90" dirty="0">
                <a:latin typeface="Calibri" panose="020F0502020204030204" pitchFamily="34" charset="0"/>
                <a:cs typeface="Tw Cen MT"/>
              </a:rPr>
              <a:t> </a:t>
            </a:r>
            <a:r>
              <a:rPr sz="2600" spc="-15" dirty="0">
                <a:latin typeface="Calibri" panose="020F0502020204030204" pitchFamily="34" charset="0"/>
                <a:cs typeface="Tw Cen MT"/>
              </a:rPr>
              <a:t>the</a:t>
            </a:r>
            <a:r>
              <a:rPr sz="2600" spc="-5" dirty="0">
                <a:latin typeface="Calibri" panose="020F0502020204030204" pitchFamily="34" charset="0"/>
                <a:cs typeface="Tw Cen MT"/>
              </a:rPr>
              <a:t> </a:t>
            </a:r>
            <a:r>
              <a:rPr sz="2600" spc="-20" dirty="0">
                <a:latin typeface="Calibri" panose="020F0502020204030204" pitchFamily="34" charset="0"/>
                <a:cs typeface="Tw Cen MT"/>
              </a:rPr>
              <a:t>O</a:t>
            </a:r>
            <a:r>
              <a:rPr sz="2600" spc="-15" dirty="0">
                <a:latin typeface="Calibri" panose="020F0502020204030204" pitchFamily="34" charset="0"/>
                <a:cs typeface="Tw Cen MT"/>
              </a:rPr>
              <a:t>RE</a:t>
            </a:r>
            <a:r>
              <a:rPr sz="2600" spc="-10" dirty="0">
                <a:latin typeface="Calibri" panose="020F0502020204030204" pitchFamily="34" charset="0"/>
                <a:cs typeface="Tw Cen MT"/>
              </a:rPr>
              <a:t>xt</a:t>
            </a:r>
            <a:endParaRPr sz="2600" dirty="0">
              <a:latin typeface="Calibri" panose="020F0502020204030204" pitchFamily="34" charset="0"/>
              <a:cs typeface="Tw Cen MT"/>
            </a:endParaRPr>
          </a:p>
          <a:p>
            <a:pPr marL="1359535" indent="-457200">
              <a:lnSpc>
                <a:spcPts val="3190"/>
              </a:lnSpc>
              <a:spcBef>
                <a:spcPts val="265"/>
              </a:spcBef>
              <a:buClr>
                <a:srgbClr val="0070C0"/>
              </a:buClr>
              <a:buSzPct val="100000"/>
              <a:buFont typeface="Courier New" panose="02070309020205020404" pitchFamily="49" charset="0"/>
              <a:buChar char="o"/>
              <a:tabLst>
                <a:tab pos="1177290" algn="l"/>
              </a:tabLst>
            </a:pPr>
            <a:r>
              <a:rPr sz="2600" spc="-20" dirty="0">
                <a:latin typeface="Calibri" panose="020F0502020204030204" pitchFamily="34" charset="0"/>
                <a:cs typeface="Tw Cen MT"/>
              </a:rPr>
              <a:t>App</a:t>
            </a:r>
            <a:r>
              <a:rPr sz="2600" spc="-60" dirty="0">
                <a:latin typeface="Calibri" panose="020F0502020204030204" pitchFamily="34" charset="0"/>
                <a:cs typeface="Tw Cen MT"/>
              </a:rPr>
              <a:t>r</a:t>
            </a:r>
            <a:r>
              <a:rPr sz="2600" spc="-15" dirty="0">
                <a:latin typeface="Calibri" panose="020F0502020204030204" pitchFamily="34" charset="0"/>
                <a:cs typeface="Tw Cen MT"/>
              </a:rPr>
              <a:t>op</a:t>
            </a:r>
            <a:r>
              <a:rPr sz="2600" spc="-5" dirty="0">
                <a:latin typeface="Calibri" panose="020F0502020204030204" pitchFamily="34" charset="0"/>
                <a:cs typeface="Tw Cen MT"/>
              </a:rPr>
              <a:t>r</a:t>
            </a:r>
            <a:r>
              <a:rPr sz="2600" spc="-20" dirty="0">
                <a:latin typeface="Calibri" panose="020F0502020204030204" pitchFamily="34" charset="0"/>
                <a:cs typeface="Tw Cen MT"/>
              </a:rPr>
              <a:t>iate</a:t>
            </a:r>
            <a:r>
              <a:rPr sz="2600" spc="-10" dirty="0">
                <a:latin typeface="Calibri" panose="020F0502020204030204" pitchFamily="34" charset="0"/>
                <a:cs typeface="Tw Cen MT"/>
              </a:rPr>
              <a:t>/</a:t>
            </a:r>
            <a:r>
              <a:rPr sz="2600" spc="-20" dirty="0">
                <a:latin typeface="Calibri" panose="020F0502020204030204" pitchFamily="34" charset="0"/>
                <a:cs typeface="Tw Cen MT"/>
              </a:rPr>
              <a:t>Inapp</a:t>
            </a:r>
            <a:r>
              <a:rPr sz="2600" spc="-55" dirty="0">
                <a:latin typeface="Calibri" panose="020F0502020204030204" pitchFamily="34" charset="0"/>
                <a:cs typeface="Tw Cen MT"/>
              </a:rPr>
              <a:t>r</a:t>
            </a:r>
            <a:r>
              <a:rPr sz="2600" spc="-15" dirty="0">
                <a:latin typeface="Calibri" panose="020F0502020204030204" pitchFamily="34" charset="0"/>
                <a:cs typeface="Tw Cen MT"/>
              </a:rPr>
              <a:t>op</a:t>
            </a:r>
            <a:r>
              <a:rPr sz="2600" spc="-5" dirty="0">
                <a:latin typeface="Calibri" panose="020F0502020204030204" pitchFamily="34" charset="0"/>
                <a:cs typeface="Tw Cen MT"/>
              </a:rPr>
              <a:t>r</a:t>
            </a:r>
            <a:r>
              <a:rPr sz="2600" spc="-15" dirty="0">
                <a:latin typeface="Calibri" panose="020F0502020204030204" pitchFamily="34" charset="0"/>
                <a:cs typeface="Tw Cen MT"/>
              </a:rPr>
              <a:t>iate</a:t>
            </a:r>
            <a:r>
              <a:rPr sz="2600" spc="35" dirty="0">
                <a:latin typeface="Calibri" panose="020F0502020204030204" pitchFamily="34" charset="0"/>
                <a:cs typeface="Tw Cen MT"/>
              </a:rPr>
              <a:t> </a:t>
            </a:r>
            <a:r>
              <a:rPr sz="2600" spc="-15" dirty="0" smtClean="0">
                <a:latin typeface="Calibri" panose="020F0502020204030204" pitchFamily="34" charset="0"/>
                <a:cs typeface="Tw Cen MT"/>
              </a:rPr>
              <a:t>Administ</a:t>
            </a:r>
            <a:r>
              <a:rPr sz="2600" spc="-35" dirty="0" smtClean="0">
                <a:latin typeface="Calibri" panose="020F0502020204030204" pitchFamily="34" charset="0"/>
                <a:cs typeface="Tw Cen MT"/>
              </a:rPr>
              <a:t>r</a:t>
            </a:r>
            <a:r>
              <a:rPr sz="2600" spc="-15" dirty="0" smtClean="0">
                <a:latin typeface="Calibri" panose="020F0502020204030204" pitchFamily="34" charset="0"/>
                <a:cs typeface="Tw Cen MT"/>
              </a:rPr>
              <a:t>ation</a:t>
            </a:r>
            <a:r>
              <a:rPr lang="en-US" sz="2600" dirty="0">
                <a:latin typeface="Calibri" panose="020F0502020204030204" pitchFamily="34" charset="0"/>
                <a:cs typeface="Tw Cen MT"/>
              </a:rPr>
              <a:t> </a:t>
            </a:r>
            <a:r>
              <a:rPr sz="2600" spc="-15" dirty="0" smtClean="0">
                <a:latin typeface="Calibri" panose="020F0502020204030204" pitchFamily="34" charset="0"/>
                <a:cs typeface="Tw Cen MT"/>
              </a:rPr>
              <a:t>Examples</a:t>
            </a:r>
            <a:endParaRPr sz="2600" dirty="0">
              <a:latin typeface="Calibri" panose="020F0502020204030204" pitchFamily="34" charset="0"/>
              <a:cs typeface="Tw Cen MT"/>
            </a:endParaRPr>
          </a:p>
          <a:p>
            <a:pPr marL="1359535" indent="-457200">
              <a:lnSpc>
                <a:spcPct val="100000"/>
              </a:lnSpc>
              <a:spcBef>
                <a:spcPts val="265"/>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Mini</a:t>
            </a:r>
            <a:r>
              <a:rPr sz="2600" spc="30" dirty="0">
                <a:latin typeface="Calibri" panose="020F0502020204030204" pitchFamily="34" charset="0"/>
                <a:cs typeface="Tw Cen MT"/>
              </a:rPr>
              <a:t>m</a:t>
            </a:r>
            <a:r>
              <a:rPr sz="2600" spc="-20" dirty="0">
                <a:latin typeface="Calibri" panose="020F0502020204030204" pitchFamily="34" charset="0"/>
                <a:cs typeface="Tw Cen MT"/>
              </a:rPr>
              <a:t>um</a:t>
            </a:r>
            <a:r>
              <a:rPr sz="2600" spc="-5" dirty="0">
                <a:latin typeface="Calibri" panose="020F0502020204030204" pitchFamily="34" charset="0"/>
                <a:cs typeface="Tw Cen MT"/>
              </a:rPr>
              <a:t> </a:t>
            </a:r>
            <a:r>
              <a:rPr sz="2600" spc="-175" dirty="0">
                <a:latin typeface="Calibri" panose="020F0502020204030204" pitchFamily="34" charset="0"/>
                <a:cs typeface="Tw Cen MT"/>
              </a:rPr>
              <a:t>P</a:t>
            </a:r>
            <a:r>
              <a:rPr sz="2600" spc="-20" dirty="0">
                <a:latin typeface="Calibri" panose="020F0502020204030204" pitchFamily="34" charset="0"/>
                <a:cs typeface="Tw Cen MT"/>
              </a:rPr>
              <a:t>a</a:t>
            </a:r>
            <a:r>
              <a:rPr sz="2600" spc="50" dirty="0">
                <a:latin typeface="Calibri" panose="020F0502020204030204" pitchFamily="34" charset="0"/>
                <a:cs typeface="Tw Cen MT"/>
              </a:rPr>
              <a:t>r</a:t>
            </a:r>
            <a:r>
              <a:rPr sz="2600" spc="-10" dirty="0">
                <a:latin typeface="Calibri" panose="020F0502020204030204" pitchFamily="34" charset="0"/>
                <a:cs typeface="Tw Cen MT"/>
              </a:rPr>
              <a:t>ticip</a:t>
            </a:r>
            <a:r>
              <a:rPr sz="2600" spc="-15" dirty="0">
                <a:latin typeface="Calibri" panose="020F0502020204030204" pitchFamily="34" charset="0"/>
                <a:cs typeface="Tw Cen MT"/>
              </a:rPr>
              <a:t>a</a:t>
            </a:r>
            <a:r>
              <a:rPr sz="2600" spc="-10" dirty="0">
                <a:latin typeface="Calibri" panose="020F0502020204030204" pitchFamily="34" charset="0"/>
                <a:cs typeface="Tw Cen MT"/>
              </a:rPr>
              <a:t>tion</a:t>
            </a:r>
            <a:r>
              <a:rPr sz="2600" spc="5" dirty="0">
                <a:latin typeface="Calibri" panose="020F0502020204030204" pitchFamily="34" charset="0"/>
                <a:cs typeface="Tw Cen MT"/>
              </a:rPr>
              <a:t> </a:t>
            </a:r>
            <a:r>
              <a:rPr sz="2600" spc="-15" dirty="0">
                <a:latin typeface="Calibri" panose="020F0502020204030204" pitchFamily="34" charset="0"/>
                <a:cs typeface="Tw Cen MT"/>
              </a:rPr>
              <a:t>Rule</a:t>
            </a:r>
            <a:endParaRPr sz="2600" dirty="0">
              <a:latin typeface="Calibri" panose="020F0502020204030204" pitchFamily="34" charset="0"/>
              <a:cs typeface="Tw Cen MT"/>
            </a:endParaRPr>
          </a:p>
          <a:p>
            <a:pPr marL="1359535" indent="-457200">
              <a:lnSpc>
                <a:spcPct val="100000"/>
              </a:lnSpc>
              <a:spcBef>
                <a:spcPts val="265"/>
              </a:spcBef>
              <a:buClr>
                <a:srgbClr val="0070C0"/>
              </a:buClr>
              <a:buSzPct val="100000"/>
              <a:buFont typeface="Courier New" panose="02070309020205020404" pitchFamily="49" charset="0"/>
              <a:buChar char="o"/>
              <a:tabLst>
                <a:tab pos="1177290" algn="l"/>
              </a:tabLst>
            </a:pPr>
            <a:r>
              <a:rPr sz="2600" spc="-15" dirty="0">
                <a:latin typeface="Calibri" panose="020F0502020204030204" pitchFamily="34" charset="0"/>
                <a:cs typeface="Tw Cen MT"/>
              </a:rPr>
              <a:t>Administ</a:t>
            </a:r>
            <a:r>
              <a:rPr sz="2600" spc="-25" dirty="0">
                <a:latin typeface="Calibri" panose="020F0502020204030204" pitchFamily="34" charset="0"/>
                <a:cs typeface="Tw Cen MT"/>
              </a:rPr>
              <a:t>r</a:t>
            </a:r>
            <a:r>
              <a:rPr sz="2600" spc="-15" dirty="0">
                <a:latin typeface="Calibri" panose="020F0502020204030204" pitchFamily="34" charset="0"/>
                <a:cs typeface="Tw Cen MT"/>
              </a:rPr>
              <a:t>ation</a:t>
            </a:r>
            <a:r>
              <a:rPr sz="2600" spc="15" dirty="0">
                <a:latin typeface="Calibri" panose="020F0502020204030204" pitchFamily="34" charset="0"/>
                <a:cs typeface="Tw Cen MT"/>
              </a:rPr>
              <a:t> </a:t>
            </a:r>
            <a:r>
              <a:rPr sz="2600" spc="-15" dirty="0">
                <a:latin typeface="Calibri" panose="020F0502020204030204" pitchFamily="34" charset="0"/>
                <a:cs typeface="Tw Cen MT"/>
              </a:rPr>
              <a:t>of</a:t>
            </a:r>
            <a:r>
              <a:rPr sz="2600" spc="90" dirty="0">
                <a:latin typeface="Calibri" panose="020F0502020204030204" pitchFamily="34" charset="0"/>
                <a:cs typeface="Tw Cen MT"/>
              </a:rPr>
              <a:t> </a:t>
            </a:r>
            <a:r>
              <a:rPr sz="2600" spc="-15" dirty="0">
                <a:latin typeface="Calibri" panose="020F0502020204030204" pitchFamily="34" charset="0"/>
                <a:cs typeface="Tw Cen MT"/>
              </a:rPr>
              <a:t>the</a:t>
            </a:r>
            <a:r>
              <a:rPr sz="2600" spc="20" dirty="0">
                <a:latin typeface="Calibri" panose="020F0502020204030204" pitchFamily="34" charset="0"/>
                <a:cs typeface="Tw Cen MT"/>
              </a:rPr>
              <a:t> </a:t>
            </a:r>
            <a:r>
              <a:rPr sz="2600" spc="-25" dirty="0">
                <a:latin typeface="Calibri" panose="020F0502020204030204" pitchFamily="34" charset="0"/>
                <a:cs typeface="Tw Cen MT"/>
              </a:rPr>
              <a:t>O</a:t>
            </a:r>
            <a:r>
              <a:rPr sz="2600" spc="-90" dirty="0">
                <a:latin typeface="Calibri" panose="020F0502020204030204" pitchFamily="34" charset="0"/>
                <a:cs typeface="Tw Cen MT"/>
              </a:rPr>
              <a:t>R</a:t>
            </a:r>
            <a:r>
              <a:rPr sz="2600" spc="-15" dirty="0">
                <a:latin typeface="Calibri" panose="020F0502020204030204" pitchFamily="34" charset="0"/>
                <a:cs typeface="Tw Cen MT"/>
              </a:rPr>
              <a:t>o</a:t>
            </a:r>
            <a:r>
              <a:rPr sz="2600" spc="-25" dirty="0">
                <a:latin typeface="Calibri" panose="020F0502020204030204" pitchFamily="34" charset="0"/>
                <a:cs typeface="Tw Cen MT"/>
              </a:rPr>
              <a:t>r</a:t>
            </a:r>
            <a:r>
              <a:rPr sz="2600" spc="-20" dirty="0">
                <a:latin typeface="Calibri" panose="020F0502020204030204" pitchFamily="34" charset="0"/>
                <a:cs typeface="Tw Cen MT"/>
              </a:rPr>
              <a:t>a</a:t>
            </a:r>
            <a:endParaRPr sz="26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36</a:t>
            </a:fld>
            <a:endParaRPr lang="en-US" altLang="en-US"/>
          </a:p>
        </p:txBody>
      </p:sp>
    </p:spTree>
    <p:extLst>
      <p:ext uri="{BB962C8B-B14F-4D97-AF65-F5344CB8AC3E}">
        <p14:creationId xmlns:p14="http://schemas.microsoft.com/office/powerpoint/2010/main" val="3263456440"/>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23900" y="304800"/>
            <a:ext cx="8305800" cy="731838"/>
          </a:xfrm>
        </p:spPr>
        <p:txBody>
          <a:bodyPr/>
          <a:lstStyle/>
          <a:p>
            <a:pPr>
              <a:defRPr/>
            </a:pPr>
            <a:r>
              <a:rPr lang="en-US" dirty="0" smtClean="0">
                <a:solidFill>
                  <a:schemeClr val="tx1"/>
                </a:solidFill>
                <a:latin typeface="Calibri" panose="020F0502020204030204" pitchFamily="34" charset="0"/>
              </a:rPr>
              <a:t>N</a:t>
            </a:r>
            <a:r>
              <a:rPr lang="en-US" spc="-80" dirty="0" smtClean="0">
                <a:solidFill>
                  <a:schemeClr val="tx1"/>
                </a:solidFill>
                <a:latin typeface="Calibri" panose="020F0502020204030204" pitchFamily="34" charset="0"/>
              </a:rPr>
              <a:t>e</a:t>
            </a:r>
            <a:r>
              <a:rPr lang="en-US" dirty="0" smtClean="0">
                <a:solidFill>
                  <a:schemeClr val="tx1"/>
                </a:solidFill>
                <a:latin typeface="Calibri" panose="020F0502020204030204" pitchFamily="34" charset="0"/>
              </a:rPr>
              <a:t>ws</a:t>
            </a:r>
            <a:endParaRPr lang="en-US" altLang="en-US" sz="1800" dirty="0">
              <a:solidFill>
                <a:schemeClr val="tx1"/>
              </a:solidFill>
              <a:latin typeface="Calibri" panose="020F0502020204030204" pitchFamily="34" charset="0"/>
            </a:endParaRPr>
          </a:p>
        </p:txBody>
      </p:sp>
      <p:sp>
        <p:nvSpPr>
          <p:cNvPr id="18435" name="Content Placeholder 2"/>
          <p:cNvSpPr>
            <a:spLocks noGrp="1"/>
          </p:cNvSpPr>
          <p:nvPr>
            <p:ph idx="1"/>
          </p:nvPr>
        </p:nvSpPr>
        <p:spPr>
          <a:xfrm>
            <a:off x="609600" y="1447800"/>
            <a:ext cx="7924800" cy="4419600"/>
          </a:xfrm>
        </p:spPr>
        <p:txBody>
          <a:bodyPr/>
          <a:lstStyle/>
          <a:p>
            <a:pPr marL="114300" indent="0" eaLnBrk="1" hangingPunct="1">
              <a:buFont typeface="Arial" charset="0"/>
              <a:buNone/>
              <a:defRPr/>
            </a:pPr>
            <a:endParaRPr lang="en-US" altLang="en-US" sz="2400" dirty="0" smtClean="0"/>
          </a:p>
          <a:p>
            <a:pPr marL="114300" indent="0" eaLnBrk="1" hangingPunct="1">
              <a:buFont typeface="Arial" charset="0"/>
              <a:buNone/>
              <a:defRPr/>
            </a:pPr>
            <a:endParaRPr lang="en-US" altLang="en-US" sz="2400" dirty="0" smtClean="0"/>
          </a:p>
        </p:txBody>
      </p:sp>
      <p:sp>
        <p:nvSpPr>
          <p:cNvPr id="4" name="Rectangle 3"/>
          <p:cNvSpPr txBox="1">
            <a:spLocks noChangeArrowheads="1"/>
          </p:cNvSpPr>
          <p:nvPr/>
        </p:nvSpPr>
        <p:spPr bwMode="auto">
          <a:xfrm>
            <a:off x="762000" y="129540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har char="–"/>
              <a:defRPr sz="28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Clr>
                <a:schemeClr val="accent2"/>
              </a:buClr>
              <a:buFont typeface="Courier New" panose="02070309020205020404" pitchFamily="49" charset="0"/>
              <a:buChar char="o"/>
            </a:pPr>
            <a:r>
              <a:rPr lang="en-US" sz="2800" dirty="0">
                <a:latin typeface="Calibri" panose="020F0502020204030204" pitchFamily="34" charset="0"/>
              </a:rPr>
              <a:t>Every Student Succeeds Act</a:t>
            </a:r>
          </a:p>
          <a:p>
            <a:pPr lvl="1">
              <a:buClr>
                <a:schemeClr val="accent2"/>
              </a:buClr>
              <a:buFont typeface="Wingdings" panose="05000000000000000000" pitchFamily="2" charset="2"/>
              <a:buChar char="§"/>
            </a:pPr>
            <a:r>
              <a:rPr lang="en-US" sz="2400" dirty="0">
                <a:latin typeface="Calibri" panose="020F0502020204030204" pitchFamily="34" charset="0"/>
                <a:hlinkClick r:id="rId3"/>
              </a:rPr>
              <a:t>https://www2.ed.gov/documents/essa-act-of-1965.pdf</a:t>
            </a:r>
            <a:r>
              <a:rPr lang="en-US" sz="2400" dirty="0">
                <a:latin typeface="Calibri" panose="020F0502020204030204" pitchFamily="34" charset="0"/>
              </a:rPr>
              <a:t> (See Section 1111(b)(2)(D), beginning p. 27)</a:t>
            </a:r>
          </a:p>
          <a:p>
            <a:pPr lvl="0">
              <a:spcBef>
                <a:spcPct val="0"/>
              </a:spcBef>
              <a:buClr>
                <a:schemeClr val="accent2"/>
              </a:buClr>
              <a:buFont typeface="Courier New" panose="02070309020205020404" pitchFamily="49" charset="0"/>
              <a:buChar char="o"/>
            </a:pPr>
            <a:r>
              <a:rPr lang="en-US" sz="2800" dirty="0">
                <a:solidFill>
                  <a:srgbClr val="000000"/>
                </a:solidFill>
                <a:latin typeface="Calibri" panose="020F0502020204030204" pitchFamily="34" charset="0"/>
              </a:rPr>
              <a:t> Assessment Regulations</a:t>
            </a:r>
            <a:endParaRPr lang="en-US" dirty="0">
              <a:latin typeface="Calibri" panose="020F0502020204030204" pitchFamily="34" charset="0"/>
            </a:endParaRPr>
          </a:p>
          <a:p>
            <a:pPr lvl="1">
              <a:buClr>
                <a:schemeClr val="accent2"/>
              </a:buClr>
              <a:buFont typeface="Wingdings" panose="05000000000000000000" pitchFamily="2" charset="2"/>
              <a:buChar char="§"/>
            </a:pPr>
            <a:r>
              <a:rPr lang="en-US" sz="2400" dirty="0">
                <a:latin typeface="Calibri" panose="020F0502020204030204" pitchFamily="34" charset="0"/>
                <a:hlinkClick r:id="rId4"/>
              </a:rPr>
              <a:t>https://www.gpo.gov/fdsys/pkg/FR-2016-12-08/pdf/2016-29128.pdf</a:t>
            </a:r>
            <a:r>
              <a:rPr lang="en-US" sz="2400" dirty="0">
                <a:latin typeface="Calibri" panose="020F0502020204030204" pitchFamily="34" charset="0"/>
              </a:rPr>
              <a:t> (See Sections 200.6(c) and 200.6(d) on pp. 88934-88936)</a:t>
            </a:r>
          </a:p>
          <a:p>
            <a:pPr>
              <a:buClr>
                <a:schemeClr val="accent2"/>
              </a:buClr>
              <a:buFont typeface="Courier New" panose="02070309020205020404" pitchFamily="49" charset="0"/>
              <a:buChar char="o"/>
            </a:pPr>
            <a:r>
              <a:rPr lang="en-US" altLang="en-US" sz="2800" dirty="0" smtClean="0">
                <a:latin typeface="Calibri" panose="020F0502020204030204" pitchFamily="34" charset="0"/>
              </a:rPr>
              <a:t>ESSA </a:t>
            </a:r>
            <a:r>
              <a:rPr lang="en-US" altLang="en-US" sz="2800" dirty="0">
                <a:latin typeface="Calibri" panose="020F0502020204030204" pitchFamily="34" charset="0"/>
              </a:rPr>
              <a:t>Participation </a:t>
            </a:r>
            <a:r>
              <a:rPr lang="en-US" altLang="en-US" sz="2800" dirty="0" smtClean="0">
                <a:latin typeface="Calibri" panose="020F0502020204030204" pitchFamily="34" charset="0"/>
              </a:rPr>
              <a:t>Requirement</a:t>
            </a:r>
          </a:p>
          <a:p>
            <a:pPr lvl="1">
              <a:buClr>
                <a:schemeClr val="accent2"/>
              </a:buClr>
              <a:buFont typeface="Wingdings" panose="05000000000000000000" pitchFamily="2" charset="2"/>
              <a:buChar char="§"/>
            </a:pPr>
            <a:r>
              <a:rPr lang="en-US" altLang="en-US" sz="2400" dirty="0" smtClean="0">
                <a:latin typeface="Calibri" panose="020F0502020204030204" pitchFamily="34" charset="0"/>
                <a:hlinkClick r:id="rId5"/>
              </a:rPr>
              <a:t>https</a:t>
            </a:r>
            <a:r>
              <a:rPr lang="en-US" altLang="en-US" sz="2400" dirty="0">
                <a:latin typeface="Calibri" panose="020F0502020204030204" pitchFamily="34" charset="0"/>
                <a:hlinkClick r:id="rId5"/>
              </a:rPr>
              <a:t>://</a:t>
            </a:r>
            <a:r>
              <a:rPr lang="en-US" altLang="en-US" sz="2400" dirty="0" smtClean="0">
                <a:latin typeface="Calibri" panose="020F0502020204030204" pitchFamily="34" charset="0"/>
                <a:hlinkClick r:id="rId5"/>
              </a:rPr>
              <a:t>nceo.umn.edu/docs/OnlinePubs/NCEOBrief12OnePercentCap.pdf</a:t>
            </a:r>
            <a:endParaRPr lang="en-US" sz="2400" dirty="0" smtClean="0">
              <a:latin typeface="Calibri" panose="020F0502020204030204" pitchFamily="34" charset="0"/>
            </a:endParaRPr>
          </a:p>
        </p:txBody>
      </p:sp>
      <p:sp>
        <p:nvSpPr>
          <p:cNvPr id="2" name="Slide Number Placeholder 1"/>
          <p:cNvSpPr>
            <a:spLocks noGrp="1"/>
          </p:cNvSpPr>
          <p:nvPr>
            <p:ph type="sldNum" sz="quarter" idx="11"/>
          </p:nvPr>
        </p:nvSpPr>
        <p:spPr/>
        <p:txBody>
          <a:bodyPr/>
          <a:lstStyle/>
          <a:p>
            <a:fld id="{316F672B-6F7E-44F2-8C45-8A8581499401}" type="slidenum">
              <a:rPr lang="en-US" altLang="en-US" smtClean="0"/>
              <a:pPr/>
              <a:t>37</a:t>
            </a:fld>
            <a:endParaRPr lang="en-US" altLang="en-US"/>
          </a:p>
        </p:txBody>
      </p:sp>
    </p:spTree>
    <p:extLst>
      <p:ext uri="{BB962C8B-B14F-4D97-AF65-F5344CB8AC3E}">
        <p14:creationId xmlns:p14="http://schemas.microsoft.com/office/powerpoint/2010/main" val="49288633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52400"/>
            <a:ext cx="8229600" cy="865878"/>
          </a:xfrm>
          <a:prstGeom prst="rect">
            <a:avLst/>
          </a:prstGeom>
        </p:spPr>
        <p:txBody>
          <a:bodyPr vert="horz" wrap="square" lIns="0" tIns="247904" rIns="0" bIns="0" rtlCol="0">
            <a:spAutoFit/>
          </a:bodyPr>
          <a:lstStyle/>
          <a:p>
            <a:pPr marL="3439160" algn="l">
              <a:lnSpc>
                <a:spcPct val="100000"/>
              </a:lnSpc>
            </a:pPr>
            <a:r>
              <a:rPr dirty="0" smtClean="0">
                <a:solidFill>
                  <a:schemeClr val="tx1"/>
                </a:solidFill>
                <a:latin typeface="Calibri" panose="020F0502020204030204" pitchFamily="34" charset="0"/>
              </a:rPr>
              <a:t>N</a:t>
            </a:r>
            <a:r>
              <a:rPr spc="-80" dirty="0" smtClean="0">
                <a:solidFill>
                  <a:schemeClr val="tx1"/>
                </a:solidFill>
                <a:latin typeface="Calibri" panose="020F0502020204030204" pitchFamily="34" charset="0"/>
              </a:rPr>
              <a:t>e</a:t>
            </a:r>
            <a:r>
              <a:rPr dirty="0" smtClean="0">
                <a:solidFill>
                  <a:schemeClr val="tx1"/>
                </a:solidFill>
                <a:latin typeface="Calibri" panose="020F0502020204030204" pitchFamily="34" charset="0"/>
              </a:rPr>
              <a:t>ws</a:t>
            </a:r>
            <a:r>
              <a:rPr lang="en-US" dirty="0" smtClean="0">
                <a:solidFill>
                  <a:schemeClr val="tx1"/>
                </a:solidFill>
                <a:latin typeface="Calibri" panose="020F0502020204030204" pitchFamily="34" charset="0"/>
              </a:rPr>
              <a:t> (cont.)</a:t>
            </a:r>
            <a:endParaRPr dirty="0">
              <a:solidFill>
                <a:schemeClr val="tx1"/>
              </a:solidFill>
              <a:latin typeface="Calibri" panose="020F0502020204030204" pitchFamily="34" charset="0"/>
            </a:endParaRPr>
          </a:p>
        </p:txBody>
      </p:sp>
      <p:sp>
        <p:nvSpPr>
          <p:cNvPr id="3" name="object 3"/>
          <p:cNvSpPr txBox="1"/>
          <p:nvPr/>
        </p:nvSpPr>
        <p:spPr>
          <a:xfrm>
            <a:off x="762000" y="1279905"/>
            <a:ext cx="8229600" cy="4326826"/>
          </a:xfrm>
          <a:prstGeom prst="rect">
            <a:avLst/>
          </a:prstGeom>
        </p:spPr>
        <p:txBody>
          <a:bodyPr vert="horz" wrap="square" lIns="0" tIns="0" rIns="0" bIns="0" rtlCol="0">
            <a:spAutoFit/>
          </a:bodyPr>
          <a:lstStyle/>
          <a:p>
            <a:pPr marL="723265" marR="6350" indent="-342900">
              <a:lnSpc>
                <a:spcPct val="104299"/>
              </a:lnSpc>
              <a:spcBef>
                <a:spcPts val="865"/>
              </a:spcBef>
              <a:buClr>
                <a:srgbClr val="0070C0"/>
              </a:buClr>
              <a:buSzPct val="100000"/>
              <a:buFont typeface="Courier New" panose="02070309020205020404" pitchFamily="49" charset="0"/>
              <a:buChar char="o"/>
              <a:tabLst>
                <a:tab pos="588645" algn="l"/>
              </a:tabLst>
            </a:pPr>
            <a:r>
              <a:rPr sz="2400" spc="-15" dirty="0" smtClean="0">
                <a:latin typeface="Calibri" panose="020F0502020204030204" pitchFamily="34" charset="0"/>
                <a:cs typeface="Tw Cen MT"/>
              </a:rPr>
              <a:t>E</a:t>
            </a:r>
            <a:r>
              <a:rPr sz="2400" spc="-5" dirty="0" smtClean="0">
                <a:latin typeface="Calibri" panose="020F0502020204030204" pitchFamily="34" charset="0"/>
                <a:cs typeface="Tw Cen MT"/>
              </a:rPr>
              <a:t>s</a:t>
            </a:r>
            <a:r>
              <a:rPr sz="2400" spc="-10" dirty="0" smtClean="0">
                <a:latin typeface="Calibri" panose="020F0502020204030204" pitchFamily="34" charset="0"/>
                <a:cs typeface="Tw Cen MT"/>
              </a:rPr>
              <a:t>sen</a:t>
            </a:r>
            <a:r>
              <a:rPr sz="2400" dirty="0" smtClean="0">
                <a:latin typeface="Calibri" panose="020F0502020204030204" pitchFamily="34" charset="0"/>
                <a:cs typeface="Tw Cen MT"/>
              </a:rPr>
              <a:t>tialized</a:t>
            </a:r>
            <a:r>
              <a:rPr sz="2400" spc="-30" dirty="0" smtClean="0">
                <a:latin typeface="Calibri" panose="020F0502020204030204" pitchFamily="34" charset="0"/>
                <a:cs typeface="Tw Cen MT"/>
              </a:rPr>
              <a:t> </a:t>
            </a:r>
            <a:r>
              <a:rPr sz="2400" spc="-15" dirty="0">
                <a:latin typeface="Calibri" panose="020F0502020204030204" pitchFamily="34" charset="0"/>
                <a:cs typeface="Tw Cen MT"/>
              </a:rPr>
              <a:t>stand</a:t>
            </a:r>
            <a:r>
              <a:rPr sz="2400" spc="-25" dirty="0">
                <a:latin typeface="Calibri" panose="020F0502020204030204" pitchFamily="34" charset="0"/>
                <a:cs typeface="Tw Cen MT"/>
              </a:rPr>
              <a:t>a</a:t>
            </a:r>
            <a:r>
              <a:rPr sz="2400" spc="-10" dirty="0">
                <a:latin typeface="Calibri" panose="020F0502020204030204" pitchFamily="34" charset="0"/>
                <a:cs typeface="Tw Cen MT"/>
              </a:rPr>
              <a:t>rds</a:t>
            </a:r>
            <a:r>
              <a:rPr sz="2400" spc="10" dirty="0">
                <a:latin typeface="Calibri" panose="020F0502020204030204" pitchFamily="34" charset="0"/>
                <a:cs typeface="Tw Cen MT"/>
              </a:rPr>
              <a:t> </a:t>
            </a:r>
            <a:r>
              <a:rPr sz="2400" spc="-15" dirty="0">
                <a:latin typeface="Calibri" panose="020F0502020204030204" pitchFamily="34" charset="0"/>
                <a:cs typeface="Tw Cen MT"/>
              </a:rPr>
              <a:t>are</a:t>
            </a:r>
            <a:r>
              <a:rPr sz="2400" spc="-5" dirty="0">
                <a:latin typeface="Calibri" panose="020F0502020204030204" pitchFamily="34" charset="0"/>
                <a:cs typeface="Tw Cen MT"/>
              </a:rPr>
              <a:t> </a:t>
            </a:r>
            <a:r>
              <a:rPr sz="2400" spc="-25" dirty="0">
                <a:latin typeface="Calibri" panose="020F0502020204030204" pitchFamily="34" charset="0"/>
                <a:cs typeface="Tw Cen MT"/>
              </a:rPr>
              <a:t>a</a:t>
            </a:r>
            <a:r>
              <a:rPr sz="2400" spc="-60" dirty="0">
                <a:latin typeface="Calibri" panose="020F0502020204030204" pitchFamily="34" charset="0"/>
                <a:cs typeface="Tw Cen MT"/>
              </a:rPr>
              <a:t>v</a:t>
            </a:r>
            <a:r>
              <a:rPr sz="2400" spc="-10" dirty="0">
                <a:latin typeface="Calibri" panose="020F0502020204030204" pitchFamily="34" charset="0"/>
                <a:cs typeface="Tw Cen MT"/>
              </a:rPr>
              <a:t>aila</a:t>
            </a:r>
            <a:r>
              <a:rPr sz="2400" spc="-30" dirty="0">
                <a:latin typeface="Calibri" panose="020F0502020204030204" pitchFamily="34" charset="0"/>
                <a:cs typeface="Tw Cen MT"/>
              </a:rPr>
              <a:t>b</a:t>
            </a:r>
            <a:r>
              <a:rPr sz="2400" spc="-5" dirty="0">
                <a:latin typeface="Calibri" panose="020F0502020204030204" pitchFamily="34" charset="0"/>
                <a:cs typeface="Tw Cen MT"/>
              </a:rPr>
              <a:t>l</a:t>
            </a:r>
            <a:r>
              <a:rPr sz="2400" dirty="0">
                <a:latin typeface="Calibri" panose="020F0502020204030204" pitchFamily="34" charset="0"/>
                <a:cs typeface="Tw Cen MT"/>
              </a:rPr>
              <a:t>e</a:t>
            </a:r>
            <a:r>
              <a:rPr sz="2400" spc="10" dirty="0">
                <a:latin typeface="Calibri" panose="020F0502020204030204" pitchFamily="34" charset="0"/>
                <a:cs typeface="Tw Cen MT"/>
              </a:rPr>
              <a:t> </a:t>
            </a:r>
            <a:r>
              <a:rPr sz="2400" spc="-45" dirty="0">
                <a:latin typeface="Calibri" panose="020F0502020204030204" pitchFamily="34" charset="0"/>
                <a:cs typeface="Tw Cen MT"/>
              </a:rPr>
              <a:t>f</a:t>
            </a:r>
            <a:r>
              <a:rPr sz="2400" dirty="0">
                <a:latin typeface="Calibri" panose="020F0502020204030204" pitchFamily="34" charset="0"/>
                <a:cs typeface="Tw Cen MT"/>
              </a:rPr>
              <a:t>or</a:t>
            </a:r>
            <a:r>
              <a:rPr sz="2400" spc="-1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nst</a:t>
            </a:r>
            <a:r>
              <a:rPr sz="2400" spc="50" dirty="0">
                <a:latin typeface="Calibri" panose="020F0502020204030204" pitchFamily="34" charset="0"/>
                <a:cs typeface="Tw Cen MT"/>
              </a:rPr>
              <a:t>r</a:t>
            </a:r>
            <a:r>
              <a:rPr sz="2400" spc="-10" dirty="0">
                <a:latin typeface="Calibri" panose="020F0502020204030204" pitchFamily="34" charset="0"/>
                <a:cs typeface="Tw Cen MT"/>
              </a:rPr>
              <a:t>uction</a:t>
            </a:r>
            <a:r>
              <a:rPr sz="2400" dirty="0">
                <a:latin typeface="Calibri" panose="020F0502020204030204" pitchFamily="34" charset="0"/>
                <a:cs typeface="Tw Cen MT"/>
              </a:rPr>
              <a:t>.</a:t>
            </a:r>
            <a:r>
              <a:rPr sz="2400" spc="-25" dirty="0">
                <a:latin typeface="Calibri" panose="020F0502020204030204" pitchFamily="34" charset="0"/>
                <a:cs typeface="Tw Cen MT"/>
              </a:rPr>
              <a:t> </a:t>
            </a:r>
            <a:r>
              <a:rPr sz="2400" spc="-15" dirty="0">
                <a:latin typeface="Calibri" panose="020F0502020204030204" pitchFamily="34" charset="0"/>
                <a:cs typeface="Tw Cen MT"/>
              </a:rPr>
              <a:t>T</a:t>
            </a:r>
            <a:r>
              <a:rPr sz="2400" spc="-10" dirty="0">
                <a:latin typeface="Calibri" panose="020F0502020204030204" pitchFamily="34" charset="0"/>
                <a:cs typeface="Tw Cen MT"/>
              </a:rPr>
              <a:t>h</a:t>
            </a:r>
            <a:r>
              <a:rPr sz="2400" spc="-100" dirty="0">
                <a:latin typeface="Calibri" panose="020F0502020204030204" pitchFamily="34" charset="0"/>
                <a:cs typeface="Tw Cen MT"/>
              </a:rPr>
              <a:t>e</a:t>
            </a:r>
            <a:r>
              <a:rPr sz="2400" dirty="0">
                <a:latin typeface="Calibri" panose="020F0502020204030204" pitchFamily="34" charset="0"/>
                <a:cs typeface="Tw Cen MT"/>
              </a:rPr>
              <a:t>y</a:t>
            </a:r>
            <a:r>
              <a:rPr sz="2400" spc="-15" dirty="0">
                <a:latin typeface="Calibri" panose="020F0502020204030204" pitchFamily="34" charset="0"/>
                <a:cs typeface="Tw Cen MT"/>
              </a:rPr>
              <a:t> are</a:t>
            </a:r>
            <a:r>
              <a:rPr sz="2400" spc="-10" dirty="0">
                <a:latin typeface="Calibri" panose="020F0502020204030204" pitchFamily="34" charset="0"/>
                <a:cs typeface="Tw Cen MT"/>
              </a:rPr>
              <a:t> published</a:t>
            </a:r>
            <a:r>
              <a:rPr sz="2400" spc="-20" dirty="0">
                <a:latin typeface="Calibri" panose="020F0502020204030204" pitchFamily="34" charset="0"/>
                <a:cs typeface="Tw Cen MT"/>
              </a:rPr>
              <a:t> </a:t>
            </a:r>
            <a:r>
              <a:rPr sz="2400" spc="-10" dirty="0">
                <a:latin typeface="Calibri" panose="020F0502020204030204" pitchFamily="34" charset="0"/>
                <a:cs typeface="Tw Cen MT"/>
              </a:rPr>
              <a:t>at</a:t>
            </a:r>
            <a:r>
              <a:rPr sz="2400" spc="5" dirty="0">
                <a:latin typeface="Calibri" panose="020F0502020204030204" pitchFamily="34" charset="0"/>
                <a:cs typeface="Tw Cen MT"/>
              </a:rPr>
              <a:t> </a:t>
            </a:r>
            <a:r>
              <a:rPr u="heavy" spc="-10" dirty="0">
                <a:solidFill>
                  <a:srgbClr val="9353C3"/>
                </a:solidFill>
                <a:latin typeface="Calibri" panose="020F0502020204030204" pitchFamily="34" charset="0"/>
                <a:cs typeface="Tw Cen MT"/>
                <a:hlinkClick r:id="rId3"/>
              </a:rPr>
              <a:t>h</a:t>
            </a:r>
            <a:r>
              <a:rPr u="heavy" dirty="0">
                <a:solidFill>
                  <a:srgbClr val="9353C3"/>
                </a:solidFill>
                <a:latin typeface="Calibri" panose="020F0502020204030204" pitchFamily="34" charset="0"/>
                <a:cs typeface="Tw Cen MT"/>
                <a:hlinkClick r:id="rId3"/>
              </a:rPr>
              <a:t>t</a:t>
            </a:r>
            <a:r>
              <a:rPr u="heavy" spc="-5" dirty="0">
                <a:solidFill>
                  <a:srgbClr val="9353C3"/>
                </a:solidFill>
                <a:latin typeface="Calibri" panose="020F0502020204030204" pitchFamily="34" charset="0"/>
                <a:cs typeface="Tw Cen MT"/>
                <a:hlinkClick r:id="rId3"/>
              </a:rPr>
              <a:t>tp://ww</a:t>
            </a:r>
            <a:r>
              <a:rPr u="heavy" spc="-125" dirty="0">
                <a:solidFill>
                  <a:srgbClr val="9353C3"/>
                </a:solidFill>
                <a:latin typeface="Calibri" panose="020F0502020204030204" pitchFamily="34" charset="0"/>
                <a:cs typeface="Tw Cen MT"/>
                <a:hlinkClick r:id="rId3"/>
              </a:rPr>
              <a:t>w</a:t>
            </a:r>
            <a:r>
              <a:rPr u="heavy" spc="-5" dirty="0">
                <a:solidFill>
                  <a:srgbClr val="9353C3"/>
                </a:solidFill>
                <a:latin typeface="Calibri" panose="020F0502020204030204" pitchFamily="34" charset="0"/>
                <a:cs typeface="Tw Cen MT"/>
                <a:hlinkClick r:id="rId3"/>
              </a:rPr>
              <a:t>.b</a:t>
            </a:r>
            <a:r>
              <a:rPr u="heavy" spc="40" dirty="0">
                <a:solidFill>
                  <a:srgbClr val="9353C3"/>
                </a:solidFill>
                <a:latin typeface="Calibri" panose="020F0502020204030204" pitchFamily="34" charset="0"/>
                <a:cs typeface="Tw Cen MT"/>
                <a:hlinkClick r:id="rId3"/>
              </a:rPr>
              <a:t>r</a:t>
            </a:r>
            <a:r>
              <a:rPr u="heavy" spc="-5" dirty="0">
                <a:solidFill>
                  <a:srgbClr val="9353C3"/>
                </a:solidFill>
                <a:latin typeface="Calibri" panose="020F0502020204030204" pitchFamily="34" charset="0"/>
                <a:cs typeface="Tw Cen MT"/>
                <a:hlinkClick r:id="rId3"/>
              </a:rPr>
              <a:t>tp</a:t>
            </a:r>
            <a:r>
              <a:rPr u="heavy" spc="-40" dirty="0">
                <a:solidFill>
                  <a:srgbClr val="9353C3"/>
                </a:solidFill>
                <a:latin typeface="Calibri" panose="020F0502020204030204" pitchFamily="34" charset="0"/>
                <a:cs typeface="Tw Cen MT"/>
                <a:hlinkClick r:id="rId3"/>
              </a:rPr>
              <a:t>r</a:t>
            </a:r>
            <a:r>
              <a:rPr u="heavy" dirty="0">
                <a:solidFill>
                  <a:srgbClr val="9353C3"/>
                </a:solidFill>
                <a:latin typeface="Calibri" panose="020F0502020204030204" pitchFamily="34" charset="0"/>
                <a:cs typeface="Tw Cen MT"/>
                <a:hlinkClick r:id="rId3"/>
              </a:rPr>
              <a:t>oject</a:t>
            </a:r>
            <a:r>
              <a:rPr u="heavy" spc="-15" dirty="0">
                <a:solidFill>
                  <a:srgbClr val="9353C3"/>
                </a:solidFill>
                <a:latin typeface="Calibri" panose="020F0502020204030204" pitchFamily="34" charset="0"/>
                <a:cs typeface="Tw Cen MT"/>
                <a:hlinkClick r:id="rId3"/>
              </a:rPr>
              <a:t>s.org/p</a:t>
            </a:r>
            <a:r>
              <a:rPr u="heavy" spc="-20" dirty="0">
                <a:solidFill>
                  <a:srgbClr val="9353C3"/>
                </a:solidFill>
                <a:latin typeface="Calibri" panose="020F0502020204030204" pitchFamily="34" charset="0"/>
                <a:cs typeface="Tw Cen MT"/>
                <a:hlinkClick r:id="rId3"/>
              </a:rPr>
              <a:t>u</a:t>
            </a:r>
            <a:r>
              <a:rPr u="heavy" dirty="0">
                <a:solidFill>
                  <a:srgbClr val="9353C3"/>
                </a:solidFill>
                <a:latin typeface="Calibri" panose="020F0502020204030204" pitchFamily="34" charset="0"/>
                <a:cs typeface="Tw Cen MT"/>
                <a:hlinkClick r:id="rId3"/>
              </a:rPr>
              <a:t>bli</a:t>
            </a:r>
            <a:r>
              <a:rPr u="heavy" spc="-10" dirty="0">
                <a:solidFill>
                  <a:srgbClr val="9353C3"/>
                </a:solidFill>
                <a:latin typeface="Calibri" panose="020F0502020204030204" pitchFamily="34" charset="0"/>
                <a:cs typeface="Tw Cen MT"/>
                <a:hlinkClick r:id="rId3"/>
              </a:rPr>
              <a:t>c</a:t>
            </a:r>
            <a:r>
              <a:rPr u="heavy" spc="-20" dirty="0">
                <a:solidFill>
                  <a:srgbClr val="9353C3"/>
                </a:solidFill>
                <a:latin typeface="Calibri" panose="020F0502020204030204" pitchFamily="34" charset="0"/>
                <a:cs typeface="Tw Cen MT"/>
                <a:hlinkClick r:id="rId3"/>
              </a:rPr>
              <a:t>a</a:t>
            </a:r>
            <a:r>
              <a:rPr u="heavy" dirty="0">
                <a:solidFill>
                  <a:srgbClr val="9353C3"/>
                </a:solidFill>
                <a:latin typeface="Calibri" panose="020F0502020204030204" pitchFamily="34" charset="0"/>
                <a:cs typeface="Tw Cen MT"/>
                <a:hlinkClick r:id="rId3"/>
              </a:rPr>
              <a:t>tions/t</a:t>
            </a:r>
            <a:r>
              <a:rPr u="heavy" spc="-15" dirty="0">
                <a:solidFill>
                  <a:srgbClr val="9353C3"/>
                </a:solidFill>
                <a:latin typeface="Calibri" panose="020F0502020204030204" pitchFamily="34" charset="0"/>
                <a:cs typeface="Tw Cen MT"/>
                <a:hlinkClick r:id="rId3"/>
              </a:rPr>
              <a:t>r</a:t>
            </a:r>
            <a:r>
              <a:rPr u="heavy" spc="-20" dirty="0">
                <a:solidFill>
                  <a:srgbClr val="9353C3"/>
                </a:solidFill>
                <a:latin typeface="Calibri" panose="020F0502020204030204" pitchFamily="34" charset="0"/>
                <a:cs typeface="Tw Cen MT"/>
                <a:hlinkClick r:id="rId3"/>
              </a:rPr>
              <a:t>a</a:t>
            </a:r>
            <a:r>
              <a:rPr u="heavy" spc="-5" dirty="0">
                <a:solidFill>
                  <a:srgbClr val="9353C3"/>
                </a:solidFill>
                <a:latin typeface="Calibri" panose="020F0502020204030204" pitchFamily="34" charset="0"/>
                <a:cs typeface="Tw Cen MT"/>
                <a:hlinkClick r:id="rId3"/>
              </a:rPr>
              <a:t>i</a:t>
            </a:r>
            <a:r>
              <a:rPr u="heavy" dirty="0">
                <a:solidFill>
                  <a:srgbClr val="9353C3"/>
                </a:solidFill>
                <a:latin typeface="Calibri" panose="020F0502020204030204" pitchFamily="34" charset="0"/>
                <a:cs typeface="Tw Cen MT"/>
                <a:hlinkClick r:id="rId3"/>
              </a:rPr>
              <a:t>n</a:t>
            </a:r>
            <a:r>
              <a:rPr u="heavy" spc="-5" dirty="0">
                <a:solidFill>
                  <a:srgbClr val="9353C3"/>
                </a:solidFill>
                <a:latin typeface="Calibri" panose="020F0502020204030204" pitchFamily="34" charset="0"/>
                <a:cs typeface="Tw Cen MT"/>
                <a:hlinkClick r:id="rId3"/>
              </a:rPr>
              <a:t>i</a:t>
            </a:r>
            <a:r>
              <a:rPr u="heavy" dirty="0">
                <a:solidFill>
                  <a:srgbClr val="9353C3"/>
                </a:solidFill>
                <a:latin typeface="Calibri" panose="020F0502020204030204" pitchFamily="34" charset="0"/>
                <a:cs typeface="Tw Cen MT"/>
                <a:hlinkClick r:id="rId3"/>
              </a:rPr>
              <a:t>ng-</a:t>
            </a:r>
            <a:r>
              <a:rPr u="heavy" spc="-15" dirty="0">
                <a:solidFill>
                  <a:srgbClr val="9353C3"/>
                </a:solidFill>
                <a:latin typeface="Calibri" panose="020F0502020204030204" pitchFamily="34" charset="0"/>
                <a:cs typeface="Tw Cen MT"/>
                <a:hlinkClick r:id="rId3"/>
              </a:rPr>
              <a:t>mod</a:t>
            </a:r>
            <a:r>
              <a:rPr u="heavy" spc="-20" dirty="0">
                <a:solidFill>
                  <a:srgbClr val="9353C3"/>
                </a:solidFill>
                <a:latin typeface="Calibri" panose="020F0502020204030204" pitchFamily="34" charset="0"/>
                <a:cs typeface="Tw Cen MT"/>
                <a:hlinkClick r:id="rId3"/>
              </a:rPr>
              <a:t>u</a:t>
            </a:r>
            <a:r>
              <a:rPr u="heavy" spc="-5" dirty="0">
                <a:solidFill>
                  <a:srgbClr val="9353C3"/>
                </a:solidFill>
                <a:latin typeface="Calibri" panose="020F0502020204030204" pitchFamily="34" charset="0"/>
                <a:cs typeface="Tw Cen MT"/>
                <a:hlinkClick r:id="rId3"/>
              </a:rPr>
              <a:t>le</a:t>
            </a:r>
            <a:r>
              <a:rPr u="heavy" dirty="0">
                <a:solidFill>
                  <a:srgbClr val="9353C3"/>
                </a:solidFill>
                <a:latin typeface="Calibri" panose="020F0502020204030204" pitchFamily="34" charset="0"/>
                <a:cs typeface="Tw Cen MT"/>
                <a:hlinkClick r:id="rId3"/>
              </a:rPr>
              <a:t>s</a:t>
            </a:r>
            <a:r>
              <a:rPr spc="140" dirty="0">
                <a:solidFill>
                  <a:srgbClr val="9353C3"/>
                </a:solidFill>
                <a:latin typeface="Calibri" panose="020F0502020204030204" pitchFamily="34" charset="0"/>
                <a:cs typeface="Tw Cen MT"/>
                <a:hlinkClick r:id="rId3"/>
              </a:rPr>
              <a:t> </a:t>
            </a:r>
            <a:r>
              <a:rPr sz="2400" dirty="0">
                <a:latin typeface="Calibri" panose="020F0502020204030204" pitchFamily="34" charset="0"/>
                <a:cs typeface="Tw Cen MT"/>
              </a:rPr>
              <a:t>(see </a:t>
            </a:r>
            <a:r>
              <a:rPr sz="2400" spc="-15" dirty="0">
                <a:latin typeface="Calibri" panose="020F0502020204030204" pitchFamily="34" charset="0"/>
                <a:cs typeface="Tw Cen MT"/>
              </a:rPr>
              <a:t>2</a:t>
            </a:r>
            <a:r>
              <a:rPr sz="2400" spc="-25" dirty="0">
                <a:latin typeface="Calibri" panose="020F0502020204030204" pitchFamily="34" charset="0"/>
                <a:cs typeface="Tw Cen MT"/>
              </a:rPr>
              <a:t>0</a:t>
            </a:r>
            <a:r>
              <a:rPr sz="2400" spc="-15" dirty="0">
                <a:latin typeface="Calibri" panose="020F0502020204030204" pitchFamily="34" charset="0"/>
                <a:cs typeface="Tw Cen MT"/>
              </a:rPr>
              <a:t>1</a:t>
            </a:r>
            <a:r>
              <a:rPr sz="2400" spc="-25" dirty="0">
                <a:latin typeface="Calibri" panose="020F0502020204030204" pitchFamily="34" charset="0"/>
                <a:cs typeface="Tw Cen MT"/>
              </a:rPr>
              <a:t>5</a:t>
            </a:r>
            <a:r>
              <a:rPr sz="2400" dirty="0">
                <a:latin typeface="Calibri" panose="020F0502020204030204" pitchFamily="34" charset="0"/>
                <a:cs typeface="Tw Cen MT"/>
              </a:rPr>
              <a:t>),</a:t>
            </a:r>
            <a:r>
              <a:rPr sz="2400" spc="5" dirty="0">
                <a:latin typeface="Calibri" panose="020F0502020204030204" pitchFamily="34" charset="0"/>
                <a:cs typeface="Tw Cen MT"/>
              </a:rPr>
              <a:t> </a:t>
            </a:r>
            <a:r>
              <a:rPr sz="2400" spc="-15" dirty="0">
                <a:latin typeface="Calibri" panose="020F0502020204030204" pitchFamily="34" charset="0"/>
                <a:cs typeface="Tw Cen MT"/>
              </a:rPr>
              <a:t>along</a:t>
            </a:r>
            <a:r>
              <a:rPr sz="2400" dirty="0">
                <a:latin typeface="Calibri" panose="020F0502020204030204" pitchFamily="34" charset="0"/>
                <a:cs typeface="Tw Cen MT"/>
              </a:rPr>
              <a:t> with</a:t>
            </a:r>
            <a:r>
              <a:rPr sz="2400" spc="-5" dirty="0">
                <a:latin typeface="Calibri" panose="020F0502020204030204" pitchFamily="34" charset="0"/>
                <a:cs typeface="Tw Cen MT"/>
              </a:rPr>
              <a:t> </a:t>
            </a:r>
            <a:r>
              <a:rPr sz="2400" spc="-15" dirty="0">
                <a:latin typeface="Calibri" panose="020F0502020204030204" pitchFamily="34" charset="0"/>
                <a:cs typeface="Tw Cen MT"/>
              </a:rPr>
              <a:t>a</a:t>
            </a:r>
            <a:r>
              <a:rPr sz="2400" spc="-10" dirty="0">
                <a:latin typeface="Calibri" panose="020F0502020204030204" pitchFamily="34" charset="0"/>
                <a:cs typeface="Tw Cen MT"/>
              </a:rPr>
              <a:t> </a:t>
            </a:r>
            <a:r>
              <a:rPr sz="2400" dirty="0">
                <a:latin typeface="Calibri" panose="020F0502020204030204" pitchFamily="34" charset="0"/>
                <a:cs typeface="Tw Cen MT"/>
              </a:rPr>
              <a:t>User </a:t>
            </a:r>
            <a:r>
              <a:rPr sz="2400" spc="-15" dirty="0">
                <a:latin typeface="Calibri" panose="020F0502020204030204" pitchFamily="34" charset="0"/>
                <a:cs typeface="Tw Cen MT"/>
              </a:rPr>
              <a:t>Guide</a:t>
            </a:r>
            <a:r>
              <a:rPr sz="2400" dirty="0">
                <a:latin typeface="Calibri" panose="020F0502020204030204" pitchFamily="34" charset="0"/>
                <a:cs typeface="Tw Cen MT"/>
              </a:rPr>
              <a:t> </a:t>
            </a:r>
            <a:r>
              <a:rPr sz="2400" spc="-10" dirty="0">
                <a:latin typeface="Calibri" panose="020F0502020204030204" pitchFamily="34" charset="0"/>
                <a:cs typeface="Tw Cen MT"/>
              </a:rPr>
              <a:t>that</a:t>
            </a:r>
            <a:r>
              <a:rPr sz="2400" dirty="0">
                <a:latin typeface="Calibri" panose="020F0502020204030204" pitchFamily="34" charset="0"/>
                <a:cs typeface="Tw Cen MT"/>
              </a:rPr>
              <a:t> </a:t>
            </a:r>
            <a:r>
              <a:rPr sz="2400" spc="-80" dirty="0">
                <a:latin typeface="Calibri" panose="020F0502020204030204" pitchFamily="34" charset="0"/>
                <a:cs typeface="Tw Cen MT"/>
              </a:rPr>
              <a:t>e</a:t>
            </a:r>
            <a:r>
              <a:rPr sz="2400" spc="-15" dirty="0">
                <a:latin typeface="Calibri" panose="020F0502020204030204" pitchFamily="34" charset="0"/>
                <a:cs typeface="Tw Cen MT"/>
              </a:rPr>
              <a:t>xpl</a:t>
            </a:r>
            <a:r>
              <a:rPr sz="2400" spc="-25" dirty="0">
                <a:latin typeface="Calibri" panose="020F0502020204030204" pitchFamily="34" charset="0"/>
                <a:cs typeface="Tw Cen MT"/>
              </a:rPr>
              <a:t>a</a:t>
            </a:r>
            <a:r>
              <a:rPr sz="2400" spc="-5" dirty="0">
                <a:latin typeface="Calibri" panose="020F0502020204030204" pitchFamily="34" charset="0"/>
                <a:cs typeface="Tw Cen MT"/>
              </a:rPr>
              <a:t>i</a:t>
            </a:r>
            <a:r>
              <a:rPr sz="2400" dirty="0">
                <a:latin typeface="Calibri" panose="020F0502020204030204" pitchFamily="34" charset="0"/>
                <a:cs typeface="Tw Cen MT"/>
              </a:rPr>
              <a:t>ns their</a:t>
            </a:r>
            <a:r>
              <a:rPr sz="2400" spc="-1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a:t>
            </a:r>
            <a:r>
              <a:rPr sz="2400" spc="-15" dirty="0">
                <a:latin typeface="Calibri" panose="020F0502020204030204" pitchFamily="34" charset="0"/>
                <a:cs typeface="Tw Cen MT"/>
              </a:rPr>
              <a:t>tended</a:t>
            </a:r>
            <a:r>
              <a:rPr sz="2400" spc="-10" dirty="0">
                <a:latin typeface="Calibri" panose="020F0502020204030204" pitchFamily="34" charset="0"/>
                <a:cs typeface="Tw Cen MT"/>
              </a:rPr>
              <a:t> us</a:t>
            </a:r>
            <a:r>
              <a:rPr sz="2400" dirty="0">
                <a:latin typeface="Calibri" panose="020F0502020204030204" pitchFamily="34" charset="0"/>
                <a:cs typeface="Tw Cen MT"/>
              </a:rPr>
              <a:t>es </a:t>
            </a:r>
            <a:r>
              <a:rPr sz="2400" spc="-15" dirty="0">
                <a:latin typeface="Calibri" panose="020F0502020204030204" pitchFamily="34" charset="0"/>
                <a:cs typeface="Tw Cen MT"/>
              </a:rPr>
              <a:t>and</a:t>
            </a:r>
            <a:r>
              <a:rPr sz="2400" spc="-10" dirty="0">
                <a:latin typeface="Calibri" panose="020F0502020204030204" pitchFamily="34" charset="0"/>
                <a:cs typeface="Tw Cen MT"/>
              </a:rPr>
              <a:t> </a:t>
            </a:r>
            <a:r>
              <a:rPr sz="2400" spc="-15" dirty="0">
                <a:latin typeface="Calibri" panose="020F0502020204030204" pitchFamily="34" charset="0"/>
                <a:cs typeface="Tw Cen MT"/>
              </a:rPr>
              <a:t>a</a:t>
            </a:r>
            <a:r>
              <a:rPr sz="2400" spc="-25" dirty="0">
                <a:latin typeface="Calibri" panose="020F0502020204030204" pitchFamily="34" charset="0"/>
                <a:cs typeface="Tw Cen MT"/>
              </a:rPr>
              <a:t>p</a:t>
            </a:r>
            <a:r>
              <a:rPr sz="2400" spc="-10" dirty="0">
                <a:latin typeface="Calibri" panose="020F0502020204030204" pitchFamily="34" charset="0"/>
                <a:cs typeface="Tw Cen MT"/>
              </a:rPr>
              <a:t>plica</a:t>
            </a:r>
            <a:r>
              <a:rPr sz="2400" spc="-20" dirty="0">
                <a:latin typeface="Calibri" panose="020F0502020204030204" pitchFamily="34" charset="0"/>
                <a:cs typeface="Tw Cen MT"/>
              </a:rPr>
              <a:t>t</a:t>
            </a:r>
            <a:r>
              <a:rPr sz="2400" spc="-5" dirty="0">
                <a:latin typeface="Calibri" panose="020F0502020204030204" pitchFamily="34" charset="0"/>
                <a:cs typeface="Tw Cen MT"/>
              </a:rPr>
              <a:t>io</a:t>
            </a:r>
            <a:r>
              <a:rPr sz="2400" spc="5" dirty="0">
                <a:latin typeface="Calibri" panose="020F0502020204030204" pitchFamily="34" charset="0"/>
                <a:cs typeface="Tw Cen MT"/>
              </a:rPr>
              <a:t>n</a:t>
            </a:r>
            <a:r>
              <a:rPr sz="2400" spc="-20" dirty="0">
                <a:latin typeface="Calibri" panose="020F0502020204030204" pitchFamily="34" charset="0"/>
                <a:cs typeface="Tw Cen MT"/>
              </a:rPr>
              <a:t>s</a:t>
            </a:r>
            <a:r>
              <a:rPr sz="2400" dirty="0">
                <a:latin typeface="Calibri" panose="020F0502020204030204" pitchFamily="34" charset="0"/>
                <a:cs typeface="Tw Cen MT"/>
              </a:rPr>
              <a:t>.</a:t>
            </a:r>
          </a:p>
          <a:p>
            <a:pPr marL="723265" indent="-342900">
              <a:lnSpc>
                <a:spcPct val="100000"/>
              </a:lnSpc>
              <a:spcBef>
                <a:spcPts val="135"/>
              </a:spcBef>
              <a:buClr>
                <a:srgbClr val="0070C0"/>
              </a:buClr>
              <a:buSzPct val="100000"/>
              <a:buFont typeface="Courier New" panose="02070309020205020404" pitchFamily="49" charset="0"/>
              <a:buChar char="o"/>
              <a:tabLst>
                <a:tab pos="588645" algn="l"/>
              </a:tabLst>
            </a:pPr>
            <a:r>
              <a:rPr sz="2400" spc="-15" dirty="0">
                <a:latin typeface="Calibri" panose="020F0502020204030204" pitchFamily="34" charset="0"/>
                <a:cs typeface="Tw Cen MT"/>
              </a:rPr>
              <a:t>Cu</a:t>
            </a:r>
            <a:r>
              <a:rPr sz="2400" dirty="0">
                <a:latin typeface="Calibri" panose="020F0502020204030204" pitchFamily="34" charset="0"/>
                <a:cs typeface="Tw Cen MT"/>
              </a:rPr>
              <a:t>r</a:t>
            </a:r>
            <a:r>
              <a:rPr sz="2400" spc="5" dirty="0">
                <a:latin typeface="Calibri" panose="020F0502020204030204" pitchFamily="34" charset="0"/>
                <a:cs typeface="Tw Cen MT"/>
              </a:rPr>
              <a:t>r</a:t>
            </a:r>
            <a:r>
              <a:rPr sz="2400" spc="-15" dirty="0">
                <a:latin typeface="Calibri" panose="020F0502020204030204" pitchFamily="34" charset="0"/>
                <a:cs typeface="Tw Cen MT"/>
              </a:rPr>
              <a:t>ic</a:t>
            </a:r>
            <a:r>
              <a:rPr sz="2400" spc="-10" dirty="0">
                <a:latin typeface="Calibri" panose="020F0502020204030204" pitchFamily="34" charset="0"/>
                <a:cs typeface="Tw Cen MT"/>
              </a:rPr>
              <a:t>u</a:t>
            </a:r>
            <a:r>
              <a:rPr sz="2400" spc="-5" dirty="0">
                <a:latin typeface="Calibri" panose="020F0502020204030204" pitchFamily="34" charset="0"/>
                <a:cs typeface="Tw Cen MT"/>
              </a:rPr>
              <a:t>l</a:t>
            </a:r>
            <a:r>
              <a:rPr sz="2400" dirty="0">
                <a:latin typeface="Calibri" panose="020F0502020204030204" pitchFamily="34" charset="0"/>
                <a:cs typeface="Tw Cen MT"/>
              </a:rPr>
              <a:t>u</a:t>
            </a:r>
            <a:r>
              <a:rPr sz="2400" spc="-20" dirty="0">
                <a:latin typeface="Calibri" panose="020F0502020204030204" pitchFamily="34" charset="0"/>
                <a:cs typeface="Tw Cen MT"/>
              </a:rPr>
              <a:t>m</a:t>
            </a:r>
            <a:r>
              <a:rPr sz="2400" spc="-35" dirty="0">
                <a:latin typeface="Calibri" panose="020F0502020204030204" pitchFamily="34" charset="0"/>
                <a:cs typeface="Tw Cen MT"/>
              </a:rPr>
              <a:t> </a:t>
            </a:r>
            <a:r>
              <a:rPr sz="2400" spc="-15" dirty="0">
                <a:latin typeface="Calibri" panose="020F0502020204030204" pitchFamily="34" charset="0"/>
                <a:cs typeface="Tw Cen MT"/>
              </a:rPr>
              <a:t>and</a:t>
            </a:r>
            <a:r>
              <a:rPr sz="2400" spc="-10" dirty="0">
                <a:latin typeface="Calibri" panose="020F0502020204030204" pitchFamily="34" charset="0"/>
                <a:cs typeface="Tw Cen MT"/>
              </a:rPr>
              <a:t> </a:t>
            </a:r>
            <a:r>
              <a:rPr sz="2400" spc="-5" dirty="0">
                <a:latin typeface="Calibri" panose="020F0502020204030204" pitchFamily="34" charset="0"/>
                <a:cs typeface="Tw Cen MT"/>
              </a:rPr>
              <a:t>I</a:t>
            </a:r>
            <a:r>
              <a:rPr sz="2400" dirty="0">
                <a:latin typeface="Calibri" panose="020F0502020204030204" pitchFamily="34" charset="0"/>
                <a:cs typeface="Tw Cen MT"/>
              </a:rPr>
              <a:t>nst</a:t>
            </a:r>
            <a:r>
              <a:rPr sz="2400" spc="50" dirty="0">
                <a:latin typeface="Calibri" panose="020F0502020204030204" pitchFamily="34" charset="0"/>
                <a:cs typeface="Tw Cen MT"/>
              </a:rPr>
              <a:t>r</a:t>
            </a:r>
            <a:r>
              <a:rPr sz="2400" spc="-10" dirty="0">
                <a:latin typeface="Calibri" panose="020F0502020204030204" pitchFamily="34" charset="0"/>
                <a:cs typeface="Tw Cen MT"/>
              </a:rPr>
              <a:t>uction</a:t>
            </a:r>
            <a:r>
              <a:rPr sz="2400" spc="-20" dirty="0">
                <a:latin typeface="Calibri" panose="020F0502020204030204" pitchFamily="34" charset="0"/>
                <a:cs typeface="Tw Cen MT"/>
              </a:rPr>
              <a:t> </a:t>
            </a:r>
            <a:r>
              <a:rPr sz="2400" spc="-75" dirty="0">
                <a:latin typeface="Calibri" panose="020F0502020204030204" pitchFamily="34" charset="0"/>
                <a:cs typeface="Tw Cen MT"/>
              </a:rPr>
              <a:t>w</a:t>
            </a:r>
            <a:r>
              <a:rPr sz="2400" spc="-50" dirty="0">
                <a:latin typeface="Calibri" panose="020F0502020204030204" pitchFamily="34" charset="0"/>
                <a:cs typeface="Tw Cen MT"/>
              </a:rPr>
              <a:t>e</a:t>
            </a:r>
            <a:r>
              <a:rPr sz="2400" dirty="0">
                <a:latin typeface="Calibri" panose="020F0502020204030204" pitchFamily="34" charset="0"/>
                <a:cs typeface="Tw Cen MT"/>
              </a:rPr>
              <a:t>bsite </a:t>
            </a:r>
            <a:r>
              <a:rPr sz="2400" spc="-15" dirty="0" smtClean="0">
                <a:latin typeface="Calibri" panose="020F0502020204030204" pitchFamily="34" charset="0"/>
                <a:cs typeface="Tw Cen MT"/>
              </a:rPr>
              <a:t>p</a:t>
            </a:r>
            <a:r>
              <a:rPr sz="2400" spc="-60" dirty="0" smtClean="0">
                <a:latin typeface="Calibri" panose="020F0502020204030204" pitchFamily="34" charset="0"/>
                <a:cs typeface="Tw Cen MT"/>
              </a:rPr>
              <a:t>r</a:t>
            </a:r>
            <a:r>
              <a:rPr sz="2400" dirty="0" smtClean="0">
                <a:latin typeface="Calibri" panose="020F0502020204030204" pitchFamily="34" charset="0"/>
                <a:cs typeface="Tw Cen MT"/>
              </a:rPr>
              <a:t>ovides</a:t>
            </a:r>
            <a:r>
              <a:rPr sz="2400" dirty="0">
                <a:latin typeface="Calibri" panose="020F0502020204030204" pitchFamily="34" charset="0"/>
                <a:cs typeface="Tw Cen MT"/>
              </a:rPr>
              <a:t>:</a:t>
            </a:r>
          </a:p>
          <a:p>
            <a:pPr marL="1043304" lvl="1" indent="-342900">
              <a:lnSpc>
                <a:spcPct val="100000"/>
              </a:lnSpc>
              <a:spcBef>
                <a:spcPts val="80"/>
              </a:spcBef>
              <a:buClr>
                <a:srgbClr val="0070C0"/>
              </a:buClr>
              <a:buSzPct val="59090"/>
              <a:buFont typeface="Wingdings" panose="05000000000000000000" pitchFamily="2" charset="2"/>
              <a:buChar char="§"/>
              <a:tabLst>
                <a:tab pos="919480" algn="l"/>
              </a:tabLst>
            </a:pPr>
            <a:r>
              <a:rPr sz="2000" spc="-10" dirty="0">
                <a:latin typeface="Calibri" panose="020F0502020204030204" pitchFamily="34" charset="0"/>
                <a:cs typeface="Tw Cen MT"/>
              </a:rPr>
              <a:t>Lesson</a:t>
            </a:r>
            <a:r>
              <a:rPr sz="2000" spc="10" dirty="0">
                <a:latin typeface="Calibri" panose="020F0502020204030204" pitchFamily="34" charset="0"/>
                <a:cs typeface="Tw Cen MT"/>
              </a:rPr>
              <a:t> </a:t>
            </a:r>
            <a:r>
              <a:rPr sz="2000" spc="-10" dirty="0">
                <a:latin typeface="Calibri" panose="020F0502020204030204" pitchFamily="34" charset="0"/>
                <a:cs typeface="Tw Cen MT"/>
              </a:rPr>
              <a:t>templates</a:t>
            </a:r>
            <a:r>
              <a:rPr sz="2000" spc="10" dirty="0">
                <a:latin typeface="Calibri" panose="020F0502020204030204" pitchFamily="34" charset="0"/>
                <a:cs typeface="Tw Cen MT"/>
              </a:rPr>
              <a:t> </a:t>
            </a:r>
            <a:r>
              <a:rPr sz="2000" spc="-10" dirty="0">
                <a:latin typeface="Calibri" panose="020F0502020204030204" pitchFamily="34" charset="0"/>
                <a:cs typeface="Tw Cen MT"/>
              </a:rPr>
              <a:t>that</a:t>
            </a:r>
            <a:r>
              <a:rPr sz="2000" spc="5" dirty="0">
                <a:latin typeface="Calibri" panose="020F0502020204030204" pitchFamily="34" charset="0"/>
                <a:cs typeface="Tw Cen MT"/>
              </a:rPr>
              <a:t> </a:t>
            </a:r>
            <a:r>
              <a:rPr sz="2000" spc="-15" dirty="0">
                <a:latin typeface="Calibri" panose="020F0502020204030204" pitchFamily="34" charset="0"/>
                <a:cs typeface="Tw Cen MT"/>
              </a:rPr>
              <a:t>are</a:t>
            </a:r>
            <a:r>
              <a:rPr sz="2000" spc="5" dirty="0">
                <a:latin typeface="Calibri" panose="020F0502020204030204" pitchFamily="34" charset="0"/>
                <a:cs typeface="Tw Cen MT"/>
              </a:rPr>
              <a:t> </a:t>
            </a:r>
            <a:r>
              <a:rPr sz="2000" spc="-10" dirty="0">
                <a:latin typeface="Calibri" panose="020F0502020204030204" pitchFamily="34" charset="0"/>
                <a:cs typeface="Tw Cen MT"/>
              </a:rPr>
              <a:t>aligned</a:t>
            </a:r>
            <a:r>
              <a:rPr sz="2000" spc="10" dirty="0">
                <a:latin typeface="Calibri" panose="020F0502020204030204" pitchFamily="34" charset="0"/>
                <a:cs typeface="Tw Cen MT"/>
              </a:rPr>
              <a:t> </a:t>
            </a:r>
            <a:r>
              <a:rPr sz="2000" spc="-10" dirty="0">
                <a:latin typeface="Calibri" panose="020F0502020204030204" pitchFamily="34" charset="0"/>
                <a:cs typeface="Tw Cen MT"/>
              </a:rPr>
              <a:t>to</a:t>
            </a:r>
            <a:r>
              <a:rPr sz="2000" spc="5" dirty="0">
                <a:latin typeface="Calibri" panose="020F0502020204030204" pitchFamily="34" charset="0"/>
                <a:cs typeface="Tw Cen MT"/>
              </a:rPr>
              <a:t> </a:t>
            </a:r>
            <a:r>
              <a:rPr sz="2000" spc="-10" dirty="0">
                <a:latin typeface="Calibri" panose="020F0502020204030204" pitchFamily="34" charset="0"/>
                <a:cs typeface="Tw Cen MT"/>
              </a:rPr>
              <a:t>Essentialized</a:t>
            </a:r>
            <a:r>
              <a:rPr sz="2000" spc="40" dirty="0">
                <a:latin typeface="Calibri" panose="020F0502020204030204" pitchFamily="34" charset="0"/>
                <a:cs typeface="Tw Cen MT"/>
              </a:rPr>
              <a:t> </a:t>
            </a:r>
            <a:r>
              <a:rPr sz="2000" spc="-15" dirty="0">
                <a:latin typeface="Calibri" panose="020F0502020204030204" pitchFamily="34" charset="0"/>
                <a:cs typeface="Tw Cen MT"/>
              </a:rPr>
              <a:t>S</a:t>
            </a:r>
            <a:r>
              <a:rPr sz="2000" spc="-5" dirty="0">
                <a:latin typeface="Calibri" panose="020F0502020204030204" pitchFamily="34" charset="0"/>
                <a:cs typeface="Tw Cen MT"/>
              </a:rPr>
              <a:t>t</a:t>
            </a:r>
            <a:r>
              <a:rPr sz="2000" spc="-15" dirty="0">
                <a:latin typeface="Calibri" panose="020F0502020204030204" pitchFamily="34" charset="0"/>
                <a:cs typeface="Tw Cen MT"/>
              </a:rPr>
              <a:t>andards</a:t>
            </a:r>
            <a:endParaRPr sz="2000" dirty="0">
              <a:latin typeface="Calibri" panose="020F0502020204030204" pitchFamily="34" charset="0"/>
              <a:cs typeface="Tw Cen MT"/>
            </a:endParaRPr>
          </a:p>
          <a:p>
            <a:pPr marL="1318260" lvl="2" indent="-342900">
              <a:lnSpc>
                <a:spcPct val="100000"/>
              </a:lnSpc>
              <a:spcBef>
                <a:spcPts val="20"/>
              </a:spcBef>
              <a:buClr>
                <a:srgbClr val="0070C0"/>
              </a:buClr>
              <a:buSzPct val="100000"/>
              <a:buFont typeface="Wingdings" panose="05000000000000000000" pitchFamily="2" charset="2"/>
              <a:buChar char="ü"/>
              <a:tabLst>
                <a:tab pos="1189355" algn="l"/>
              </a:tabLst>
            </a:pPr>
            <a:r>
              <a:rPr dirty="0">
                <a:latin typeface="Calibri" panose="020F0502020204030204" pitchFamily="34" charset="0"/>
                <a:cs typeface="Tw Cen MT"/>
              </a:rPr>
              <a:t>Suppo</a:t>
            </a:r>
            <a:r>
              <a:rPr spc="45" dirty="0">
                <a:latin typeface="Calibri" panose="020F0502020204030204" pitchFamily="34" charset="0"/>
                <a:cs typeface="Tw Cen MT"/>
              </a:rPr>
              <a:t>r</a:t>
            </a:r>
            <a:r>
              <a:rPr dirty="0">
                <a:latin typeface="Calibri" panose="020F0502020204030204" pitchFamily="34" charset="0"/>
                <a:cs typeface="Tw Cen MT"/>
              </a:rPr>
              <a:t>ti</a:t>
            </a:r>
            <a:r>
              <a:rPr spc="-15" dirty="0">
                <a:latin typeface="Calibri" panose="020F0502020204030204" pitchFamily="34" charset="0"/>
                <a:cs typeface="Tw Cen MT"/>
              </a:rPr>
              <a:t>n</a:t>
            </a:r>
            <a:r>
              <a:rPr dirty="0">
                <a:latin typeface="Calibri" panose="020F0502020204030204" pitchFamily="34" charset="0"/>
                <a:cs typeface="Tw Cen MT"/>
              </a:rPr>
              <a:t>g</a:t>
            </a:r>
            <a:r>
              <a:rPr spc="-40" dirty="0">
                <a:latin typeface="Calibri" panose="020F0502020204030204" pitchFamily="34" charset="0"/>
                <a:cs typeface="Tw Cen MT"/>
              </a:rPr>
              <a:t> </a:t>
            </a:r>
            <a:r>
              <a:rPr dirty="0">
                <a:latin typeface="Calibri" panose="020F0502020204030204" pitchFamily="34" charset="0"/>
                <a:cs typeface="Tw Cen MT"/>
              </a:rPr>
              <a:t>vid</a:t>
            </a:r>
            <a:r>
              <a:rPr spc="5" dirty="0">
                <a:latin typeface="Calibri" panose="020F0502020204030204" pitchFamily="34" charset="0"/>
                <a:cs typeface="Tw Cen MT"/>
              </a:rPr>
              <a:t>e</a:t>
            </a:r>
            <a:r>
              <a:rPr dirty="0">
                <a:latin typeface="Calibri" panose="020F0502020204030204" pitchFamily="34" charset="0"/>
                <a:cs typeface="Tw Cen MT"/>
              </a:rPr>
              <a:t>os</a:t>
            </a:r>
          </a:p>
          <a:p>
            <a:pPr marL="1318260" lvl="2" indent="-342900">
              <a:lnSpc>
                <a:spcPct val="100000"/>
              </a:lnSpc>
              <a:spcBef>
                <a:spcPts val="25"/>
              </a:spcBef>
              <a:buClr>
                <a:srgbClr val="0070C0"/>
              </a:buClr>
              <a:buSzPct val="100000"/>
              <a:buFont typeface="Wingdings" panose="05000000000000000000" pitchFamily="2" charset="2"/>
              <a:buChar char="ü"/>
              <a:tabLst>
                <a:tab pos="1189355" algn="l"/>
              </a:tabLst>
            </a:pPr>
            <a:r>
              <a:rPr dirty="0">
                <a:latin typeface="Calibri" panose="020F0502020204030204" pitchFamily="34" charset="0"/>
                <a:cs typeface="Tw Cen MT"/>
              </a:rPr>
              <a:t>Scr</a:t>
            </a:r>
            <a:r>
              <a:rPr spc="5" dirty="0">
                <a:latin typeface="Calibri" panose="020F0502020204030204" pitchFamily="34" charset="0"/>
                <a:cs typeface="Tw Cen MT"/>
              </a:rPr>
              <a:t>i</a:t>
            </a:r>
            <a:r>
              <a:rPr dirty="0">
                <a:latin typeface="Calibri" panose="020F0502020204030204" pitchFamily="34" charset="0"/>
                <a:cs typeface="Tw Cen MT"/>
              </a:rPr>
              <a:t>p</a:t>
            </a:r>
            <a:r>
              <a:rPr spc="-10" dirty="0">
                <a:latin typeface="Calibri" panose="020F0502020204030204" pitchFamily="34" charset="0"/>
                <a:cs typeface="Tw Cen MT"/>
              </a:rPr>
              <a:t>t</a:t>
            </a:r>
            <a:r>
              <a:rPr dirty="0">
                <a:latin typeface="Calibri" panose="020F0502020204030204" pitchFamily="34" charset="0"/>
                <a:cs typeface="Tw Cen MT"/>
              </a:rPr>
              <a:t>s</a:t>
            </a:r>
          </a:p>
          <a:p>
            <a:pPr marL="1043304" indent="-342900">
              <a:lnSpc>
                <a:spcPct val="100000"/>
              </a:lnSpc>
              <a:spcBef>
                <a:spcPts val="60"/>
              </a:spcBef>
              <a:buClr>
                <a:srgbClr val="0070C0"/>
              </a:buClr>
              <a:buSzPct val="68181"/>
              <a:buFont typeface="Wingdings" panose="05000000000000000000" pitchFamily="2" charset="2"/>
              <a:buChar char="§"/>
              <a:tabLst>
                <a:tab pos="954405" algn="l"/>
              </a:tabLst>
            </a:pPr>
            <a:r>
              <a:rPr sz="2000" spc="-15" dirty="0">
                <a:latin typeface="Calibri" panose="020F0502020204030204" pitchFamily="34" charset="0"/>
                <a:cs typeface="Tw Cen MT"/>
              </a:rPr>
              <a:t>A</a:t>
            </a:r>
            <a:r>
              <a:rPr sz="2000" spc="-5" dirty="0">
                <a:latin typeface="Calibri" panose="020F0502020204030204" pitchFamily="34" charset="0"/>
                <a:cs typeface="Tw Cen MT"/>
              </a:rPr>
              <a:t> </a:t>
            </a:r>
            <a:r>
              <a:rPr sz="2000" spc="-15" dirty="0">
                <a:latin typeface="Calibri" panose="020F0502020204030204" pitchFamily="34" charset="0"/>
                <a:cs typeface="Tw Cen MT"/>
              </a:rPr>
              <a:t>PLA</a:t>
            </a:r>
            <a:r>
              <a:rPr sz="2000" spc="-10" dirty="0">
                <a:latin typeface="Calibri" panose="020F0502020204030204" pitchFamily="34" charset="0"/>
                <a:cs typeface="Tw Cen MT"/>
              </a:rPr>
              <a:t>A</a:t>
            </a:r>
            <a:r>
              <a:rPr sz="2000" spc="-15" dirty="0">
                <a:latin typeface="Calibri" panose="020F0502020204030204" pitchFamily="34" charset="0"/>
                <a:cs typeface="Tw Cen MT"/>
              </a:rPr>
              <a:t>FP</a:t>
            </a:r>
            <a:r>
              <a:rPr sz="2000" spc="5" dirty="0">
                <a:latin typeface="Calibri" panose="020F0502020204030204" pitchFamily="34" charset="0"/>
                <a:cs typeface="Tw Cen MT"/>
              </a:rPr>
              <a:t> </a:t>
            </a:r>
            <a:r>
              <a:rPr sz="2000" spc="-15" dirty="0">
                <a:latin typeface="Calibri" panose="020F0502020204030204" pitchFamily="34" charset="0"/>
                <a:cs typeface="Tw Cen MT"/>
              </a:rPr>
              <a:t>de</a:t>
            </a:r>
            <a:r>
              <a:rPr sz="2000" spc="-55" dirty="0">
                <a:latin typeface="Calibri" panose="020F0502020204030204" pitchFamily="34" charset="0"/>
                <a:cs typeface="Tw Cen MT"/>
              </a:rPr>
              <a:t>v</a:t>
            </a:r>
            <a:r>
              <a:rPr sz="2000" spc="-10" dirty="0">
                <a:latin typeface="Calibri" panose="020F0502020204030204" pitchFamily="34" charset="0"/>
                <a:cs typeface="Tw Cen MT"/>
              </a:rPr>
              <a:t>elo</a:t>
            </a:r>
            <a:r>
              <a:rPr sz="2000" spc="-15" dirty="0">
                <a:latin typeface="Calibri" panose="020F0502020204030204" pitchFamily="34" charset="0"/>
                <a:cs typeface="Tw Cen MT"/>
              </a:rPr>
              <a:t>pment</a:t>
            </a:r>
            <a:r>
              <a:rPr sz="2000" dirty="0">
                <a:latin typeface="Calibri" panose="020F0502020204030204" pitchFamily="34" charset="0"/>
                <a:cs typeface="Tw Cen MT"/>
              </a:rPr>
              <a:t> </a:t>
            </a:r>
            <a:r>
              <a:rPr sz="2000" spc="-5" dirty="0">
                <a:latin typeface="Calibri" panose="020F0502020204030204" pitchFamily="34" charset="0"/>
                <a:cs typeface="Tw Cen MT"/>
              </a:rPr>
              <a:t>t</a:t>
            </a:r>
            <a:r>
              <a:rPr sz="2000" spc="-35" dirty="0">
                <a:latin typeface="Calibri" panose="020F0502020204030204" pitchFamily="34" charset="0"/>
                <a:cs typeface="Tw Cen MT"/>
              </a:rPr>
              <a:t>r</a:t>
            </a:r>
            <a:r>
              <a:rPr sz="2000" spc="-10" dirty="0">
                <a:latin typeface="Calibri" panose="020F0502020204030204" pitchFamily="34" charset="0"/>
                <a:cs typeface="Tw Cen MT"/>
              </a:rPr>
              <a:t>aining</a:t>
            </a:r>
            <a:r>
              <a:rPr sz="2000" spc="15" dirty="0">
                <a:latin typeface="Calibri" panose="020F0502020204030204" pitchFamily="34" charset="0"/>
                <a:cs typeface="Tw Cen MT"/>
              </a:rPr>
              <a:t> </a:t>
            </a:r>
            <a:r>
              <a:rPr sz="2000" spc="-15" dirty="0" smtClean="0">
                <a:latin typeface="Calibri" panose="020F0502020204030204" pitchFamily="34" charset="0"/>
                <a:cs typeface="Tw Cen MT"/>
              </a:rPr>
              <a:t>module</a:t>
            </a:r>
            <a:r>
              <a:rPr lang="en-US" sz="2000" spc="-15" dirty="0" smtClean="0">
                <a:latin typeface="Calibri" panose="020F0502020204030204" pitchFamily="34" charset="0"/>
                <a:cs typeface="Tw Cen MT"/>
              </a:rPr>
              <a:t>*</a:t>
            </a:r>
            <a:endParaRPr sz="2000" dirty="0">
              <a:latin typeface="Calibri" panose="020F0502020204030204" pitchFamily="34" charset="0"/>
              <a:cs typeface="Tw Cen MT"/>
            </a:endParaRPr>
          </a:p>
          <a:p>
            <a:pPr marL="1043304" indent="-342900">
              <a:lnSpc>
                <a:spcPct val="100000"/>
              </a:lnSpc>
              <a:spcBef>
                <a:spcPts val="70"/>
              </a:spcBef>
              <a:buClr>
                <a:srgbClr val="0070C0"/>
              </a:buClr>
              <a:buSzPct val="68181"/>
              <a:buFont typeface="Wingdings" panose="05000000000000000000" pitchFamily="2" charset="2"/>
              <a:buChar char="§"/>
              <a:tabLst>
                <a:tab pos="954405" algn="l"/>
              </a:tabLst>
            </a:pPr>
            <a:r>
              <a:rPr sz="2000" spc="-15" dirty="0">
                <a:latin typeface="Calibri" panose="020F0502020204030204" pitchFamily="34" charset="0"/>
                <a:cs typeface="Tw Cen MT"/>
              </a:rPr>
              <a:t>An</a:t>
            </a:r>
            <a:r>
              <a:rPr sz="2000" spc="5" dirty="0">
                <a:latin typeface="Calibri" panose="020F0502020204030204" pitchFamily="34" charset="0"/>
                <a:cs typeface="Tw Cen MT"/>
              </a:rPr>
              <a:t> </a:t>
            </a:r>
            <a:r>
              <a:rPr sz="2000" spc="-15" dirty="0">
                <a:latin typeface="Calibri" panose="020F0502020204030204" pitchFamily="34" charset="0"/>
                <a:cs typeface="Tw Cen MT"/>
              </a:rPr>
              <a:t>IEP</a:t>
            </a:r>
            <a:r>
              <a:rPr sz="2000" spc="5" dirty="0">
                <a:latin typeface="Calibri" panose="020F0502020204030204" pitchFamily="34" charset="0"/>
                <a:cs typeface="Tw Cen MT"/>
              </a:rPr>
              <a:t> </a:t>
            </a:r>
            <a:r>
              <a:rPr sz="2000" spc="-10" dirty="0">
                <a:latin typeface="Calibri" panose="020F0502020204030204" pitchFamily="34" charset="0"/>
                <a:cs typeface="Tw Cen MT"/>
              </a:rPr>
              <a:t>goals</a:t>
            </a:r>
            <a:r>
              <a:rPr sz="2000" spc="15" dirty="0">
                <a:latin typeface="Calibri" panose="020F0502020204030204" pitchFamily="34" charset="0"/>
                <a:cs typeface="Tw Cen MT"/>
              </a:rPr>
              <a:t> </a:t>
            </a:r>
            <a:r>
              <a:rPr sz="2000" spc="-15" dirty="0">
                <a:latin typeface="Calibri" panose="020F0502020204030204" pitchFamily="34" charset="0"/>
                <a:cs typeface="Tw Cen MT"/>
              </a:rPr>
              <a:t>and</a:t>
            </a:r>
            <a:r>
              <a:rPr sz="2000" spc="-5" dirty="0">
                <a:latin typeface="Calibri" panose="020F0502020204030204" pitchFamily="34" charset="0"/>
                <a:cs typeface="Tw Cen MT"/>
              </a:rPr>
              <a:t> </a:t>
            </a:r>
            <a:r>
              <a:rPr sz="2000" spc="-10" dirty="0">
                <a:latin typeface="Calibri" panose="020F0502020204030204" pitchFamily="34" charset="0"/>
                <a:cs typeface="Tw Cen MT"/>
              </a:rPr>
              <a:t>objecti</a:t>
            </a:r>
            <a:r>
              <a:rPr sz="2000" spc="-60" dirty="0">
                <a:latin typeface="Calibri" panose="020F0502020204030204" pitchFamily="34" charset="0"/>
                <a:cs typeface="Tw Cen MT"/>
              </a:rPr>
              <a:t>v</a:t>
            </a:r>
            <a:r>
              <a:rPr sz="2000" spc="-10" dirty="0">
                <a:latin typeface="Calibri" panose="020F0502020204030204" pitchFamily="34" charset="0"/>
                <a:cs typeface="Tw Cen MT"/>
              </a:rPr>
              <a:t>es</a:t>
            </a:r>
            <a:r>
              <a:rPr sz="2000" spc="40" dirty="0">
                <a:latin typeface="Calibri" panose="020F0502020204030204" pitchFamily="34" charset="0"/>
                <a:cs typeface="Tw Cen MT"/>
              </a:rPr>
              <a:t> </a:t>
            </a:r>
            <a:r>
              <a:rPr sz="2000" spc="-15" dirty="0">
                <a:latin typeface="Calibri" panose="020F0502020204030204" pitchFamily="34" charset="0"/>
                <a:cs typeface="Tw Cen MT"/>
              </a:rPr>
              <a:t>de</a:t>
            </a:r>
            <a:r>
              <a:rPr sz="2000" spc="-55" dirty="0">
                <a:latin typeface="Calibri" panose="020F0502020204030204" pitchFamily="34" charset="0"/>
                <a:cs typeface="Tw Cen MT"/>
              </a:rPr>
              <a:t>v</a:t>
            </a:r>
            <a:r>
              <a:rPr sz="2000" spc="-10" dirty="0">
                <a:latin typeface="Calibri" panose="020F0502020204030204" pitchFamily="34" charset="0"/>
                <a:cs typeface="Tw Cen MT"/>
              </a:rPr>
              <a:t>elo</a:t>
            </a:r>
            <a:r>
              <a:rPr sz="2000" spc="-15" dirty="0">
                <a:latin typeface="Calibri" panose="020F0502020204030204" pitchFamily="34" charset="0"/>
                <a:cs typeface="Tw Cen MT"/>
              </a:rPr>
              <a:t>pment</a:t>
            </a:r>
            <a:r>
              <a:rPr sz="2000" dirty="0">
                <a:latin typeface="Calibri" panose="020F0502020204030204" pitchFamily="34" charset="0"/>
                <a:cs typeface="Tw Cen MT"/>
              </a:rPr>
              <a:t> </a:t>
            </a:r>
            <a:r>
              <a:rPr sz="2000" spc="-5" dirty="0">
                <a:latin typeface="Calibri" panose="020F0502020204030204" pitchFamily="34" charset="0"/>
                <a:cs typeface="Tw Cen MT"/>
              </a:rPr>
              <a:t>t</a:t>
            </a:r>
            <a:r>
              <a:rPr sz="2000" spc="-35" dirty="0">
                <a:latin typeface="Calibri" panose="020F0502020204030204" pitchFamily="34" charset="0"/>
                <a:cs typeface="Tw Cen MT"/>
              </a:rPr>
              <a:t>r</a:t>
            </a:r>
            <a:r>
              <a:rPr sz="2000" spc="-10" dirty="0">
                <a:latin typeface="Calibri" panose="020F0502020204030204" pitchFamily="34" charset="0"/>
                <a:cs typeface="Tw Cen MT"/>
              </a:rPr>
              <a:t>aining</a:t>
            </a:r>
            <a:r>
              <a:rPr sz="2000" spc="15" dirty="0">
                <a:latin typeface="Calibri" panose="020F0502020204030204" pitchFamily="34" charset="0"/>
                <a:cs typeface="Tw Cen MT"/>
              </a:rPr>
              <a:t> </a:t>
            </a:r>
            <a:r>
              <a:rPr sz="2000" spc="-15" dirty="0">
                <a:latin typeface="Calibri" panose="020F0502020204030204" pitchFamily="34" charset="0"/>
                <a:cs typeface="Tw Cen MT"/>
              </a:rPr>
              <a:t>module</a:t>
            </a:r>
            <a:endParaRPr sz="2000" dirty="0">
              <a:latin typeface="Calibri" panose="020F0502020204030204" pitchFamily="34" charset="0"/>
              <a:cs typeface="Tw Cen MT"/>
            </a:endParaRPr>
          </a:p>
          <a:p>
            <a:pPr marL="1318260" lvl="1" indent="-342900">
              <a:lnSpc>
                <a:spcPct val="100000"/>
              </a:lnSpc>
              <a:spcBef>
                <a:spcPts val="30"/>
              </a:spcBef>
              <a:buClr>
                <a:srgbClr val="0070C0"/>
              </a:buClr>
              <a:buSzPct val="100000"/>
              <a:buFont typeface="Wingdings" panose="05000000000000000000" pitchFamily="2" charset="2"/>
              <a:buChar char="ü"/>
              <a:tabLst>
                <a:tab pos="1189355" algn="l"/>
              </a:tabLst>
            </a:pPr>
            <a:r>
              <a:rPr dirty="0">
                <a:latin typeface="Calibri" panose="020F0502020204030204" pitchFamily="34" charset="0"/>
                <a:cs typeface="Tw Cen MT"/>
              </a:rPr>
              <a:t>PLAAFP</a:t>
            </a:r>
            <a:r>
              <a:rPr spc="-5" dirty="0">
                <a:latin typeface="Calibri" panose="020F0502020204030204" pitchFamily="34" charset="0"/>
                <a:cs typeface="Tw Cen MT"/>
              </a:rPr>
              <a:t> </a:t>
            </a:r>
            <a:r>
              <a:rPr dirty="0">
                <a:latin typeface="Calibri" panose="020F0502020204030204" pitchFamily="34" charset="0"/>
                <a:cs typeface="Tw Cen MT"/>
              </a:rPr>
              <a:t>and</a:t>
            </a:r>
            <a:r>
              <a:rPr spc="-20" dirty="0">
                <a:latin typeface="Calibri" panose="020F0502020204030204" pitchFamily="34" charset="0"/>
                <a:cs typeface="Tw Cen MT"/>
              </a:rPr>
              <a:t> </a:t>
            </a:r>
            <a:r>
              <a:rPr spc="-5" dirty="0">
                <a:latin typeface="Calibri" panose="020F0502020204030204" pitchFamily="34" charset="0"/>
                <a:cs typeface="Tw Cen MT"/>
              </a:rPr>
              <a:t>IE</a:t>
            </a:r>
            <a:r>
              <a:rPr dirty="0">
                <a:latin typeface="Calibri" panose="020F0502020204030204" pitchFamily="34" charset="0"/>
                <a:cs typeface="Tw Cen MT"/>
              </a:rPr>
              <a:t>P</a:t>
            </a:r>
            <a:r>
              <a:rPr spc="-5" dirty="0">
                <a:latin typeface="Calibri" panose="020F0502020204030204" pitchFamily="34" charset="0"/>
                <a:cs typeface="Tw Cen MT"/>
              </a:rPr>
              <a:t> </a:t>
            </a:r>
            <a:r>
              <a:rPr dirty="0">
                <a:latin typeface="Calibri" panose="020F0502020204030204" pitchFamily="34" charset="0"/>
                <a:cs typeface="Tw Cen MT"/>
              </a:rPr>
              <a:t>de</a:t>
            </a:r>
            <a:r>
              <a:rPr spc="-35" dirty="0">
                <a:latin typeface="Calibri" panose="020F0502020204030204" pitchFamily="34" charset="0"/>
                <a:cs typeface="Tw Cen MT"/>
              </a:rPr>
              <a:t>v</a:t>
            </a:r>
            <a:r>
              <a:rPr dirty="0">
                <a:latin typeface="Calibri" panose="020F0502020204030204" pitchFamily="34" charset="0"/>
                <a:cs typeface="Tw Cen MT"/>
              </a:rPr>
              <a:t>e</a:t>
            </a:r>
            <a:r>
              <a:rPr spc="5" dirty="0">
                <a:latin typeface="Calibri" panose="020F0502020204030204" pitchFamily="34" charset="0"/>
                <a:cs typeface="Tw Cen MT"/>
              </a:rPr>
              <a:t>l</a:t>
            </a:r>
            <a:r>
              <a:rPr dirty="0">
                <a:latin typeface="Calibri" panose="020F0502020204030204" pitchFamily="34" charset="0"/>
                <a:cs typeface="Tw Cen MT"/>
              </a:rPr>
              <a:t>o</a:t>
            </a:r>
            <a:r>
              <a:rPr spc="-10" dirty="0">
                <a:latin typeface="Calibri" panose="020F0502020204030204" pitchFamily="34" charset="0"/>
                <a:cs typeface="Tw Cen MT"/>
              </a:rPr>
              <a:t>p</a:t>
            </a:r>
            <a:r>
              <a:rPr dirty="0">
                <a:latin typeface="Calibri" panose="020F0502020204030204" pitchFamily="34" charset="0"/>
                <a:cs typeface="Tw Cen MT"/>
              </a:rPr>
              <a:t>ment</a:t>
            </a:r>
            <a:r>
              <a:rPr spc="-55" dirty="0">
                <a:latin typeface="Calibri" panose="020F0502020204030204" pitchFamily="34" charset="0"/>
                <a:cs typeface="Tw Cen MT"/>
              </a:rPr>
              <a:t> </a:t>
            </a:r>
            <a:r>
              <a:rPr spc="-5" dirty="0">
                <a:latin typeface="Calibri" panose="020F0502020204030204" pitchFamily="34" charset="0"/>
                <a:cs typeface="Tw Cen MT"/>
              </a:rPr>
              <a:t>i</a:t>
            </a:r>
            <a:r>
              <a:rPr dirty="0">
                <a:latin typeface="Calibri" panose="020F0502020204030204" pitchFamily="34" charset="0"/>
                <a:cs typeface="Tw Cen MT"/>
              </a:rPr>
              <a:t>s</a:t>
            </a:r>
            <a:r>
              <a:rPr spc="-5" dirty="0">
                <a:latin typeface="Calibri" panose="020F0502020204030204" pitchFamily="34" charset="0"/>
                <a:cs typeface="Tw Cen MT"/>
              </a:rPr>
              <a:t> </a:t>
            </a:r>
            <a:r>
              <a:rPr dirty="0">
                <a:latin typeface="Calibri" panose="020F0502020204030204" pitchFamily="34" charset="0"/>
                <a:cs typeface="Tw Cen MT"/>
              </a:rPr>
              <a:t>aligned</a:t>
            </a:r>
            <a:r>
              <a:rPr spc="-40" dirty="0">
                <a:latin typeface="Calibri" panose="020F0502020204030204" pitchFamily="34" charset="0"/>
                <a:cs typeface="Tw Cen MT"/>
              </a:rPr>
              <a:t> </a:t>
            </a:r>
            <a:r>
              <a:rPr dirty="0">
                <a:latin typeface="Calibri" panose="020F0502020204030204" pitchFamily="34" charset="0"/>
                <a:cs typeface="Tw Cen MT"/>
              </a:rPr>
              <a:t>to</a:t>
            </a:r>
            <a:r>
              <a:rPr spc="-10" dirty="0">
                <a:latin typeface="Calibri" panose="020F0502020204030204" pitchFamily="34" charset="0"/>
                <a:cs typeface="Tw Cen MT"/>
              </a:rPr>
              <a:t> </a:t>
            </a:r>
            <a:r>
              <a:rPr dirty="0">
                <a:latin typeface="Calibri" panose="020F0502020204030204" pitchFamily="34" charset="0"/>
                <a:cs typeface="Tw Cen MT"/>
              </a:rPr>
              <a:t>the</a:t>
            </a:r>
            <a:r>
              <a:rPr spc="-15" dirty="0">
                <a:latin typeface="Calibri" panose="020F0502020204030204" pitchFamily="34" charset="0"/>
                <a:cs typeface="Tw Cen MT"/>
              </a:rPr>
              <a:t> </a:t>
            </a:r>
            <a:r>
              <a:rPr dirty="0" err="1">
                <a:latin typeface="Calibri" panose="020F0502020204030204" pitchFamily="34" charset="0"/>
                <a:cs typeface="Tw Cen MT"/>
              </a:rPr>
              <a:t>e</a:t>
            </a:r>
            <a:r>
              <a:rPr spc="5" dirty="0" err="1">
                <a:latin typeface="Calibri" panose="020F0502020204030204" pitchFamily="34" charset="0"/>
                <a:cs typeface="Tw Cen MT"/>
              </a:rPr>
              <a:t>s</a:t>
            </a:r>
            <a:r>
              <a:rPr dirty="0" err="1">
                <a:latin typeface="Calibri" panose="020F0502020204030204" pitchFamily="34" charset="0"/>
                <a:cs typeface="Tw Cen MT"/>
              </a:rPr>
              <a:t>s</a:t>
            </a:r>
            <a:r>
              <a:rPr spc="5" dirty="0" err="1">
                <a:latin typeface="Calibri" panose="020F0502020204030204" pitchFamily="34" charset="0"/>
                <a:cs typeface="Tw Cen MT"/>
              </a:rPr>
              <a:t>e</a:t>
            </a:r>
            <a:r>
              <a:rPr dirty="0" err="1">
                <a:latin typeface="Calibri" panose="020F0502020204030204" pitchFamily="34" charset="0"/>
                <a:cs typeface="Tw Cen MT"/>
              </a:rPr>
              <a:t>n</a:t>
            </a:r>
            <a:r>
              <a:rPr spc="-20" dirty="0" err="1">
                <a:latin typeface="Calibri" panose="020F0502020204030204" pitchFamily="34" charset="0"/>
                <a:cs typeface="Tw Cen MT"/>
              </a:rPr>
              <a:t>t</a:t>
            </a:r>
            <a:r>
              <a:rPr spc="-5" dirty="0" err="1">
                <a:latin typeface="Calibri" panose="020F0502020204030204" pitchFamily="34" charset="0"/>
                <a:cs typeface="Tw Cen MT"/>
              </a:rPr>
              <a:t>ial</a:t>
            </a:r>
            <a:r>
              <a:rPr spc="-10" dirty="0" err="1">
                <a:latin typeface="Calibri" panose="020F0502020204030204" pitchFamily="34" charset="0"/>
                <a:cs typeface="Tw Cen MT"/>
              </a:rPr>
              <a:t>i</a:t>
            </a:r>
            <a:r>
              <a:rPr dirty="0" err="1">
                <a:latin typeface="Calibri" panose="020F0502020204030204" pitchFamily="34" charset="0"/>
                <a:cs typeface="Tw Cen MT"/>
              </a:rPr>
              <a:t>zed</a:t>
            </a:r>
            <a:r>
              <a:rPr spc="-50" dirty="0">
                <a:latin typeface="Calibri" panose="020F0502020204030204" pitchFamily="34" charset="0"/>
                <a:cs typeface="Tw Cen MT"/>
              </a:rPr>
              <a:t> </a:t>
            </a:r>
            <a:r>
              <a:rPr dirty="0" smtClean="0">
                <a:latin typeface="Calibri" panose="020F0502020204030204" pitchFamily="34" charset="0"/>
                <a:cs typeface="Tw Cen MT"/>
              </a:rPr>
              <a:t>stand</a:t>
            </a:r>
            <a:r>
              <a:rPr spc="-5" dirty="0" smtClean="0">
                <a:latin typeface="Calibri" panose="020F0502020204030204" pitchFamily="34" charset="0"/>
                <a:cs typeface="Tw Cen MT"/>
              </a:rPr>
              <a:t>a</a:t>
            </a:r>
            <a:r>
              <a:rPr dirty="0" smtClean="0">
                <a:latin typeface="Calibri" panose="020F0502020204030204" pitchFamily="34" charset="0"/>
                <a:cs typeface="Tw Cen MT"/>
              </a:rPr>
              <a:t>rds</a:t>
            </a:r>
            <a:endParaRPr lang="en-US" dirty="0" smtClean="0">
              <a:latin typeface="Calibri" panose="020F0502020204030204" pitchFamily="34" charset="0"/>
              <a:cs typeface="Tw Cen MT"/>
            </a:endParaRPr>
          </a:p>
          <a:p>
            <a:pPr marL="975360" lvl="1">
              <a:lnSpc>
                <a:spcPct val="100000"/>
              </a:lnSpc>
              <a:spcBef>
                <a:spcPts val="30"/>
              </a:spcBef>
              <a:buClr>
                <a:srgbClr val="0070C0"/>
              </a:buClr>
              <a:buSzPct val="100000"/>
              <a:tabLst>
                <a:tab pos="1189355" algn="l"/>
              </a:tabLst>
            </a:pPr>
            <a:endParaRPr lang="en-US" sz="2000" dirty="0" smtClean="0">
              <a:latin typeface="Calibri" panose="020F0502020204030204" pitchFamily="34" charset="0"/>
              <a:cs typeface="Tw Cen MT"/>
            </a:endParaRPr>
          </a:p>
          <a:p>
            <a:pPr marL="518160">
              <a:spcBef>
                <a:spcPts val="30"/>
              </a:spcBef>
              <a:buClr>
                <a:srgbClr val="0070C0"/>
              </a:buClr>
              <a:buSzPct val="100000"/>
              <a:tabLst>
                <a:tab pos="1189355" algn="l"/>
              </a:tabLst>
            </a:pPr>
            <a:r>
              <a:rPr lang="en-US" sz="2000" spc="-100" dirty="0" smtClean="0">
                <a:latin typeface="Calibri" panose="020F0502020204030204" pitchFamily="34" charset="0"/>
                <a:cs typeface="Tw Cen MT"/>
              </a:rPr>
              <a:t>* </a:t>
            </a:r>
            <a:r>
              <a:rPr spc="-100" dirty="0" smtClean="0">
                <a:latin typeface="Calibri" panose="020F0502020204030204" pitchFamily="34" charset="0"/>
                <a:cs typeface="Tw Cen MT"/>
              </a:rPr>
              <a:t>T</a:t>
            </a:r>
            <a:r>
              <a:rPr spc="-20" dirty="0" smtClean="0">
                <a:latin typeface="Calibri" panose="020F0502020204030204" pitchFamily="34" charset="0"/>
                <a:cs typeface="Tw Cen MT"/>
              </a:rPr>
              <a:t>r</a:t>
            </a:r>
            <a:r>
              <a:rPr dirty="0" smtClean="0">
                <a:latin typeface="Calibri" panose="020F0502020204030204" pitchFamily="34" charset="0"/>
                <a:cs typeface="Tw Cen MT"/>
              </a:rPr>
              <a:t>aining</a:t>
            </a:r>
            <a:r>
              <a:rPr spc="-50" dirty="0" smtClean="0">
                <a:latin typeface="Calibri" panose="020F0502020204030204" pitchFamily="34" charset="0"/>
                <a:cs typeface="Tw Cen MT"/>
              </a:rPr>
              <a:t> </a:t>
            </a:r>
            <a:r>
              <a:rPr spc="-10" dirty="0">
                <a:latin typeface="Calibri" panose="020F0502020204030204" pitchFamily="34" charset="0"/>
                <a:cs typeface="Tw Cen MT"/>
              </a:rPr>
              <a:t>m</a:t>
            </a:r>
            <a:r>
              <a:rPr dirty="0">
                <a:latin typeface="Calibri" panose="020F0502020204030204" pitchFamily="34" charset="0"/>
                <a:cs typeface="Tw Cen MT"/>
              </a:rPr>
              <a:t>odul</a:t>
            </a:r>
            <a:r>
              <a:rPr spc="5" dirty="0">
                <a:latin typeface="Calibri" panose="020F0502020204030204" pitchFamily="34" charset="0"/>
                <a:cs typeface="Tw Cen MT"/>
              </a:rPr>
              <a:t>e</a:t>
            </a:r>
            <a:r>
              <a:rPr dirty="0">
                <a:latin typeface="Calibri" panose="020F0502020204030204" pitchFamily="34" charset="0"/>
                <a:cs typeface="Tw Cen MT"/>
              </a:rPr>
              <a:t>s</a:t>
            </a:r>
            <a:r>
              <a:rPr spc="-35" dirty="0">
                <a:latin typeface="Calibri" panose="020F0502020204030204" pitchFamily="34" charset="0"/>
                <a:cs typeface="Tw Cen MT"/>
              </a:rPr>
              <a:t> </a:t>
            </a:r>
            <a:r>
              <a:rPr spc="-5" dirty="0">
                <a:latin typeface="Calibri" panose="020F0502020204030204" pitchFamily="34" charset="0"/>
                <a:cs typeface="Tw Cen MT"/>
              </a:rPr>
              <a:t>includ</a:t>
            </a:r>
            <a:r>
              <a:rPr dirty="0">
                <a:latin typeface="Calibri" panose="020F0502020204030204" pitchFamily="34" charset="0"/>
                <a:cs typeface="Tw Cen MT"/>
              </a:rPr>
              <a:t>e</a:t>
            </a:r>
            <a:r>
              <a:rPr spc="-20" dirty="0">
                <a:latin typeface="Calibri" panose="020F0502020204030204" pitchFamily="34" charset="0"/>
                <a:cs typeface="Tw Cen MT"/>
              </a:rPr>
              <a:t> </a:t>
            </a:r>
            <a:r>
              <a:rPr spc="-40" dirty="0">
                <a:latin typeface="Calibri" panose="020F0502020204030204" pitchFamily="34" charset="0"/>
                <a:cs typeface="Tw Cen MT"/>
              </a:rPr>
              <a:t>v</a:t>
            </a:r>
            <a:r>
              <a:rPr dirty="0">
                <a:latin typeface="Calibri" panose="020F0502020204030204" pitchFamily="34" charset="0"/>
                <a:cs typeface="Tw Cen MT"/>
              </a:rPr>
              <a:t>o</a:t>
            </a:r>
            <a:r>
              <a:rPr spc="5" dirty="0">
                <a:latin typeface="Calibri" panose="020F0502020204030204" pitchFamily="34" charset="0"/>
                <a:cs typeface="Tw Cen MT"/>
              </a:rPr>
              <a:t>i</a:t>
            </a:r>
            <a:r>
              <a:rPr dirty="0">
                <a:latin typeface="Calibri" panose="020F0502020204030204" pitchFamily="34" charset="0"/>
                <a:cs typeface="Tw Cen MT"/>
              </a:rPr>
              <a:t>ceo</a:t>
            </a:r>
            <a:r>
              <a:rPr spc="-35" dirty="0">
                <a:latin typeface="Calibri" panose="020F0502020204030204" pitchFamily="34" charset="0"/>
                <a:cs typeface="Tw Cen MT"/>
              </a:rPr>
              <a:t>v</a:t>
            </a:r>
            <a:r>
              <a:rPr dirty="0">
                <a:latin typeface="Calibri" panose="020F0502020204030204" pitchFamily="34" charset="0"/>
                <a:cs typeface="Tw Cen MT"/>
              </a:rPr>
              <a:t>er</a:t>
            </a:r>
            <a:r>
              <a:rPr spc="-40" dirty="0">
                <a:latin typeface="Calibri" panose="020F0502020204030204" pitchFamily="34" charset="0"/>
                <a:cs typeface="Tw Cen MT"/>
              </a:rPr>
              <a:t> </a:t>
            </a:r>
            <a:r>
              <a:rPr dirty="0">
                <a:latin typeface="Calibri" panose="020F0502020204030204" pitchFamily="34" charset="0"/>
                <a:cs typeface="Tw Cen MT"/>
              </a:rPr>
              <a:t>P</a:t>
            </a:r>
            <a:r>
              <a:rPr spc="5" dirty="0">
                <a:latin typeface="Calibri" panose="020F0502020204030204" pitchFamily="34" charset="0"/>
                <a:cs typeface="Tw Cen MT"/>
              </a:rPr>
              <a:t>P</a:t>
            </a:r>
            <a:r>
              <a:rPr spc="-100" dirty="0">
                <a:latin typeface="Calibri" panose="020F0502020204030204" pitchFamily="34" charset="0"/>
                <a:cs typeface="Tw Cen MT"/>
              </a:rPr>
              <a:t>T</a:t>
            </a:r>
            <a:r>
              <a:rPr dirty="0">
                <a:latin typeface="Calibri" panose="020F0502020204030204" pitchFamily="34" charset="0"/>
                <a:cs typeface="Tw Cen MT"/>
              </a:rPr>
              <a:t>s</a:t>
            </a:r>
            <a:r>
              <a:rPr spc="-35" dirty="0">
                <a:latin typeface="Calibri" panose="020F0502020204030204" pitchFamily="34" charset="0"/>
                <a:cs typeface="Tw Cen MT"/>
              </a:rPr>
              <a:t> </a:t>
            </a:r>
            <a:r>
              <a:rPr dirty="0">
                <a:latin typeface="Calibri" panose="020F0502020204030204" pitchFamily="34" charset="0"/>
                <a:cs typeface="Tw Cen MT"/>
              </a:rPr>
              <a:t>a</a:t>
            </a:r>
            <a:r>
              <a:rPr spc="-10" dirty="0">
                <a:latin typeface="Calibri" panose="020F0502020204030204" pitchFamily="34" charset="0"/>
                <a:cs typeface="Tw Cen MT"/>
              </a:rPr>
              <a:t>n</a:t>
            </a:r>
            <a:r>
              <a:rPr dirty="0">
                <a:latin typeface="Calibri" panose="020F0502020204030204" pitchFamily="34" charset="0"/>
                <a:cs typeface="Tw Cen MT"/>
              </a:rPr>
              <a:t>d</a:t>
            </a:r>
            <a:r>
              <a:rPr spc="-20" dirty="0">
                <a:latin typeface="Calibri" panose="020F0502020204030204" pitchFamily="34" charset="0"/>
                <a:cs typeface="Tw Cen MT"/>
              </a:rPr>
              <a:t> </a:t>
            </a:r>
            <a:r>
              <a:rPr dirty="0">
                <a:latin typeface="Calibri" panose="020F0502020204030204" pitchFamily="34" charset="0"/>
                <a:cs typeface="Tw Cen MT"/>
              </a:rPr>
              <a:t>scr</a:t>
            </a:r>
            <a:r>
              <a:rPr spc="5" dirty="0">
                <a:latin typeface="Calibri" panose="020F0502020204030204" pitchFamily="34" charset="0"/>
                <a:cs typeface="Tw Cen MT"/>
              </a:rPr>
              <a:t>i</a:t>
            </a:r>
            <a:r>
              <a:rPr dirty="0">
                <a:latin typeface="Calibri" panose="020F0502020204030204" pitchFamily="34" charset="0"/>
                <a:cs typeface="Tw Cen MT"/>
              </a:rPr>
              <a:t>p</a:t>
            </a:r>
            <a:r>
              <a:rPr spc="-10" dirty="0">
                <a:latin typeface="Calibri" panose="020F0502020204030204" pitchFamily="34" charset="0"/>
                <a:cs typeface="Tw Cen MT"/>
              </a:rPr>
              <a:t>t</a:t>
            </a:r>
            <a:r>
              <a:rPr spc="-35" dirty="0">
                <a:latin typeface="Calibri" panose="020F0502020204030204" pitchFamily="34" charset="0"/>
                <a:cs typeface="Tw Cen MT"/>
              </a:rPr>
              <a:t>s</a:t>
            </a:r>
            <a:r>
              <a:rPr dirty="0">
                <a:latin typeface="Calibri" panose="020F0502020204030204" pitchFamily="34" charset="0"/>
                <a:cs typeface="Tw Cen MT"/>
              </a:rPr>
              <a:t>,</a:t>
            </a:r>
            <a:r>
              <a:rPr spc="-45" dirty="0">
                <a:latin typeface="Calibri" panose="020F0502020204030204" pitchFamily="34" charset="0"/>
                <a:cs typeface="Tw Cen MT"/>
              </a:rPr>
              <a:t> </a:t>
            </a:r>
            <a:r>
              <a:rPr dirty="0">
                <a:latin typeface="Calibri" panose="020F0502020204030204" pitchFamily="34" charset="0"/>
                <a:cs typeface="Tw Cen MT"/>
              </a:rPr>
              <a:t>as</a:t>
            </a:r>
            <a:r>
              <a:rPr spc="-15" dirty="0">
                <a:latin typeface="Calibri" panose="020F0502020204030204" pitchFamily="34" charset="0"/>
                <a:cs typeface="Tw Cen MT"/>
              </a:rPr>
              <a:t> </a:t>
            </a:r>
            <a:r>
              <a:rPr spc="-45" dirty="0">
                <a:latin typeface="Calibri" panose="020F0502020204030204" pitchFamily="34" charset="0"/>
                <a:cs typeface="Tw Cen MT"/>
              </a:rPr>
              <a:t>w</a:t>
            </a:r>
            <a:r>
              <a:rPr dirty="0">
                <a:latin typeface="Calibri" panose="020F0502020204030204" pitchFamily="34" charset="0"/>
                <a:cs typeface="Tw Cen MT"/>
              </a:rPr>
              <a:t>e</a:t>
            </a:r>
            <a:r>
              <a:rPr spc="5" dirty="0">
                <a:latin typeface="Calibri" panose="020F0502020204030204" pitchFamily="34" charset="0"/>
                <a:cs typeface="Tw Cen MT"/>
              </a:rPr>
              <a:t>l</a:t>
            </a:r>
            <a:r>
              <a:rPr dirty="0">
                <a:latin typeface="Calibri" panose="020F0502020204030204" pitchFamily="34" charset="0"/>
                <a:cs typeface="Tw Cen MT"/>
              </a:rPr>
              <a:t>l</a:t>
            </a:r>
            <a:r>
              <a:rPr spc="-25" dirty="0">
                <a:latin typeface="Calibri" panose="020F0502020204030204" pitchFamily="34" charset="0"/>
                <a:cs typeface="Tw Cen MT"/>
              </a:rPr>
              <a:t> </a:t>
            </a:r>
            <a:r>
              <a:rPr dirty="0">
                <a:latin typeface="Calibri" panose="020F0502020204030204" pitchFamily="34" charset="0"/>
                <a:cs typeface="Tw Cen MT"/>
              </a:rPr>
              <a:t>as</a:t>
            </a:r>
            <a:r>
              <a:rPr spc="-15" dirty="0">
                <a:latin typeface="Calibri" panose="020F0502020204030204" pitchFamily="34" charset="0"/>
                <a:cs typeface="Tw Cen MT"/>
              </a:rPr>
              <a:t> </a:t>
            </a:r>
            <a:r>
              <a:rPr dirty="0" smtClean="0">
                <a:latin typeface="Calibri" panose="020F0502020204030204" pitchFamily="34" charset="0"/>
                <a:cs typeface="Tw Cen MT"/>
              </a:rPr>
              <a:t>r</a:t>
            </a:r>
            <a:r>
              <a:rPr spc="5" dirty="0" smtClean="0">
                <a:latin typeface="Calibri" panose="020F0502020204030204" pitchFamily="34" charset="0"/>
                <a:cs typeface="Tw Cen MT"/>
              </a:rPr>
              <a:t>e</a:t>
            </a:r>
            <a:r>
              <a:rPr spc="-5" dirty="0" smtClean="0">
                <a:latin typeface="Calibri" panose="020F0502020204030204" pitchFamily="34" charset="0"/>
                <a:cs typeface="Tw Cen MT"/>
              </a:rPr>
              <a:t>l</a:t>
            </a:r>
            <a:r>
              <a:rPr spc="5" dirty="0" smtClean="0">
                <a:latin typeface="Calibri" panose="020F0502020204030204" pitchFamily="34" charset="0"/>
                <a:cs typeface="Tw Cen MT"/>
              </a:rPr>
              <a:t>e</a:t>
            </a:r>
            <a:r>
              <a:rPr spc="-40" dirty="0" smtClean="0">
                <a:latin typeface="Calibri" panose="020F0502020204030204" pitchFamily="34" charset="0"/>
                <a:cs typeface="Tw Cen MT"/>
              </a:rPr>
              <a:t>v</a:t>
            </a:r>
            <a:r>
              <a:rPr dirty="0" smtClean="0">
                <a:latin typeface="Calibri" panose="020F0502020204030204" pitchFamily="34" charset="0"/>
                <a:cs typeface="Tw Cen MT"/>
              </a:rPr>
              <a:t>a</a:t>
            </a:r>
            <a:r>
              <a:rPr spc="-10" dirty="0" smtClean="0">
                <a:latin typeface="Calibri" panose="020F0502020204030204" pitchFamily="34" charset="0"/>
                <a:cs typeface="Tw Cen MT"/>
              </a:rPr>
              <a:t>n</a:t>
            </a:r>
            <a:r>
              <a:rPr dirty="0" smtClean="0">
                <a:latin typeface="Calibri" panose="020F0502020204030204" pitchFamily="34" charset="0"/>
                <a:cs typeface="Tw Cen MT"/>
              </a:rPr>
              <a:t>t</a:t>
            </a:r>
            <a:r>
              <a:rPr lang="en-US" dirty="0">
                <a:latin typeface="Calibri" panose="020F0502020204030204" pitchFamily="34" charset="0"/>
                <a:cs typeface="Tw Cen MT"/>
              </a:rPr>
              <a:t> </a:t>
            </a:r>
            <a:r>
              <a:rPr dirty="0" smtClean="0">
                <a:latin typeface="Calibri" panose="020F0502020204030204" pitchFamily="34" charset="0"/>
                <a:cs typeface="Tw Cen MT"/>
              </a:rPr>
              <a:t>r</a:t>
            </a:r>
            <a:r>
              <a:rPr spc="5" dirty="0" smtClean="0">
                <a:latin typeface="Calibri" panose="020F0502020204030204" pitchFamily="34" charset="0"/>
                <a:cs typeface="Tw Cen MT"/>
              </a:rPr>
              <a:t>e</a:t>
            </a:r>
            <a:r>
              <a:rPr dirty="0" smtClean="0">
                <a:latin typeface="Calibri" panose="020F0502020204030204" pitchFamily="34" charset="0"/>
                <a:cs typeface="Tw Cen MT"/>
              </a:rPr>
              <a:t>s</a:t>
            </a:r>
            <a:r>
              <a:rPr spc="5" dirty="0" smtClean="0">
                <a:latin typeface="Calibri" panose="020F0502020204030204" pitchFamily="34" charset="0"/>
                <a:cs typeface="Tw Cen MT"/>
              </a:rPr>
              <a:t>o</a:t>
            </a:r>
            <a:r>
              <a:rPr dirty="0" smtClean="0">
                <a:latin typeface="Calibri" panose="020F0502020204030204" pitchFamily="34" charset="0"/>
                <a:cs typeface="Tw Cen MT"/>
              </a:rPr>
              <a:t>u</a:t>
            </a:r>
            <a:r>
              <a:rPr spc="-10" dirty="0" smtClean="0">
                <a:latin typeface="Calibri" panose="020F0502020204030204" pitchFamily="34" charset="0"/>
                <a:cs typeface="Tw Cen MT"/>
              </a:rPr>
              <a:t>r</a:t>
            </a:r>
            <a:r>
              <a:rPr dirty="0" smtClean="0">
                <a:latin typeface="Calibri" panose="020F0502020204030204" pitchFamily="34" charset="0"/>
                <a:cs typeface="Tw Cen MT"/>
              </a:rPr>
              <a:t>ces</a:t>
            </a:r>
            <a:r>
              <a:rPr lang="en-US" dirty="0">
                <a:latin typeface="Calibri" panose="020F0502020204030204" pitchFamily="34" charset="0"/>
                <a:cs typeface="Tw Cen MT"/>
              </a:rPr>
              <a:t>.</a:t>
            </a:r>
            <a:endParaRPr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38</a:t>
            </a:fld>
            <a:endParaRPr lang="en-US" altLang="en-US"/>
          </a:p>
        </p:txBody>
      </p:sp>
    </p:spTree>
    <p:extLst>
      <p:ext uri="{BB962C8B-B14F-4D97-AF65-F5344CB8AC3E}">
        <p14:creationId xmlns:p14="http://schemas.microsoft.com/office/powerpoint/2010/main" val="321613065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3199"/>
            <a:ext cx="8229600" cy="865878"/>
          </a:xfrm>
          <a:prstGeom prst="rect">
            <a:avLst/>
          </a:prstGeom>
        </p:spPr>
        <p:txBody>
          <a:bodyPr vert="horz" wrap="square" lIns="0" tIns="247904" rIns="0" bIns="0" rtlCol="0">
            <a:spAutoFit/>
          </a:bodyPr>
          <a:lstStyle/>
          <a:p>
            <a:pPr marL="1979930" algn="l">
              <a:lnSpc>
                <a:spcPct val="100000"/>
              </a:lnSpc>
            </a:pPr>
            <a:r>
              <a:rPr spc="-45" dirty="0">
                <a:solidFill>
                  <a:schemeClr val="tx1"/>
                </a:solidFill>
                <a:latin typeface="Calibri" panose="020F0502020204030204" pitchFamily="34" charset="0"/>
              </a:rPr>
              <a:t>F</a:t>
            </a:r>
            <a:r>
              <a:rPr dirty="0">
                <a:solidFill>
                  <a:schemeClr val="tx1"/>
                </a:solidFill>
                <a:latin typeface="Calibri" panose="020F0502020204030204" pitchFamily="34" charset="0"/>
              </a:rPr>
              <a:t>our</a:t>
            </a:r>
            <a:r>
              <a:rPr spc="-15" dirty="0">
                <a:solidFill>
                  <a:schemeClr val="tx1"/>
                </a:solidFill>
                <a:latin typeface="Calibri" panose="020F0502020204030204" pitchFamily="34" charset="0"/>
              </a:rPr>
              <a:t> </a:t>
            </a:r>
            <a:r>
              <a:rPr spc="-55" dirty="0">
                <a:solidFill>
                  <a:schemeClr val="tx1"/>
                </a:solidFill>
                <a:latin typeface="Calibri" panose="020F0502020204030204" pitchFamily="34" charset="0"/>
              </a:rPr>
              <a:t>K</a:t>
            </a:r>
            <a:r>
              <a:rPr spc="-175" dirty="0">
                <a:solidFill>
                  <a:schemeClr val="tx1"/>
                </a:solidFill>
                <a:latin typeface="Calibri" panose="020F0502020204030204" pitchFamily="34" charset="0"/>
              </a:rPr>
              <a:t>e</a:t>
            </a:r>
            <a:r>
              <a:rPr dirty="0">
                <a:solidFill>
                  <a:schemeClr val="tx1"/>
                </a:solidFill>
                <a:latin typeface="Calibri" panose="020F0502020204030204" pitchFamily="34" charset="0"/>
              </a:rPr>
              <a:t>y </a:t>
            </a:r>
            <a:r>
              <a:rPr spc="-345" dirty="0">
                <a:solidFill>
                  <a:schemeClr val="tx1"/>
                </a:solidFill>
                <a:latin typeface="Calibri" panose="020F0502020204030204" pitchFamily="34" charset="0"/>
              </a:rPr>
              <a:t>W</a:t>
            </a:r>
            <a:r>
              <a:rPr spc="-75" dirty="0">
                <a:solidFill>
                  <a:schemeClr val="tx1"/>
                </a:solidFill>
                <a:latin typeface="Calibri" panose="020F0502020204030204" pitchFamily="34" charset="0"/>
              </a:rPr>
              <a:t>e</a:t>
            </a:r>
            <a:r>
              <a:rPr dirty="0">
                <a:solidFill>
                  <a:schemeClr val="tx1"/>
                </a:solidFill>
                <a:latin typeface="Calibri" panose="020F0502020204030204" pitchFamily="34" charset="0"/>
              </a:rPr>
              <a:t>bsites</a:t>
            </a:r>
          </a:p>
        </p:txBody>
      </p:sp>
      <p:sp>
        <p:nvSpPr>
          <p:cNvPr id="3" name="object 3"/>
          <p:cNvSpPr txBox="1"/>
          <p:nvPr/>
        </p:nvSpPr>
        <p:spPr>
          <a:xfrm>
            <a:off x="609600" y="1279650"/>
            <a:ext cx="8307070" cy="4408899"/>
          </a:xfrm>
          <a:prstGeom prst="rect">
            <a:avLst/>
          </a:prstGeom>
        </p:spPr>
        <p:txBody>
          <a:bodyPr vert="horz" wrap="square" lIns="0" tIns="0" rIns="0" bIns="0" rtlCol="0">
            <a:spAutoFit/>
          </a:bodyPr>
          <a:lstStyle/>
          <a:p>
            <a:pPr>
              <a:lnSpc>
                <a:spcPts val="1300"/>
              </a:lnSpc>
              <a:spcBef>
                <a:spcPts val="23"/>
              </a:spcBef>
            </a:pPr>
            <a:endParaRPr sz="1300" dirty="0"/>
          </a:p>
          <a:p>
            <a:pPr marL="723265" marR="149225" indent="-342900">
              <a:lnSpc>
                <a:spcPct val="100000"/>
              </a:lnSpc>
              <a:buClr>
                <a:srgbClr val="0070C0"/>
              </a:buClr>
              <a:buSzPct val="100000"/>
              <a:buFont typeface="Courier New" panose="02070309020205020404" pitchFamily="49" charset="0"/>
              <a:buChar char="o"/>
              <a:tabLst>
                <a:tab pos="701040" algn="l"/>
              </a:tabLst>
            </a:pPr>
            <a:r>
              <a:rPr sz="2200" spc="-15" dirty="0">
                <a:latin typeface="Calibri" panose="020F0502020204030204" pitchFamily="34" charset="0"/>
                <a:cs typeface="Tw Cen MT"/>
              </a:rPr>
              <a:t>Oregon</a:t>
            </a:r>
            <a:r>
              <a:rPr sz="2200" spc="15" dirty="0">
                <a:latin typeface="Calibri" panose="020F0502020204030204" pitchFamily="34" charset="0"/>
                <a:cs typeface="Tw Cen MT"/>
              </a:rPr>
              <a:t> </a:t>
            </a:r>
            <a:r>
              <a:rPr sz="2200" spc="-15" dirty="0">
                <a:latin typeface="Calibri" panose="020F0502020204030204" pitchFamily="34" charset="0"/>
                <a:cs typeface="Tw Cen MT"/>
              </a:rPr>
              <a:t>D</a:t>
            </a:r>
            <a:r>
              <a:rPr sz="2200" spc="-10" dirty="0">
                <a:latin typeface="Calibri" panose="020F0502020204030204" pitchFamily="34" charset="0"/>
                <a:cs typeface="Tw Cen MT"/>
              </a:rPr>
              <a:t>e</a:t>
            </a:r>
            <a:r>
              <a:rPr sz="2200" spc="-15" dirty="0">
                <a:latin typeface="Calibri" panose="020F0502020204030204" pitchFamily="34" charset="0"/>
                <a:cs typeface="Tw Cen MT"/>
              </a:rPr>
              <a:t>pa</a:t>
            </a:r>
            <a:r>
              <a:rPr sz="2200" spc="25" dirty="0">
                <a:latin typeface="Calibri" panose="020F0502020204030204" pitchFamily="34" charset="0"/>
                <a:cs typeface="Tw Cen MT"/>
              </a:rPr>
              <a:t>r</a:t>
            </a:r>
            <a:r>
              <a:rPr sz="2200" spc="-10" dirty="0">
                <a:latin typeface="Calibri" panose="020F0502020204030204" pitchFamily="34" charset="0"/>
                <a:cs typeface="Tw Cen MT"/>
              </a:rPr>
              <a:t>tment</a:t>
            </a:r>
            <a:r>
              <a:rPr sz="2200" spc="-5" dirty="0">
                <a:latin typeface="Calibri" panose="020F0502020204030204" pitchFamily="34" charset="0"/>
                <a:cs typeface="Tw Cen MT"/>
              </a:rPr>
              <a:t> </a:t>
            </a:r>
            <a:r>
              <a:rPr sz="2200" spc="-10" dirty="0">
                <a:latin typeface="Calibri" panose="020F0502020204030204" pitchFamily="34" charset="0"/>
                <a:cs typeface="Tw Cen MT"/>
              </a:rPr>
              <a:t>of</a:t>
            </a:r>
            <a:r>
              <a:rPr sz="2200" spc="55" dirty="0">
                <a:latin typeface="Calibri" panose="020F0502020204030204" pitchFamily="34" charset="0"/>
                <a:cs typeface="Tw Cen MT"/>
              </a:rPr>
              <a:t> </a:t>
            </a:r>
            <a:r>
              <a:rPr sz="2200" spc="-15" dirty="0">
                <a:latin typeface="Calibri" panose="020F0502020204030204" pitchFamily="34" charset="0"/>
                <a:cs typeface="Tw Cen MT"/>
              </a:rPr>
              <a:t>Edu</a:t>
            </a:r>
            <a:r>
              <a:rPr sz="2200" spc="-20" dirty="0">
                <a:latin typeface="Calibri" panose="020F0502020204030204" pitchFamily="34" charset="0"/>
                <a:cs typeface="Tw Cen MT"/>
              </a:rPr>
              <a:t>c</a:t>
            </a:r>
            <a:r>
              <a:rPr sz="2200" spc="-10" dirty="0">
                <a:latin typeface="Calibri" panose="020F0502020204030204" pitchFamily="34" charset="0"/>
                <a:cs typeface="Tw Cen MT"/>
              </a:rPr>
              <a:t>atio</a:t>
            </a:r>
            <a:r>
              <a:rPr sz="2200" spc="-55" dirty="0">
                <a:latin typeface="Calibri" panose="020F0502020204030204" pitchFamily="34" charset="0"/>
                <a:cs typeface="Tw Cen MT"/>
              </a:rPr>
              <a:t>n’</a:t>
            </a:r>
            <a:r>
              <a:rPr sz="2200" spc="-10" dirty="0">
                <a:latin typeface="Calibri" panose="020F0502020204030204" pitchFamily="34" charset="0"/>
                <a:cs typeface="Tw Cen MT"/>
              </a:rPr>
              <a:t>s</a:t>
            </a:r>
            <a:r>
              <a:rPr sz="2200" spc="50" dirty="0">
                <a:latin typeface="Calibri" panose="020F0502020204030204" pitchFamily="34" charset="0"/>
                <a:cs typeface="Tw Cen MT"/>
              </a:rPr>
              <a:t> </a:t>
            </a:r>
            <a:r>
              <a:rPr sz="2200" spc="-15" dirty="0">
                <a:latin typeface="Calibri" panose="020F0502020204030204" pitchFamily="34" charset="0"/>
                <a:cs typeface="Tw Cen MT"/>
              </a:rPr>
              <a:t>S</a:t>
            </a:r>
            <a:r>
              <a:rPr sz="2200" spc="-5" dirty="0">
                <a:latin typeface="Calibri" panose="020F0502020204030204" pitchFamily="34" charset="0"/>
                <a:cs typeface="Tw Cen MT"/>
              </a:rPr>
              <a:t>t</a:t>
            </a:r>
            <a:r>
              <a:rPr sz="2200" spc="-10" dirty="0">
                <a:latin typeface="Calibri" panose="020F0502020204030204" pitchFamily="34" charset="0"/>
                <a:cs typeface="Tw Cen MT"/>
              </a:rPr>
              <a:t>at</a:t>
            </a:r>
            <a:r>
              <a:rPr sz="2200" spc="-55" dirty="0">
                <a:latin typeface="Calibri" panose="020F0502020204030204" pitchFamily="34" charset="0"/>
                <a:cs typeface="Tw Cen MT"/>
              </a:rPr>
              <a:t>e</a:t>
            </a:r>
            <a:r>
              <a:rPr sz="2200" spc="-15" dirty="0">
                <a:latin typeface="Calibri" panose="020F0502020204030204" pitchFamily="34" charset="0"/>
                <a:cs typeface="Tw Cen MT"/>
              </a:rPr>
              <a:t>wide</a:t>
            </a:r>
            <a:r>
              <a:rPr sz="2200" spc="-5" dirty="0">
                <a:latin typeface="Calibri" panose="020F0502020204030204" pitchFamily="34" charset="0"/>
                <a:cs typeface="Tw Cen MT"/>
              </a:rPr>
              <a:t> </a:t>
            </a:r>
            <a:r>
              <a:rPr sz="2200" spc="-10" dirty="0">
                <a:latin typeface="Calibri" panose="020F0502020204030204" pitchFamily="34" charset="0"/>
                <a:cs typeface="Tw Cen MT"/>
              </a:rPr>
              <a:t>Alte</a:t>
            </a:r>
            <a:r>
              <a:rPr sz="2200" spc="30" dirty="0">
                <a:latin typeface="Calibri" panose="020F0502020204030204" pitchFamily="34" charset="0"/>
                <a:cs typeface="Tw Cen MT"/>
              </a:rPr>
              <a:t>r</a:t>
            </a:r>
            <a:r>
              <a:rPr sz="2200" spc="-10" dirty="0">
                <a:latin typeface="Calibri" panose="020F0502020204030204" pitchFamily="34" charset="0"/>
                <a:cs typeface="Tw Cen MT"/>
              </a:rPr>
              <a:t>nate</a:t>
            </a:r>
            <a:r>
              <a:rPr sz="2200" spc="5" dirty="0">
                <a:latin typeface="Calibri" panose="020F0502020204030204" pitchFamily="34" charset="0"/>
                <a:cs typeface="Tw Cen MT"/>
              </a:rPr>
              <a:t> </a:t>
            </a:r>
            <a:r>
              <a:rPr sz="2200" spc="-10" dirty="0">
                <a:latin typeface="Calibri" panose="020F0502020204030204" pitchFamily="34" charset="0"/>
                <a:cs typeface="Tw Cen MT"/>
              </a:rPr>
              <a:t>(Ex</a:t>
            </a:r>
            <a:r>
              <a:rPr sz="2200" spc="-5" dirty="0">
                <a:latin typeface="Calibri" panose="020F0502020204030204" pitchFamily="34" charset="0"/>
                <a:cs typeface="Tw Cen MT"/>
              </a:rPr>
              <a:t>t</a:t>
            </a:r>
            <a:r>
              <a:rPr sz="2200" spc="-15" dirty="0">
                <a:latin typeface="Calibri" panose="020F0502020204030204" pitchFamily="34" charset="0"/>
                <a:cs typeface="Tw Cen MT"/>
              </a:rPr>
              <a:t>ended)</a:t>
            </a:r>
            <a:r>
              <a:rPr sz="2200" spc="-10" dirty="0">
                <a:latin typeface="Calibri" panose="020F0502020204030204" pitchFamily="34" charset="0"/>
                <a:cs typeface="Tw Cen MT"/>
              </a:rPr>
              <a:t> Assessmen</a:t>
            </a:r>
            <a:r>
              <a:rPr sz="2200" spc="-5" dirty="0">
                <a:latin typeface="Calibri" panose="020F0502020204030204" pitchFamily="34" charset="0"/>
                <a:cs typeface="Tw Cen MT"/>
              </a:rPr>
              <a:t>t</a:t>
            </a:r>
            <a:r>
              <a:rPr sz="2200" spc="-10" dirty="0">
                <a:latin typeface="Calibri" panose="020F0502020204030204" pitchFamily="34" charset="0"/>
                <a:cs typeface="Tw Cen MT"/>
              </a:rPr>
              <a:t>s</a:t>
            </a:r>
            <a:r>
              <a:rPr sz="2200" spc="10" dirty="0">
                <a:latin typeface="Calibri" panose="020F0502020204030204" pitchFamily="34" charset="0"/>
                <a:cs typeface="Tw Cen MT"/>
              </a:rPr>
              <a:t> </a:t>
            </a:r>
            <a:r>
              <a:rPr sz="2200" spc="-204" dirty="0">
                <a:latin typeface="Calibri" panose="020F0502020204030204" pitchFamily="34" charset="0"/>
                <a:cs typeface="Tw Cen MT"/>
              </a:rPr>
              <a:t>W</a:t>
            </a:r>
            <a:r>
              <a:rPr sz="2200" spc="-60" dirty="0">
                <a:latin typeface="Calibri" panose="020F0502020204030204" pitchFamily="34" charset="0"/>
                <a:cs typeface="Tw Cen MT"/>
              </a:rPr>
              <a:t>e</a:t>
            </a:r>
            <a:r>
              <a:rPr sz="2200" spc="-10" dirty="0">
                <a:latin typeface="Calibri" panose="020F0502020204030204" pitchFamily="34" charset="0"/>
                <a:cs typeface="Tw Cen MT"/>
              </a:rPr>
              <a:t>bsite</a:t>
            </a:r>
            <a:r>
              <a:rPr sz="2200" spc="-5" dirty="0">
                <a:latin typeface="Calibri" panose="020F0502020204030204" pitchFamily="34" charset="0"/>
                <a:cs typeface="Tw Cen MT"/>
              </a:rPr>
              <a:t>:</a:t>
            </a:r>
            <a:r>
              <a:rPr sz="2200" spc="-10" dirty="0">
                <a:latin typeface="Calibri" panose="020F0502020204030204" pitchFamily="34" charset="0"/>
                <a:cs typeface="Tw Cen MT"/>
              </a:rPr>
              <a:t> </a:t>
            </a:r>
            <a:r>
              <a:rPr lang="en-US" sz="2200" u="heavy" spc="-10" dirty="0">
                <a:solidFill>
                  <a:srgbClr val="9353C3"/>
                </a:solidFill>
                <a:latin typeface="Calibri" panose="020F0502020204030204" pitchFamily="34" charset="0"/>
                <a:cs typeface="Tw Cen MT"/>
                <a:hlinkClick r:id="rId3"/>
              </a:rPr>
              <a:t>http://</a:t>
            </a:r>
            <a:r>
              <a:rPr lang="en-US" sz="2200" u="heavy" spc="-10" dirty="0" smtClean="0">
                <a:solidFill>
                  <a:srgbClr val="9353C3"/>
                </a:solidFill>
                <a:latin typeface="Calibri" panose="020F0502020204030204" pitchFamily="34" charset="0"/>
                <a:cs typeface="Tw Cen MT"/>
                <a:hlinkClick r:id="rId3"/>
              </a:rPr>
              <a:t>www.oregon.gov/ode/educator-resources/assessment/AltAssessment/Pages/default.aspx</a:t>
            </a:r>
            <a:endParaRPr lang="en-US" sz="2200" u="heavy" spc="-10" dirty="0" smtClean="0">
              <a:solidFill>
                <a:srgbClr val="9353C3"/>
              </a:solidFill>
              <a:latin typeface="Calibri" panose="020F0502020204030204" pitchFamily="34" charset="0"/>
              <a:cs typeface="Tw Cen MT"/>
            </a:endParaRPr>
          </a:p>
          <a:p>
            <a:pPr marL="723265" marR="149225" indent="-342900">
              <a:lnSpc>
                <a:spcPct val="100000"/>
              </a:lnSpc>
              <a:buClr>
                <a:srgbClr val="0070C0"/>
              </a:buClr>
              <a:buSzPct val="100000"/>
              <a:buFont typeface="Courier New" panose="02070309020205020404" pitchFamily="49" charset="0"/>
              <a:buChar char="o"/>
              <a:tabLst>
                <a:tab pos="701040" algn="l"/>
              </a:tabLst>
            </a:pPr>
            <a:r>
              <a:rPr sz="2200" spc="-15" dirty="0" smtClean="0">
                <a:latin typeface="Calibri" panose="020F0502020204030204" pitchFamily="34" charset="0"/>
                <a:cs typeface="Tw Cen MT"/>
              </a:rPr>
              <a:t>Oreg</a:t>
            </a:r>
            <a:r>
              <a:rPr sz="2200" spc="-10" dirty="0" smtClean="0">
                <a:latin typeface="Calibri" panose="020F0502020204030204" pitchFamily="34" charset="0"/>
                <a:cs typeface="Tw Cen MT"/>
              </a:rPr>
              <a:t>on</a:t>
            </a:r>
            <a:r>
              <a:rPr sz="2200" spc="10" dirty="0" smtClean="0">
                <a:latin typeface="Calibri" panose="020F0502020204030204" pitchFamily="34" charset="0"/>
                <a:cs typeface="Tw Cen MT"/>
              </a:rPr>
              <a:t> </a:t>
            </a:r>
            <a:r>
              <a:rPr sz="2200" spc="-15" dirty="0">
                <a:latin typeface="Calibri" panose="020F0502020204030204" pitchFamily="34" charset="0"/>
                <a:cs typeface="Tw Cen MT"/>
              </a:rPr>
              <a:t>Ex</a:t>
            </a:r>
            <a:r>
              <a:rPr sz="2200" spc="-5" dirty="0">
                <a:latin typeface="Calibri" panose="020F0502020204030204" pitchFamily="34" charset="0"/>
                <a:cs typeface="Tw Cen MT"/>
              </a:rPr>
              <a:t>t</a:t>
            </a:r>
            <a:r>
              <a:rPr sz="2200" spc="-15" dirty="0">
                <a:latin typeface="Calibri" panose="020F0502020204030204" pitchFamily="34" charset="0"/>
                <a:cs typeface="Tw Cen MT"/>
              </a:rPr>
              <a:t>end</a:t>
            </a:r>
            <a:r>
              <a:rPr sz="2200" spc="-10" dirty="0">
                <a:latin typeface="Calibri" panose="020F0502020204030204" pitchFamily="34" charset="0"/>
                <a:cs typeface="Tw Cen MT"/>
              </a:rPr>
              <a:t>e</a:t>
            </a:r>
            <a:r>
              <a:rPr sz="2200" spc="-15" dirty="0">
                <a:latin typeface="Calibri" panose="020F0502020204030204" pitchFamily="34" charset="0"/>
                <a:cs typeface="Tw Cen MT"/>
              </a:rPr>
              <a:t>d</a:t>
            </a:r>
            <a:r>
              <a:rPr sz="2200" spc="-5" dirty="0">
                <a:latin typeface="Calibri" panose="020F0502020204030204" pitchFamily="34" charset="0"/>
                <a:cs typeface="Tw Cen MT"/>
              </a:rPr>
              <a:t> </a:t>
            </a:r>
            <a:r>
              <a:rPr sz="2200" spc="-10" dirty="0">
                <a:latin typeface="Calibri" panose="020F0502020204030204" pitchFamily="34" charset="0"/>
                <a:cs typeface="Tw Cen MT"/>
              </a:rPr>
              <a:t>Assessment</a:t>
            </a:r>
            <a:r>
              <a:rPr sz="2200" spc="15" dirty="0">
                <a:latin typeface="Calibri" panose="020F0502020204030204" pitchFamily="34" charset="0"/>
                <a:cs typeface="Tw Cen MT"/>
              </a:rPr>
              <a:t> </a:t>
            </a:r>
            <a:r>
              <a:rPr sz="2200" spc="-120" dirty="0">
                <a:latin typeface="Calibri" panose="020F0502020204030204" pitchFamily="34" charset="0"/>
                <a:cs typeface="Tw Cen MT"/>
              </a:rPr>
              <a:t>T</a:t>
            </a:r>
            <a:r>
              <a:rPr sz="2200" spc="-35" dirty="0">
                <a:latin typeface="Calibri" panose="020F0502020204030204" pitchFamily="34" charset="0"/>
                <a:cs typeface="Tw Cen MT"/>
              </a:rPr>
              <a:t>r</a:t>
            </a:r>
            <a:r>
              <a:rPr sz="2200" spc="-10" dirty="0">
                <a:latin typeface="Calibri" panose="020F0502020204030204" pitchFamily="34" charset="0"/>
                <a:cs typeface="Tw Cen MT"/>
              </a:rPr>
              <a:t>aining</a:t>
            </a:r>
            <a:r>
              <a:rPr sz="2200" spc="25" dirty="0">
                <a:latin typeface="Calibri" panose="020F0502020204030204" pitchFamily="34" charset="0"/>
                <a:cs typeface="Tw Cen MT"/>
              </a:rPr>
              <a:t> </a:t>
            </a:r>
            <a:r>
              <a:rPr sz="2200" spc="-15" dirty="0">
                <a:latin typeface="Calibri" panose="020F0502020204030204" pitchFamily="34" charset="0"/>
                <a:cs typeface="Tw Cen MT"/>
              </a:rPr>
              <a:t>and</a:t>
            </a:r>
            <a:r>
              <a:rPr sz="2200" spc="-5" dirty="0">
                <a:latin typeface="Calibri" panose="020F0502020204030204" pitchFamily="34" charset="0"/>
                <a:cs typeface="Tw Cen MT"/>
              </a:rPr>
              <a:t> </a:t>
            </a:r>
            <a:r>
              <a:rPr sz="2200" spc="-10" dirty="0">
                <a:latin typeface="Calibri" panose="020F0502020204030204" pitchFamily="34" charset="0"/>
                <a:cs typeface="Tw Cen MT"/>
              </a:rPr>
              <a:t>P</a:t>
            </a:r>
            <a:r>
              <a:rPr sz="2200" spc="-60" dirty="0">
                <a:latin typeface="Calibri" panose="020F0502020204030204" pitchFamily="34" charset="0"/>
                <a:cs typeface="Tw Cen MT"/>
              </a:rPr>
              <a:t>r</a:t>
            </a:r>
            <a:r>
              <a:rPr sz="2200" spc="-10" dirty="0">
                <a:latin typeface="Calibri" panose="020F0502020204030204" pitchFamily="34" charset="0"/>
                <a:cs typeface="Tw Cen MT"/>
              </a:rPr>
              <a:t>of</a:t>
            </a:r>
            <a:r>
              <a:rPr sz="2200" spc="-15" dirty="0">
                <a:latin typeface="Calibri" panose="020F0502020204030204" pitchFamily="34" charset="0"/>
                <a:cs typeface="Tw Cen MT"/>
              </a:rPr>
              <a:t>icien</a:t>
            </a:r>
            <a:r>
              <a:rPr sz="2200" spc="5" dirty="0">
                <a:latin typeface="Calibri" panose="020F0502020204030204" pitchFamily="34" charset="0"/>
                <a:cs typeface="Tw Cen MT"/>
              </a:rPr>
              <a:t>c</a:t>
            </a:r>
            <a:r>
              <a:rPr sz="2200" spc="-15" dirty="0">
                <a:latin typeface="Calibri" panose="020F0502020204030204" pitchFamily="34" charset="0"/>
                <a:cs typeface="Tw Cen MT"/>
              </a:rPr>
              <a:t>y</a:t>
            </a:r>
            <a:r>
              <a:rPr sz="2200" spc="45" dirty="0">
                <a:latin typeface="Calibri" panose="020F0502020204030204" pitchFamily="34" charset="0"/>
                <a:cs typeface="Tw Cen MT"/>
              </a:rPr>
              <a:t> </a:t>
            </a:r>
            <a:r>
              <a:rPr sz="2200" spc="-204" dirty="0">
                <a:latin typeface="Calibri" panose="020F0502020204030204" pitchFamily="34" charset="0"/>
                <a:cs typeface="Tw Cen MT"/>
              </a:rPr>
              <a:t>W</a:t>
            </a:r>
            <a:r>
              <a:rPr sz="2200" spc="-60" dirty="0">
                <a:latin typeface="Calibri" panose="020F0502020204030204" pitchFamily="34" charset="0"/>
                <a:cs typeface="Tw Cen MT"/>
              </a:rPr>
              <a:t>e</a:t>
            </a:r>
            <a:r>
              <a:rPr sz="2200" spc="-10" dirty="0">
                <a:latin typeface="Calibri" panose="020F0502020204030204" pitchFamily="34" charset="0"/>
                <a:cs typeface="Tw Cen MT"/>
              </a:rPr>
              <a:t>bsite</a:t>
            </a:r>
            <a:r>
              <a:rPr sz="2200" spc="-5" dirty="0">
                <a:latin typeface="Calibri" panose="020F0502020204030204" pitchFamily="34" charset="0"/>
                <a:cs typeface="Tw Cen MT"/>
              </a:rPr>
              <a:t>:</a:t>
            </a:r>
            <a:r>
              <a:rPr sz="2200" spc="-10" dirty="0">
                <a:latin typeface="Calibri" panose="020F0502020204030204" pitchFamily="34" charset="0"/>
                <a:cs typeface="Tw Cen MT"/>
              </a:rPr>
              <a:t> </a:t>
            </a:r>
            <a:r>
              <a:rPr sz="2200" u="heavy" spc="-10" dirty="0">
                <a:solidFill>
                  <a:srgbClr val="9353C3"/>
                </a:solidFill>
                <a:latin typeface="Calibri" panose="020F0502020204030204" pitchFamily="34" charset="0"/>
                <a:cs typeface="Tw Cen MT"/>
                <a:hlinkClick r:id="rId4"/>
              </a:rPr>
              <a:t>ht</a:t>
            </a:r>
            <a:r>
              <a:rPr sz="2200" u="heavy" spc="-5" dirty="0">
                <a:solidFill>
                  <a:srgbClr val="9353C3"/>
                </a:solidFill>
                <a:latin typeface="Calibri" panose="020F0502020204030204" pitchFamily="34" charset="0"/>
                <a:cs typeface="Tw Cen MT"/>
                <a:hlinkClick r:id="rId4"/>
              </a:rPr>
              <a:t>t</a:t>
            </a:r>
            <a:r>
              <a:rPr sz="2200" u="heavy" spc="-10" dirty="0">
                <a:solidFill>
                  <a:srgbClr val="9353C3"/>
                </a:solidFill>
                <a:latin typeface="Calibri" panose="020F0502020204030204" pitchFamily="34" charset="0"/>
                <a:cs typeface="Tw Cen MT"/>
                <a:hlinkClick r:id="rId4"/>
              </a:rPr>
              <a:t>ps://</a:t>
            </a:r>
            <a:r>
              <a:rPr sz="2200" u="heavy" spc="-15" dirty="0">
                <a:solidFill>
                  <a:srgbClr val="9353C3"/>
                </a:solidFill>
                <a:latin typeface="Calibri" panose="020F0502020204030204" pitchFamily="34" charset="0"/>
                <a:cs typeface="Tw Cen MT"/>
                <a:hlinkClick r:id="rId4"/>
              </a:rPr>
              <a:t>o</a:t>
            </a:r>
            <a:r>
              <a:rPr sz="2200" u="heavy" spc="-160" dirty="0">
                <a:solidFill>
                  <a:srgbClr val="9353C3"/>
                </a:solidFill>
                <a:latin typeface="Calibri" panose="020F0502020204030204" pitchFamily="34" charset="0"/>
                <a:cs typeface="Tw Cen MT"/>
                <a:hlinkClick r:id="rId4"/>
              </a:rPr>
              <a:t>r</a:t>
            </a:r>
            <a:r>
              <a:rPr sz="2200" u="heavy" spc="-15" dirty="0">
                <a:solidFill>
                  <a:srgbClr val="9353C3"/>
                </a:solidFill>
                <a:latin typeface="Calibri" panose="020F0502020204030204" pitchFamily="34" charset="0"/>
                <a:cs typeface="Tw Cen MT"/>
                <a:hlinkClick r:id="rId4"/>
              </a:rPr>
              <a:t>.k12t</a:t>
            </a:r>
            <a:r>
              <a:rPr sz="2200" u="heavy" spc="-10" dirty="0">
                <a:solidFill>
                  <a:srgbClr val="9353C3"/>
                </a:solidFill>
                <a:latin typeface="Calibri" panose="020F0502020204030204" pitchFamily="34" charset="0"/>
                <a:cs typeface="Tw Cen MT"/>
                <a:hlinkClick r:id="rId4"/>
              </a:rPr>
              <a:t>est.com/</a:t>
            </a:r>
            <a:endParaRPr sz="2200" dirty="0">
              <a:latin typeface="Calibri" panose="020F0502020204030204" pitchFamily="34" charset="0"/>
              <a:cs typeface="Tw Cen MT"/>
            </a:endParaRPr>
          </a:p>
          <a:p>
            <a:pPr marL="723265" marR="2096770" indent="-342900">
              <a:lnSpc>
                <a:spcPct val="100000"/>
              </a:lnSpc>
              <a:spcBef>
                <a:spcPts val="705"/>
              </a:spcBef>
              <a:buClr>
                <a:srgbClr val="0070C0"/>
              </a:buClr>
              <a:buSzPct val="100000"/>
              <a:buFont typeface="Courier New" panose="02070309020205020404" pitchFamily="49" charset="0"/>
              <a:buChar char="o"/>
              <a:tabLst>
                <a:tab pos="701040" algn="l"/>
              </a:tabLst>
            </a:pPr>
            <a:r>
              <a:rPr sz="2200" spc="-15" dirty="0">
                <a:latin typeface="Calibri" panose="020F0502020204030204" pitchFamily="34" charset="0"/>
                <a:cs typeface="Tw Cen MT"/>
              </a:rPr>
              <a:t>Oreg</a:t>
            </a:r>
            <a:r>
              <a:rPr sz="2200" spc="-10" dirty="0">
                <a:latin typeface="Calibri" panose="020F0502020204030204" pitchFamily="34" charset="0"/>
                <a:cs typeface="Tw Cen MT"/>
              </a:rPr>
              <a:t>on</a:t>
            </a:r>
            <a:r>
              <a:rPr sz="2200" spc="10" dirty="0">
                <a:latin typeface="Calibri" panose="020F0502020204030204" pitchFamily="34" charset="0"/>
                <a:cs typeface="Tw Cen MT"/>
              </a:rPr>
              <a:t> </a:t>
            </a:r>
            <a:r>
              <a:rPr sz="2200" spc="-15" dirty="0">
                <a:latin typeface="Calibri" panose="020F0502020204030204" pitchFamily="34" charset="0"/>
                <a:cs typeface="Tw Cen MT"/>
              </a:rPr>
              <a:t>D</a:t>
            </a:r>
            <a:r>
              <a:rPr sz="2200" spc="-10" dirty="0">
                <a:latin typeface="Calibri" panose="020F0502020204030204" pitchFamily="34" charset="0"/>
                <a:cs typeface="Tw Cen MT"/>
              </a:rPr>
              <a:t>e</a:t>
            </a:r>
            <a:r>
              <a:rPr sz="2200" spc="-15" dirty="0">
                <a:latin typeface="Calibri" panose="020F0502020204030204" pitchFamily="34" charset="0"/>
                <a:cs typeface="Tw Cen MT"/>
              </a:rPr>
              <a:t>pa</a:t>
            </a:r>
            <a:r>
              <a:rPr sz="2200" spc="30" dirty="0">
                <a:latin typeface="Calibri" panose="020F0502020204030204" pitchFamily="34" charset="0"/>
                <a:cs typeface="Tw Cen MT"/>
              </a:rPr>
              <a:t>r</a:t>
            </a:r>
            <a:r>
              <a:rPr sz="2200" spc="-15" dirty="0">
                <a:latin typeface="Calibri" panose="020F0502020204030204" pitchFamily="34" charset="0"/>
                <a:cs typeface="Tw Cen MT"/>
              </a:rPr>
              <a:t>tm</a:t>
            </a:r>
            <a:r>
              <a:rPr sz="2200" spc="-10" dirty="0">
                <a:latin typeface="Calibri" panose="020F0502020204030204" pitchFamily="34" charset="0"/>
                <a:cs typeface="Tw Cen MT"/>
              </a:rPr>
              <a:t>ent</a:t>
            </a:r>
            <a:r>
              <a:rPr sz="2200" spc="-5" dirty="0">
                <a:latin typeface="Calibri" panose="020F0502020204030204" pitchFamily="34" charset="0"/>
                <a:cs typeface="Tw Cen MT"/>
              </a:rPr>
              <a:t> </a:t>
            </a:r>
            <a:r>
              <a:rPr sz="2200" spc="-10" dirty="0">
                <a:latin typeface="Calibri" panose="020F0502020204030204" pitchFamily="34" charset="0"/>
                <a:cs typeface="Tw Cen MT"/>
              </a:rPr>
              <a:t>of</a:t>
            </a:r>
            <a:r>
              <a:rPr sz="2200" spc="60" dirty="0">
                <a:latin typeface="Calibri" panose="020F0502020204030204" pitchFamily="34" charset="0"/>
                <a:cs typeface="Tw Cen MT"/>
              </a:rPr>
              <a:t> </a:t>
            </a:r>
            <a:r>
              <a:rPr sz="2200" spc="-10" dirty="0">
                <a:latin typeface="Calibri" panose="020F0502020204030204" pitchFamily="34" charset="0"/>
                <a:cs typeface="Tw Cen MT"/>
              </a:rPr>
              <a:t>Education</a:t>
            </a:r>
            <a:r>
              <a:rPr sz="2200" spc="30" dirty="0">
                <a:latin typeface="Calibri" panose="020F0502020204030204" pitchFamily="34" charset="0"/>
                <a:cs typeface="Tw Cen MT"/>
              </a:rPr>
              <a:t> </a:t>
            </a:r>
            <a:r>
              <a:rPr sz="2200" spc="-10" dirty="0">
                <a:latin typeface="Calibri" panose="020F0502020204030204" pitchFamily="34" charset="0"/>
                <a:cs typeface="Tw Cen MT"/>
              </a:rPr>
              <a:t>Dis</a:t>
            </a:r>
            <a:r>
              <a:rPr sz="2200" spc="-5" dirty="0">
                <a:latin typeface="Calibri" panose="020F0502020204030204" pitchFamily="34" charset="0"/>
                <a:cs typeface="Tw Cen MT"/>
              </a:rPr>
              <a:t>t</a:t>
            </a:r>
            <a:r>
              <a:rPr sz="2200" spc="-10" dirty="0">
                <a:latin typeface="Calibri" panose="020F0502020204030204" pitchFamily="34" charset="0"/>
                <a:cs typeface="Tw Cen MT"/>
              </a:rPr>
              <a:t>rict</a:t>
            </a:r>
            <a:r>
              <a:rPr sz="2200" spc="35" dirty="0">
                <a:latin typeface="Calibri" panose="020F0502020204030204" pitchFamily="34" charset="0"/>
                <a:cs typeface="Tw Cen MT"/>
              </a:rPr>
              <a:t> </a:t>
            </a:r>
            <a:r>
              <a:rPr sz="2200" spc="-10" dirty="0">
                <a:latin typeface="Calibri" panose="020F0502020204030204" pitchFamily="34" charset="0"/>
                <a:cs typeface="Tw Cen MT"/>
              </a:rPr>
              <a:t>(Secure) </a:t>
            </a:r>
            <a:r>
              <a:rPr sz="2200" spc="-204" dirty="0">
                <a:latin typeface="Calibri" panose="020F0502020204030204" pitchFamily="34" charset="0"/>
                <a:cs typeface="Tw Cen MT"/>
              </a:rPr>
              <a:t>W</a:t>
            </a:r>
            <a:r>
              <a:rPr sz="2200" spc="-60" dirty="0">
                <a:latin typeface="Calibri" panose="020F0502020204030204" pitchFamily="34" charset="0"/>
                <a:cs typeface="Tw Cen MT"/>
              </a:rPr>
              <a:t>e</a:t>
            </a:r>
            <a:r>
              <a:rPr sz="2200" spc="-10" dirty="0">
                <a:latin typeface="Calibri" panose="020F0502020204030204" pitchFamily="34" charset="0"/>
                <a:cs typeface="Tw Cen MT"/>
              </a:rPr>
              <a:t>bsite</a:t>
            </a:r>
            <a:r>
              <a:rPr sz="2200" spc="-5" dirty="0">
                <a:latin typeface="Calibri" panose="020F0502020204030204" pitchFamily="34" charset="0"/>
                <a:cs typeface="Tw Cen MT"/>
              </a:rPr>
              <a:t>:</a:t>
            </a:r>
            <a:r>
              <a:rPr sz="2200" u="heavy" spc="-10" dirty="0">
                <a:solidFill>
                  <a:srgbClr val="9353C3"/>
                </a:solidFill>
                <a:latin typeface="Calibri" panose="020F0502020204030204" pitchFamily="34" charset="0"/>
                <a:cs typeface="Tw Cen MT"/>
                <a:hlinkClick r:id="rId5"/>
              </a:rPr>
              <a:t>ht</a:t>
            </a:r>
            <a:r>
              <a:rPr sz="2200" u="heavy" spc="-5" dirty="0">
                <a:solidFill>
                  <a:srgbClr val="9353C3"/>
                </a:solidFill>
                <a:latin typeface="Calibri" panose="020F0502020204030204" pitchFamily="34" charset="0"/>
                <a:cs typeface="Tw Cen MT"/>
                <a:hlinkClick r:id="rId5"/>
              </a:rPr>
              <a:t>t</a:t>
            </a:r>
            <a:r>
              <a:rPr sz="2200" u="heavy" spc="-10" dirty="0">
                <a:solidFill>
                  <a:srgbClr val="9353C3"/>
                </a:solidFill>
                <a:latin typeface="Calibri" panose="020F0502020204030204" pitchFamily="34" charset="0"/>
                <a:cs typeface="Tw Cen MT"/>
                <a:hlinkClick r:id="rId5"/>
              </a:rPr>
              <a:t>ps://distr</a:t>
            </a:r>
            <a:r>
              <a:rPr sz="2200" u="heavy" spc="0" dirty="0">
                <a:solidFill>
                  <a:srgbClr val="9353C3"/>
                </a:solidFill>
                <a:latin typeface="Calibri" panose="020F0502020204030204" pitchFamily="34" charset="0"/>
                <a:cs typeface="Tw Cen MT"/>
                <a:hlinkClick r:id="rId5"/>
              </a:rPr>
              <a:t>i</a:t>
            </a:r>
            <a:r>
              <a:rPr sz="2200" u="heavy" spc="-10" dirty="0">
                <a:solidFill>
                  <a:srgbClr val="9353C3"/>
                </a:solidFill>
                <a:latin typeface="Calibri" panose="020F0502020204030204" pitchFamily="34" charset="0"/>
                <a:cs typeface="Tw Cen MT"/>
                <a:hlinkClick r:id="rId5"/>
              </a:rPr>
              <a:t>ct.ode.stat</a:t>
            </a:r>
            <a:r>
              <a:rPr sz="2200" u="heavy" spc="-15" dirty="0">
                <a:solidFill>
                  <a:srgbClr val="9353C3"/>
                </a:solidFill>
                <a:latin typeface="Calibri" panose="020F0502020204030204" pitchFamily="34" charset="0"/>
                <a:cs typeface="Tw Cen MT"/>
                <a:hlinkClick r:id="rId5"/>
              </a:rPr>
              <a:t>e.o</a:t>
            </a:r>
            <a:r>
              <a:rPr sz="2200" u="heavy" spc="-150" dirty="0">
                <a:solidFill>
                  <a:srgbClr val="9353C3"/>
                </a:solidFill>
                <a:latin typeface="Calibri" panose="020F0502020204030204" pitchFamily="34" charset="0"/>
                <a:cs typeface="Tw Cen MT"/>
                <a:hlinkClick r:id="rId5"/>
              </a:rPr>
              <a:t>r</a:t>
            </a:r>
            <a:r>
              <a:rPr sz="2200" u="heavy" spc="-15" dirty="0">
                <a:solidFill>
                  <a:srgbClr val="9353C3"/>
                </a:solidFill>
                <a:latin typeface="Calibri" panose="020F0502020204030204" pitchFamily="34" charset="0"/>
                <a:cs typeface="Tw Cen MT"/>
                <a:hlinkClick r:id="rId5"/>
              </a:rPr>
              <a:t>.us/</a:t>
            </a:r>
            <a:endParaRPr sz="2200" dirty="0">
              <a:latin typeface="Calibri" panose="020F0502020204030204" pitchFamily="34" charset="0"/>
              <a:cs typeface="Tw Cen MT"/>
            </a:endParaRPr>
          </a:p>
          <a:p>
            <a:pPr marL="723265" marR="6350" indent="-342900">
              <a:lnSpc>
                <a:spcPct val="100000"/>
              </a:lnSpc>
              <a:spcBef>
                <a:spcPts val="695"/>
              </a:spcBef>
              <a:buClr>
                <a:srgbClr val="0070C0"/>
              </a:buClr>
              <a:buSzPct val="100000"/>
              <a:buFont typeface="Courier New" panose="02070309020205020404" pitchFamily="49" charset="0"/>
              <a:buChar char="o"/>
              <a:tabLst>
                <a:tab pos="701040" algn="l"/>
              </a:tabLst>
            </a:pPr>
            <a:r>
              <a:rPr sz="2200" spc="-10" dirty="0">
                <a:latin typeface="Calibri" panose="020F0502020204030204" pitchFamily="34" charset="0"/>
                <a:cs typeface="Tw Cen MT"/>
              </a:rPr>
              <a:t>Curri</a:t>
            </a:r>
            <a:r>
              <a:rPr sz="2200" spc="-20" dirty="0">
                <a:latin typeface="Calibri" panose="020F0502020204030204" pitchFamily="34" charset="0"/>
                <a:cs typeface="Tw Cen MT"/>
              </a:rPr>
              <a:t>c</a:t>
            </a:r>
            <a:r>
              <a:rPr sz="2200" spc="-10" dirty="0">
                <a:latin typeface="Calibri" panose="020F0502020204030204" pitchFamily="34" charset="0"/>
                <a:cs typeface="Tw Cen MT"/>
              </a:rPr>
              <a:t>ular</a:t>
            </a:r>
            <a:r>
              <a:rPr sz="2200" spc="30" dirty="0">
                <a:latin typeface="Calibri" panose="020F0502020204030204" pitchFamily="34" charset="0"/>
                <a:cs typeface="Tw Cen MT"/>
              </a:rPr>
              <a:t> </a:t>
            </a:r>
            <a:r>
              <a:rPr sz="2200" spc="-15" dirty="0">
                <a:latin typeface="Calibri" panose="020F0502020204030204" pitchFamily="34" charset="0"/>
                <a:cs typeface="Tw Cen MT"/>
              </a:rPr>
              <a:t>&amp;</a:t>
            </a:r>
            <a:r>
              <a:rPr sz="2200" spc="-5" dirty="0">
                <a:latin typeface="Calibri" panose="020F0502020204030204" pitchFamily="34" charset="0"/>
                <a:cs typeface="Tw Cen MT"/>
              </a:rPr>
              <a:t> </a:t>
            </a:r>
            <a:r>
              <a:rPr sz="2200" spc="-15" dirty="0">
                <a:latin typeface="Calibri" panose="020F0502020204030204" pitchFamily="34" charset="0"/>
                <a:cs typeface="Tw Cen MT"/>
              </a:rPr>
              <a:t>Inst</a:t>
            </a:r>
            <a:r>
              <a:rPr sz="2200" spc="40" dirty="0">
                <a:latin typeface="Calibri" panose="020F0502020204030204" pitchFamily="34" charset="0"/>
                <a:cs typeface="Tw Cen MT"/>
              </a:rPr>
              <a:t>r</a:t>
            </a:r>
            <a:r>
              <a:rPr sz="2200" spc="-10" dirty="0">
                <a:latin typeface="Calibri" panose="020F0502020204030204" pitchFamily="34" charset="0"/>
                <a:cs typeface="Tw Cen MT"/>
              </a:rPr>
              <a:t>u</a:t>
            </a:r>
            <a:r>
              <a:rPr sz="2200" spc="-20" dirty="0">
                <a:latin typeface="Calibri" panose="020F0502020204030204" pitchFamily="34" charset="0"/>
                <a:cs typeface="Tw Cen MT"/>
              </a:rPr>
              <a:t>c</a:t>
            </a:r>
            <a:r>
              <a:rPr sz="2200" spc="-10" dirty="0">
                <a:latin typeface="Calibri" panose="020F0502020204030204" pitchFamily="34" charset="0"/>
                <a:cs typeface="Tw Cen MT"/>
              </a:rPr>
              <a:t>tion</a:t>
            </a:r>
            <a:r>
              <a:rPr sz="2200" spc="30" dirty="0">
                <a:latin typeface="Calibri" panose="020F0502020204030204" pitchFamily="34" charset="0"/>
                <a:cs typeface="Tw Cen MT"/>
              </a:rPr>
              <a:t> </a:t>
            </a:r>
            <a:r>
              <a:rPr sz="2200" spc="-70" dirty="0">
                <a:latin typeface="Calibri" panose="020F0502020204030204" pitchFamily="34" charset="0"/>
                <a:cs typeface="Tw Cen MT"/>
              </a:rPr>
              <a:t>R</a:t>
            </a:r>
            <a:r>
              <a:rPr sz="2200" spc="-10" dirty="0">
                <a:latin typeface="Calibri" panose="020F0502020204030204" pitchFamily="34" charset="0"/>
                <a:cs typeface="Tw Cen MT"/>
              </a:rPr>
              <a:t>esour</a:t>
            </a:r>
            <a:r>
              <a:rPr sz="2200" spc="-20" dirty="0">
                <a:latin typeface="Calibri" panose="020F0502020204030204" pitchFamily="34" charset="0"/>
                <a:cs typeface="Tw Cen MT"/>
              </a:rPr>
              <a:t>c</a:t>
            </a:r>
            <a:r>
              <a:rPr sz="2200" spc="-15" dirty="0">
                <a:latin typeface="Calibri" panose="020F0502020204030204" pitchFamily="34" charset="0"/>
                <a:cs typeface="Tw Cen MT"/>
              </a:rPr>
              <a:t>e</a:t>
            </a:r>
            <a:r>
              <a:rPr sz="2200" spc="15" dirty="0">
                <a:latin typeface="Calibri" panose="020F0502020204030204" pitchFamily="34" charset="0"/>
                <a:cs typeface="Tw Cen MT"/>
              </a:rPr>
              <a:t> </a:t>
            </a:r>
            <a:r>
              <a:rPr sz="2200" spc="-210" dirty="0">
                <a:latin typeface="Calibri" panose="020F0502020204030204" pitchFamily="34" charset="0"/>
                <a:cs typeface="Tw Cen MT"/>
              </a:rPr>
              <a:t>W</a:t>
            </a:r>
            <a:r>
              <a:rPr sz="2200" spc="-60" dirty="0">
                <a:latin typeface="Calibri" panose="020F0502020204030204" pitchFamily="34" charset="0"/>
                <a:cs typeface="Tw Cen MT"/>
              </a:rPr>
              <a:t>e</a:t>
            </a:r>
            <a:r>
              <a:rPr sz="2200" spc="-10" dirty="0">
                <a:latin typeface="Calibri" panose="020F0502020204030204" pitchFamily="34" charset="0"/>
                <a:cs typeface="Tw Cen MT"/>
              </a:rPr>
              <a:t>bsite</a:t>
            </a:r>
            <a:r>
              <a:rPr sz="2200" spc="15" dirty="0">
                <a:latin typeface="Calibri" panose="020F0502020204030204" pitchFamily="34" charset="0"/>
                <a:cs typeface="Tw Cen MT"/>
              </a:rPr>
              <a:t> </a:t>
            </a:r>
            <a:r>
              <a:rPr sz="2200" spc="-10" dirty="0">
                <a:latin typeface="Calibri" panose="020F0502020204030204" pitchFamily="34" charset="0"/>
                <a:cs typeface="Tw Cen MT"/>
              </a:rPr>
              <a:t>(inc</a:t>
            </a:r>
            <a:r>
              <a:rPr sz="2200" spc="-15" dirty="0">
                <a:latin typeface="Calibri" panose="020F0502020204030204" pitchFamily="34" charset="0"/>
                <a:cs typeface="Tw Cen MT"/>
              </a:rPr>
              <a:t>l</a:t>
            </a:r>
            <a:r>
              <a:rPr sz="2200" spc="-10" dirty="0">
                <a:latin typeface="Calibri" panose="020F0502020204030204" pitchFamily="34" charset="0"/>
                <a:cs typeface="Tw Cen MT"/>
              </a:rPr>
              <a:t>udi</a:t>
            </a:r>
            <a:r>
              <a:rPr sz="2200" spc="-20" dirty="0">
                <a:latin typeface="Calibri" panose="020F0502020204030204" pitchFamily="34" charset="0"/>
                <a:cs typeface="Tw Cen MT"/>
              </a:rPr>
              <a:t>n</a:t>
            </a:r>
            <a:r>
              <a:rPr sz="2200" spc="-15" dirty="0">
                <a:latin typeface="Calibri" panose="020F0502020204030204" pitchFamily="34" charset="0"/>
                <a:cs typeface="Tw Cen MT"/>
              </a:rPr>
              <a:t>g</a:t>
            </a:r>
            <a:r>
              <a:rPr sz="2200" spc="35" dirty="0">
                <a:latin typeface="Calibri" panose="020F0502020204030204" pitchFamily="34" charset="0"/>
                <a:cs typeface="Tw Cen MT"/>
              </a:rPr>
              <a:t> </a:t>
            </a:r>
            <a:r>
              <a:rPr sz="2200" spc="-10" dirty="0">
                <a:latin typeface="Calibri" panose="020F0502020204030204" pitchFamily="34" charset="0"/>
                <a:cs typeface="Tw Cen MT"/>
              </a:rPr>
              <a:t>Present</a:t>
            </a:r>
            <a:r>
              <a:rPr sz="2200" spc="20" dirty="0">
                <a:latin typeface="Calibri" panose="020F0502020204030204" pitchFamily="34" charset="0"/>
                <a:cs typeface="Tw Cen MT"/>
              </a:rPr>
              <a:t> </a:t>
            </a:r>
            <a:r>
              <a:rPr sz="2200" spc="-10" dirty="0">
                <a:latin typeface="Calibri" panose="020F0502020204030204" pitchFamily="34" charset="0"/>
                <a:cs typeface="Tw Cen MT"/>
              </a:rPr>
              <a:t>Le</a:t>
            </a:r>
            <a:r>
              <a:rPr sz="2200" spc="-65" dirty="0">
                <a:latin typeface="Calibri" panose="020F0502020204030204" pitchFamily="34" charset="0"/>
                <a:cs typeface="Tw Cen MT"/>
              </a:rPr>
              <a:t>v</a:t>
            </a:r>
            <a:r>
              <a:rPr sz="2200" spc="-10" dirty="0">
                <a:latin typeface="Calibri" panose="020F0502020204030204" pitchFamily="34" charset="0"/>
                <a:cs typeface="Tw Cen MT"/>
              </a:rPr>
              <a:t>els</a:t>
            </a:r>
            <a:r>
              <a:rPr sz="2200" spc="15" dirty="0">
                <a:latin typeface="Calibri" panose="020F0502020204030204" pitchFamily="34" charset="0"/>
                <a:cs typeface="Tw Cen MT"/>
              </a:rPr>
              <a:t> </a:t>
            </a:r>
            <a:r>
              <a:rPr sz="2200" spc="-10" dirty="0">
                <a:latin typeface="Calibri" panose="020F0502020204030204" pitchFamily="34" charset="0"/>
                <a:cs typeface="Tw Cen MT"/>
              </a:rPr>
              <a:t>of</a:t>
            </a:r>
            <a:r>
              <a:rPr sz="2200" spc="-15" dirty="0">
                <a:latin typeface="Calibri" panose="020F0502020204030204" pitchFamily="34" charset="0"/>
                <a:cs typeface="Tw Cen MT"/>
              </a:rPr>
              <a:t> Academic</a:t>
            </a:r>
            <a:r>
              <a:rPr sz="2200" spc="15" dirty="0">
                <a:latin typeface="Calibri" panose="020F0502020204030204" pitchFamily="34" charset="0"/>
                <a:cs typeface="Tw Cen MT"/>
              </a:rPr>
              <a:t> </a:t>
            </a:r>
            <a:r>
              <a:rPr sz="2200" spc="-15" dirty="0">
                <a:latin typeface="Calibri" panose="020F0502020204030204" pitchFamily="34" charset="0"/>
                <a:cs typeface="Tw Cen MT"/>
              </a:rPr>
              <a:t>A</a:t>
            </a:r>
            <a:r>
              <a:rPr sz="2200" spc="70" dirty="0">
                <a:latin typeface="Calibri" panose="020F0502020204030204" pitchFamily="34" charset="0"/>
                <a:cs typeface="Tw Cen MT"/>
              </a:rPr>
              <a:t>c</a:t>
            </a:r>
            <a:r>
              <a:rPr sz="2200" spc="-10" dirty="0">
                <a:latin typeface="Calibri" panose="020F0502020204030204" pitchFamily="34" charset="0"/>
                <a:cs typeface="Tw Cen MT"/>
              </a:rPr>
              <a:t>hie</a:t>
            </a:r>
            <a:r>
              <a:rPr sz="2200" spc="-60" dirty="0">
                <a:latin typeface="Calibri" panose="020F0502020204030204" pitchFamily="34" charset="0"/>
                <a:cs typeface="Tw Cen MT"/>
              </a:rPr>
              <a:t>v</a:t>
            </a:r>
            <a:r>
              <a:rPr sz="2200" spc="-15" dirty="0">
                <a:latin typeface="Calibri" panose="020F0502020204030204" pitchFamily="34" charset="0"/>
                <a:cs typeface="Tw Cen MT"/>
              </a:rPr>
              <a:t>em</a:t>
            </a:r>
            <a:r>
              <a:rPr sz="2200" spc="-10" dirty="0">
                <a:latin typeface="Calibri" panose="020F0502020204030204" pitchFamily="34" charset="0"/>
                <a:cs typeface="Tw Cen MT"/>
              </a:rPr>
              <a:t>ent</a:t>
            </a:r>
            <a:r>
              <a:rPr sz="2200" spc="15" dirty="0">
                <a:latin typeface="Calibri" panose="020F0502020204030204" pitchFamily="34" charset="0"/>
                <a:cs typeface="Tw Cen MT"/>
              </a:rPr>
              <a:t> </a:t>
            </a:r>
            <a:r>
              <a:rPr sz="2200" spc="-15" dirty="0">
                <a:latin typeface="Calibri" panose="020F0502020204030204" pitchFamily="34" charset="0"/>
                <a:cs typeface="Tw Cen MT"/>
              </a:rPr>
              <a:t>and</a:t>
            </a:r>
            <a:r>
              <a:rPr sz="2200" spc="10" dirty="0">
                <a:latin typeface="Calibri" panose="020F0502020204030204" pitchFamily="34" charset="0"/>
                <a:cs typeface="Tw Cen MT"/>
              </a:rPr>
              <a:t> </a:t>
            </a:r>
            <a:r>
              <a:rPr sz="2200" spc="-10" dirty="0">
                <a:latin typeface="Calibri" panose="020F0502020204030204" pitchFamily="34" charset="0"/>
                <a:cs typeface="Tw Cen MT"/>
              </a:rPr>
              <a:t>Fun</a:t>
            </a:r>
            <a:r>
              <a:rPr sz="2200" spc="-25" dirty="0">
                <a:latin typeface="Calibri" panose="020F0502020204030204" pitchFamily="34" charset="0"/>
                <a:cs typeface="Tw Cen MT"/>
              </a:rPr>
              <a:t>c</a:t>
            </a:r>
            <a:r>
              <a:rPr sz="2200" spc="-10" dirty="0">
                <a:latin typeface="Calibri" panose="020F0502020204030204" pitchFamily="34" charset="0"/>
                <a:cs typeface="Tw Cen MT"/>
              </a:rPr>
              <a:t>tional</a:t>
            </a:r>
            <a:r>
              <a:rPr sz="2200" spc="20" dirty="0">
                <a:latin typeface="Calibri" panose="020F0502020204030204" pitchFamily="34" charset="0"/>
                <a:cs typeface="Tw Cen MT"/>
              </a:rPr>
              <a:t> </a:t>
            </a:r>
            <a:r>
              <a:rPr sz="2200" spc="-145" dirty="0">
                <a:latin typeface="Calibri" panose="020F0502020204030204" pitchFamily="34" charset="0"/>
                <a:cs typeface="Tw Cen MT"/>
              </a:rPr>
              <a:t>P</a:t>
            </a:r>
            <a:r>
              <a:rPr sz="2200" spc="-10" dirty="0">
                <a:latin typeface="Calibri" panose="020F0502020204030204" pitchFamily="34" charset="0"/>
                <a:cs typeface="Tw Cen MT"/>
              </a:rPr>
              <a:t>er</a:t>
            </a:r>
            <a:r>
              <a:rPr sz="2200" spc="-60" dirty="0">
                <a:latin typeface="Calibri" panose="020F0502020204030204" pitchFamily="34" charset="0"/>
                <a:cs typeface="Tw Cen MT"/>
              </a:rPr>
              <a:t>f</a:t>
            </a:r>
            <a:r>
              <a:rPr sz="2200" spc="-15" dirty="0">
                <a:latin typeface="Calibri" panose="020F0502020204030204" pitchFamily="34" charset="0"/>
                <a:cs typeface="Tw Cen MT"/>
              </a:rPr>
              <a:t>o</a:t>
            </a:r>
            <a:r>
              <a:rPr sz="2200" spc="40" dirty="0">
                <a:latin typeface="Calibri" panose="020F0502020204030204" pitchFamily="34" charset="0"/>
                <a:cs typeface="Tw Cen MT"/>
              </a:rPr>
              <a:t>r</a:t>
            </a:r>
            <a:r>
              <a:rPr sz="2200" spc="-15" dirty="0">
                <a:latin typeface="Calibri" panose="020F0502020204030204" pitchFamily="34" charset="0"/>
                <a:cs typeface="Tw Cen MT"/>
              </a:rPr>
              <a:t>man</a:t>
            </a:r>
            <a:r>
              <a:rPr sz="2200" spc="-20" dirty="0">
                <a:latin typeface="Calibri" panose="020F0502020204030204" pitchFamily="34" charset="0"/>
                <a:cs typeface="Tw Cen MT"/>
              </a:rPr>
              <a:t>c</a:t>
            </a:r>
            <a:r>
              <a:rPr sz="2200" spc="-15" dirty="0">
                <a:latin typeface="Calibri" panose="020F0502020204030204" pitchFamily="34" charset="0"/>
                <a:cs typeface="Tw Cen MT"/>
              </a:rPr>
              <a:t>e</a:t>
            </a:r>
            <a:r>
              <a:rPr sz="2200" spc="30" dirty="0">
                <a:latin typeface="Calibri" panose="020F0502020204030204" pitchFamily="34" charset="0"/>
                <a:cs typeface="Tw Cen MT"/>
              </a:rPr>
              <a:t> </a:t>
            </a:r>
            <a:r>
              <a:rPr sz="2200" spc="-15" dirty="0">
                <a:latin typeface="Calibri" panose="020F0502020204030204" pitchFamily="34" charset="0"/>
                <a:cs typeface="Tw Cen MT"/>
              </a:rPr>
              <a:t>and</a:t>
            </a:r>
            <a:r>
              <a:rPr sz="2200" spc="-10" dirty="0">
                <a:latin typeface="Calibri" panose="020F0502020204030204" pitchFamily="34" charset="0"/>
                <a:cs typeface="Tw Cen MT"/>
              </a:rPr>
              <a:t> </a:t>
            </a:r>
            <a:r>
              <a:rPr sz="2200" spc="-15" dirty="0">
                <a:latin typeface="Calibri" panose="020F0502020204030204" pitchFamily="34" charset="0"/>
                <a:cs typeface="Tw Cen MT"/>
              </a:rPr>
              <a:t>Individualized</a:t>
            </a:r>
            <a:r>
              <a:rPr sz="2200" spc="65" dirty="0">
                <a:latin typeface="Calibri" panose="020F0502020204030204" pitchFamily="34" charset="0"/>
                <a:cs typeface="Tw Cen MT"/>
              </a:rPr>
              <a:t> </a:t>
            </a:r>
            <a:r>
              <a:rPr sz="2200" spc="-15" dirty="0">
                <a:latin typeface="Calibri" panose="020F0502020204030204" pitchFamily="34" charset="0"/>
                <a:cs typeface="Tw Cen MT"/>
              </a:rPr>
              <a:t>Educati</a:t>
            </a:r>
            <a:r>
              <a:rPr sz="2200" spc="-10" dirty="0">
                <a:latin typeface="Calibri" panose="020F0502020204030204" pitchFamily="34" charset="0"/>
                <a:cs typeface="Tw Cen MT"/>
              </a:rPr>
              <a:t>on</a:t>
            </a:r>
            <a:r>
              <a:rPr sz="2200" spc="25" dirty="0">
                <a:latin typeface="Calibri" panose="020F0502020204030204" pitchFamily="34" charset="0"/>
                <a:cs typeface="Tw Cen MT"/>
              </a:rPr>
              <a:t> </a:t>
            </a:r>
            <a:r>
              <a:rPr sz="2200" spc="-15" dirty="0">
                <a:latin typeface="Calibri" panose="020F0502020204030204" pitchFamily="34" charset="0"/>
                <a:cs typeface="Tw Cen MT"/>
              </a:rPr>
              <a:t>P</a:t>
            </a:r>
            <a:r>
              <a:rPr sz="2200" spc="-60" dirty="0">
                <a:latin typeface="Calibri" panose="020F0502020204030204" pitchFamily="34" charset="0"/>
                <a:cs typeface="Tw Cen MT"/>
              </a:rPr>
              <a:t>r</a:t>
            </a:r>
            <a:r>
              <a:rPr sz="2200" spc="-15" dirty="0">
                <a:latin typeface="Calibri" panose="020F0502020204030204" pitchFamily="34" charset="0"/>
                <a:cs typeface="Tw Cen MT"/>
              </a:rPr>
              <a:t>o</a:t>
            </a:r>
            <a:r>
              <a:rPr sz="2200" spc="-20" dirty="0">
                <a:latin typeface="Calibri" panose="020F0502020204030204" pitchFamily="34" charset="0"/>
                <a:cs typeface="Tw Cen MT"/>
              </a:rPr>
              <a:t>g</a:t>
            </a:r>
            <a:r>
              <a:rPr sz="2200" spc="-35" dirty="0">
                <a:latin typeface="Calibri" panose="020F0502020204030204" pitchFamily="34" charset="0"/>
                <a:cs typeface="Tw Cen MT"/>
              </a:rPr>
              <a:t>r</a:t>
            </a:r>
            <a:r>
              <a:rPr sz="2200" spc="-15" dirty="0">
                <a:latin typeface="Calibri" panose="020F0502020204030204" pitchFamily="34" charset="0"/>
                <a:cs typeface="Tw Cen MT"/>
              </a:rPr>
              <a:t>am</a:t>
            </a:r>
            <a:r>
              <a:rPr sz="2200" spc="10" dirty="0">
                <a:latin typeface="Calibri" panose="020F0502020204030204" pitchFamily="34" charset="0"/>
                <a:cs typeface="Tw Cen MT"/>
              </a:rPr>
              <a:t> </a:t>
            </a:r>
            <a:r>
              <a:rPr sz="2200" spc="-20" dirty="0">
                <a:latin typeface="Calibri" panose="020F0502020204030204" pitchFamily="34" charset="0"/>
                <a:cs typeface="Tw Cen MT"/>
              </a:rPr>
              <a:t>g</a:t>
            </a:r>
            <a:r>
              <a:rPr sz="2200" spc="-10" dirty="0">
                <a:latin typeface="Calibri" panose="020F0502020204030204" pitchFamily="34" charset="0"/>
                <a:cs typeface="Tw Cen MT"/>
              </a:rPr>
              <a:t>oals</a:t>
            </a:r>
            <a:r>
              <a:rPr sz="2200" dirty="0">
                <a:latin typeface="Calibri" panose="020F0502020204030204" pitchFamily="34" charset="0"/>
                <a:cs typeface="Tw Cen MT"/>
              </a:rPr>
              <a:t> </a:t>
            </a:r>
            <a:r>
              <a:rPr sz="2200" spc="-15" dirty="0">
                <a:latin typeface="Calibri" panose="020F0502020204030204" pitchFamily="34" charset="0"/>
                <a:cs typeface="Tw Cen MT"/>
              </a:rPr>
              <a:t>and</a:t>
            </a:r>
            <a:r>
              <a:rPr sz="2200" spc="10" dirty="0">
                <a:latin typeface="Calibri" panose="020F0502020204030204" pitchFamily="34" charset="0"/>
                <a:cs typeface="Tw Cen MT"/>
              </a:rPr>
              <a:t> </a:t>
            </a:r>
            <a:r>
              <a:rPr sz="2200" spc="-15" dirty="0">
                <a:latin typeface="Calibri" panose="020F0502020204030204" pitchFamily="34" charset="0"/>
                <a:cs typeface="Tw Cen MT"/>
              </a:rPr>
              <a:t>objecti</a:t>
            </a:r>
            <a:r>
              <a:rPr sz="2200" spc="-65" dirty="0">
                <a:latin typeface="Calibri" panose="020F0502020204030204" pitchFamily="34" charset="0"/>
                <a:cs typeface="Tw Cen MT"/>
              </a:rPr>
              <a:t>v</a:t>
            </a:r>
            <a:r>
              <a:rPr sz="2200" spc="-10" dirty="0">
                <a:latin typeface="Calibri" panose="020F0502020204030204" pitchFamily="34" charset="0"/>
                <a:cs typeface="Tw Cen MT"/>
              </a:rPr>
              <a:t>es</a:t>
            </a:r>
            <a:r>
              <a:rPr sz="2200" spc="25" dirty="0">
                <a:latin typeface="Calibri" panose="020F0502020204030204" pitchFamily="34" charset="0"/>
                <a:cs typeface="Tw Cen MT"/>
              </a:rPr>
              <a:t> </a:t>
            </a:r>
            <a:r>
              <a:rPr sz="2200" spc="-15" dirty="0">
                <a:latin typeface="Calibri" panose="020F0502020204030204" pitchFamily="34" charset="0"/>
                <a:cs typeface="Tw Cen MT"/>
              </a:rPr>
              <a:t>t</a:t>
            </a:r>
            <a:r>
              <a:rPr sz="2200" spc="-30" dirty="0">
                <a:latin typeface="Calibri" panose="020F0502020204030204" pitchFamily="34" charset="0"/>
                <a:cs typeface="Tw Cen MT"/>
              </a:rPr>
              <a:t>r</a:t>
            </a:r>
            <a:r>
              <a:rPr sz="2200" spc="-10" dirty="0">
                <a:latin typeface="Calibri" panose="020F0502020204030204" pitchFamily="34" charset="0"/>
                <a:cs typeface="Tw Cen MT"/>
              </a:rPr>
              <a:t>aining modules):</a:t>
            </a:r>
            <a:r>
              <a:rPr sz="2200" spc="20" dirty="0">
                <a:latin typeface="Calibri" panose="020F0502020204030204" pitchFamily="34" charset="0"/>
                <a:cs typeface="Tw Cen MT"/>
              </a:rPr>
              <a:t> </a:t>
            </a:r>
            <a:r>
              <a:rPr sz="2200" u="heavy" spc="-10" dirty="0">
                <a:solidFill>
                  <a:srgbClr val="9353C3"/>
                </a:solidFill>
                <a:latin typeface="Calibri" panose="020F0502020204030204" pitchFamily="34" charset="0"/>
                <a:cs typeface="Tw Cen MT"/>
                <a:hlinkClick r:id="rId6"/>
              </a:rPr>
              <a:t>ht</a:t>
            </a:r>
            <a:r>
              <a:rPr sz="2200" u="heavy" spc="-5" dirty="0">
                <a:solidFill>
                  <a:srgbClr val="9353C3"/>
                </a:solidFill>
                <a:latin typeface="Calibri" panose="020F0502020204030204" pitchFamily="34" charset="0"/>
                <a:cs typeface="Tw Cen MT"/>
                <a:hlinkClick r:id="rId6"/>
              </a:rPr>
              <a:t>t</a:t>
            </a:r>
            <a:r>
              <a:rPr sz="2200" u="heavy" spc="-10" dirty="0">
                <a:solidFill>
                  <a:srgbClr val="9353C3"/>
                </a:solidFill>
                <a:latin typeface="Calibri" panose="020F0502020204030204" pitchFamily="34" charset="0"/>
                <a:cs typeface="Tw Cen MT"/>
                <a:hlinkClick r:id="rId6"/>
              </a:rPr>
              <a:t>p://</a:t>
            </a:r>
            <a:r>
              <a:rPr sz="2200" u="heavy" spc="-15" dirty="0">
                <a:solidFill>
                  <a:srgbClr val="9353C3"/>
                </a:solidFill>
                <a:latin typeface="Calibri" panose="020F0502020204030204" pitchFamily="34" charset="0"/>
                <a:cs typeface="Tw Cen MT"/>
                <a:hlinkClick r:id="rId6"/>
              </a:rPr>
              <a:t>lm</a:t>
            </a:r>
            <a:r>
              <a:rPr sz="2200" u="heavy" spc="-35" dirty="0">
                <a:solidFill>
                  <a:srgbClr val="9353C3"/>
                </a:solidFill>
                <a:latin typeface="Calibri" panose="020F0502020204030204" pitchFamily="34" charset="0"/>
                <a:cs typeface="Tw Cen MT"/>
                <a:hlinkClick r:id="rId6"/>
              </a:rPr>
              <a:t>s</a:t>
            </a:r>
            <a:r>
              <a:rPr sz="2200" u="heavy" spc="-15" dirty="0">
                <a:solidFill>
                  <a:srgbClr val="9353C3"/>
                </a:solidFill>
                <a:latin typeface="Calibri" panose="020F0502020204030204" pitchFamily="34" charset="0"/>
                <a:cs typeface="Tw Cen MT"/>
                <a:hlinkClick r:id="rId6"/>
              </a:rPr>
              <a:t>.b</a:t>
            </a:r>
            <a:r>
              <a:rPr sz="2200" u="heavy" spc="30" dirty="0">
                <a:solidFill>
                  <a:srgbClr val="9353C3"/>
                </a:solidFill>
                <a:latin typeface="Calibri" panose="020F0502020204030204" pitchFamily="34" charset="0"/>
                <a:cs typeface="Tw Cen MT"/>
                <a:hlinkClick r:id="rId6"/>
              </a:rPr>
              <a:t>r</a:t>
            </a:r>
            <a:r>
              <a:rPr sz="2200" u="heavy" spc="-10" dirty="0">
                <a:solidFill>
                  <a:srgbClr val="9353C3"/>
                </a:solidFill>
                <a:latin typeface="Calibri" panose="020F0502020204030204" pitchFamily="34" charset="0"/>
                <a:cs typeface="Tw Cen MT"/>
                <a:hlinkClick r:id="rId6"/>
              </a:rPr>
              <a:t>tp</a:t>
            </a:r>
            <a:r>
              <a:rPr sz="2200" u="heavy" spc="-55" dirty="0">
                <a:solidFill>
                  <a:srgbClr val="9353C3"/>
                </a:solidFill>
                <a:latin typeface="Calibri" panose="020F0502020204030204" pitchFamily="34" charset="0"/>
                <a:cs typeface="Tw Cen MT"/>
                <a:hlinkClick r:id="rId6"/>
              </a:rPr>
              <a:t>r</a:t>
            </a:r>
            <a:r>
              <a:rPr sz="2200" u="heavy" spc="-10" dirty="0">
                <a:solidFill>
                  <a:srgbClr val="9353C3"/>
                </a:solidFill>
                <a:latin typeface="Calibri" panose="020F0502020204030204" pitchFamily="34" charset="0"/>
                <a:cs typeface="Tw Cen MT"/>
                <a:hlinkClick r:id="rId6"/>
              </a:rPr>
              <a:t>oject</a:t>
            </a:r>
            <a:r>
              <a:rPr sz="2200" u="heavy" spc="-35" dirty="0">
                <a:solidFill>
                  <a:srgbClr val="9353C3"/>
                </a:solidFill>
                <a:latin typeface="Calibri" panose="020F0502020204030204" pitchFamily="34" charset="0"/>
                <a:cs typeface="Tw Cen MT"/>
                <a:hlinkClick r:id="rId6"/>
              </a:rPr>
              <a:t>s</a:t>
            </a:r>
            <a:r>
              <a:rPr sz="2200" u="heavy" spc="-15" dirty="0">
                <a:solidFill>
                  <a:srgbClr val="9353C3"/>
                </a:solidFill>
                <a:latin typeface="Calibri" panose="020F0502020204030204" pitchFamily="34" charset="0"/>
                <a:cs typeface="Tw Cen MT"/>
                <a:hlinkClick r:id="rId6"/>
              </a:rPr>
              <a:t>.org</a:t>
            </a:r>
            <a:endParaRPr sz="2200"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39</a:t>
            </a:fld>
            <a:endParaRPr lang="en-US" altLang="en-US"/>
          </a:p>
        </p:txBody>
      </p:sp>
    </p:spTree>
    <p:extLst>
      <p:ext uri="{BB962C8B-B14F-4D97-AF65-F5344CB8AC3E}">
        <p14:creationId xmlns:p14="http://schemas.microsoft.com/office/powerpoint/2010/main" val="404419301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0014" y="688776"/>
            <a:ext cx="8077200" cy="615553"/>
          </a:xfrm>
          <a:prstGeom prst="rect">
            <a:avLst/>
          </a:prstGeom>
        </p:spPr>
        <p:txBody>
          <a:bodyPr vert="horz" wrap="square" lIns="0" tIns="0" rIns="0" bIns="0" rtlCol="0">
            <a:spAutoFit/>
          </a:bodyPr>
          <a:lstStyle/>
          <a:p>
            <a:pPr>
              <a:lnSpc>
                <a:spcPct val="100000"/>
              </a:lnSpc>
            </a:pPr>
            <a:r>
              <a:rPr lang="en-US" spc="-25" dirty="0" smtClean="0">
                <a:solidFill>
                  <a:schemeClr val="tx1"/>
                </a:solidFill>
                <a:latin typeface="Calibri" panose="020F0502020204030204" pitchFamily="34" charset="0"/>
              </a:rPr>
              <a:t>Capacity and </a:t>
            </a:r>
            <a:r>
              <a:rPr lang="en-US" sz="4000" spc="-25" dirty="0" smtClean="0">
                <a:solidFill>
                  <a:schemeClr val="tx1"/>
                </a:solidFill>
                <a:latin typeface="Calibri" panose="020F0502020204030204" pitchFamily="34" charset="0"/>
              </a:rPr>
              <a:t>Allocations</a:t>
            </a:r>
            <a:endParaRPr sz="4000" dirty="0">
              <a:solidFill>
                <a:schemeClr val="tx1"/>
              </a:solidFill>
              <a:latin typeface="Calibri" panose="020F0502020204030204" pitchFamily="34" charset="0"/>
            </a:endParaRPr>
          </a:p>
        </p:txBody>
      </p:sp>
      <p:sp>
        <p:nvSpPr>
          <p:cNvPr id="3" name="object 3"/>
          <p:cNvSpPr txBox="1"/>
          <p:nvPr/>
        </p:nvSpPr>
        <p:spPr>
          <a:xfrm>
            <a:off x="838200" y="1674201"/>
            <a:ext cx="8125767" cy="2100575"/>
          </a:xfrm>
          <a:prstGeom prst="rect">
            <a:avLst/>
          </a:prstGeom>
        </p:spPr>
        <p:txBody>
          <a:bodyPr vert="horz" wrap="square" lIns="0" tIns="0" rIns="0" bIns="0" rtlCol="0">
            <a:spAutoFit/>
          </a:bodyPr>
          <a:lstStyle/>
          <a:p>
            <a:pPr marL="723265" indent="-342900">
              <a:buClr>
                <a:srgbClr val="0070C0"/>
              </a:buClr>
              <a:buSzPct val="100000"/>
              <a:buFont typeface="Courier New" panose="02070309020205020404" pitchFamily="49" charset="0"/>
              <a:buChar char="o"/>
              <a:tabLst>
                <a:tab pos="701040" algn="l"/>
              </a:tabLst>
            </a:pPr>
            <a:r>
              <a:rPr lang="en-US" sz="2000" dirty="0">
                <a:latin typeface="Calibri" panose="020F0502020204030204" pitchFamily="34" charset="0"/>
                <a:cs typeface="Tw Cen MT"/>
              </a:rPr>
              <a:t>Di</a:t>
            </a:r>
            <a:r>
              <a:rPr lang="en-US" sz="2000" spc="5" dirty="0">
                <a:latin typeface="Calibri" panose="020F0502020204030204" pitchFamily="34" charset="0"/>
                <a:cs typeface="Tw Cen MT"/>
              </a:rPr>
              <a:t>s</a:t>
            </a:r>
            <a:r>
              <a:rPr lang="en-US" sz="2000" dirty="0">
                <a:latin typeface="Calibri" panose="020F0502020204030204" pitchFamily="34" charset="0"/>
                <a:cs typeface="Tw Cen MT"/>
              </a:rPr>
              <a:t>tricts</a:t>
            </a:r>
            <a:r>
              <a:rPr lang="en-US" sz="2000" spc="-10" dirty="0">
                <a:latin typeface="Calibri" panose="020F0502020204030204" pitchFamily="34" charset="0"/>
                <a:cs typeface="Tw Cen MT"/>
              </a:rPr>
              <a:t> </a:t>
            </a:r>
            <a:r>
              <a:rPr lang="en-US" sz="2000" spc="-15" dirty="0">
                <a:latin typeface="Calibri" panose="020F0502020204030204" pitchFamily="34" charset="0"/>
                <a:cs typeface="Tw Cen MT"/>
              </a:rPr>
              <a:t>are</a:t>
            </a:r>
            <a:r>
              <a:rPr lang="en-US" sz="2000" spc="-5" dirty="0">
                <a:latin typeface="Calibri" panose="020F0502020204030204" pitchFamily="34" charset="0"/>
                <a:cs typeface="Tw Cen MT"/>
              </a:rPr>
              <a:t> </a:t>
            </a:r>
            <a:r>
              <a:rPr lang="en-US" sz="2000" dirty="0">
                <a:latin typeface="Calibri" panose="020F0502020204030204" pitchFamily="34" charset="0"/>
                <a:cs typeface="Tw Cen MT"/>
              </a:rPr>
              <a:t>res</a:t>
            </a:r>
            <a:r>
              <a:rPr lang="en-US" sz="2000" spc="-10" dirty="0">
                <a:latin typeface="Calibri" panose="020F0502020204030204" pitchFamily="34" charset="0"/>
                <a:cs typeface="Tw Cen MT"/>
              </a:rPr>
              <a:t>ponsible</a:t>
            </a:r>
            <a:r>
              <a:rPr lang="en-US" sz="2000" spc="-20" dirty="0">
                <a:latin typeface="Calibri" panose="020F0502020204030204" pitchFamily="34" charset="0"/>
                <a:cs typeface="Tw Cen MT"/>
              </a:rPr>
              <a:t> </a:t>
            </a:r>
            <a:r>
              <a:rPr lang="en-US" sz="2000" spc="-45" dirty="0">
                <a:latin typeface="Calibri" panose="020F0502020204030204" pitchFamily="34" charset="0"/>
                <a:cs typeface="Tw Cen MT"/>
              </a:rPr>
              <a:t>f</a:t>
            </a:r>
            <a:r>
              <a:rPr lang="en-US" sz="2000" dirty="0">
                <a:latin typeface="Calibri" panose="020F0502020204030204" pitchFamily="34" charset="0"/>
                <a:cs typeface="Tw Cen MT"/>
              </a:rPr>
              <a:t>or </a:t>
            </a:r>
            <a:r>
              <a:rPr lang="en-US" sz="2000" spc="-15" dirty="0">
                <a:latin typeface="Calibri" panose="020F0502020204030204" pitchFamily="34" charset="0"/>
                <a:cs typeface="Tw Cen MT"/>
              </a:rPr>
              <a:t>ens</a:t>
            </a:r>
            <a:r>
              <a:rPr lang="en-US" sz="2000" spc="-10" dirty="0">
                <a:latin typeface="Calibri" panose="020F0502020204030204" pitchFamily="34" charset="0"/>
                <a:cs typeface="Tw Cen MT"/>
              </a:rPr>
              <a:t>u</a:t>
            </a:r>
            <a:r>
              <a:rPr lang="en-US" sz="2000" dirty="0">
                <a:latin typeface="Calibri" panose="020F0502020204030204" pitchFamily="34" charset="0"/>
                <a:cs typeface="Tw Cen MT"/>
              </a:rPr>
              <a:t>ri</a:t>
            </a:r>
            <a:r>
              <a:rPr lang="en-US" sz="2000" spc="-15" dirty="0">
                <a:latin typeface="Calibri" panose="020F0502020204030204" pitchFamily="34" charset="0"/>
                <a:cs typeface="Tw Cen MT"/>
              </a:rPr>
              <a:t>ng</a:t>
            </a:r>
            <a:r>
              <a:rPr lang="en-US" sz="2000" spc="-30" dirty="0">
                <a:latin typeface="Calibri" panose="020F0502020204030204" pitchFamily="34" charset="0"/>
                <a:cs typeface="Tw Cen MT"/>
              </a:rPr>
              <a:t> </a:t>
            </a:r>
            <a:r>
              <a:rPr lang="en-US" sz="2000" spc="-30" dirty="0" smtClean="0">
                <a:latin typeface="Calibri" panose="020F0502020204030204" pitchFamily="34" charset="0"/>
                <a:cs typeface="Tw Cen MT"/>
              </a:rPr>
              <a:t>they have the </a:t>
            </a:r>
            <a:r>
              <a:rPr lang="en-US" sz="2000" spc="-15" dirty="0">
                <a:latin typeface="Calibri" panose="020F0502020204030204" pitchFamily="34" charset="0"/>
                <a:cs typeface="Tw Cen MT"/>
              </a:rPr>
              <a:t>ca</a:t>
            </a:r>
            <a:r>
              <a:rPr lang="en-US" sz="2000" spc="-25" dirty="0">
                <a:latin typeface="Calibri" panose="020F0502020204030204" pitchFamily="34" charset="0"/>
                <a:cs typeface="Tw Cen MT"/>
              </a:rPr>
              <a:t>p</a:t>
            </a:r>
            <a:r>
              <a:rPr lang="en-US" sz="2000" spc="-10" dirty="0">
                <a:latin typeface="Calibri" panose="020F0502020204030204" pitchFamily="34" charset="0"/>
                <a:cs typeface="Tw Cen MT"/>
              </a:rPr>
              <a:t>acity</a:t>
            </a:r>
            <a:r>
              <a:rPr lang="en-US" sz="2000" spc="10" dirty="0">
                <a:latin typeface="Calibri" panose="020F0502020204030204" pitchFamily="34" charset="0"/>
                <a:cs typeface="Tw Cen MT"/>
              </a:rPr>
              <a:t> </a:t>
            </a:r>
            <a:r>
              <a:rPr lang="en-US" sz="2000" spc="-10" dirty="0">
                <a:latin typeface="Calibri" panose="020F0502020204030204" pitchFamily="34" charset="0"/>
                <a:cs typeface="Tw Cen MT"/>
              </a:rPr>
              <a:t>to</a:t>
            </a:r>
            <a:r>
              <a:rPr lang="en-US" sz="2000" dirty="0">
                <a:latin typeface="Calibri" panose="020F0502020204030204" pitchFamily="34" charset="0"/>
                <a:cs typeface="Tw Cen MT"/>
              </a:rPr>
              <a:t> </a:t>
            </a:r>
            <a:r>
              <a:rPr lang="en-US" sz="2000" spc="-25" dirty="0">
                <a:latin typeface="Calibri" panose="020F0502020204030204" pitchFamily="34" charset="0"/>
                <a:cs typeface="Tw Cen MT"/>
              </a:rPr>
              <a:t>a</a:t>
            </a:r>
            <a:r>
              <a:rPr lang="en-US" sz="2000" dirty="0">
                <a:latin typeface="Calibri" panose="020F0502020204030204" pitchFamily="34" charset="0"/>
                <a:cs typeface="Tw Cen MT"/>
              </a:rPr>
              <a:t>s</a:t>
            </a:r>
            <a:r>
              <a:rPr lang="en-US" sz="2000" spc="5" dirty="0">
                <a:latin typeface="Calibri" panose="020F0502020204030204" pitchFamily="34" charset="0"/>
                <a:cs typeface="Tw Cen MT"/>
              </a:rPr>
              <a:t>s</a:t>
            </a:r>
            <a:r>
              <a:rPr lang="en-US" sz="2000" dirty="0">
                <a:latin typeface="Calibri" panose="020F0502020204030204" pitchFamily="34" charset="0"/>
                <a:cs typeface="Tw Cen MT"/>
              </a:rPr>
              <a:t>ess</a:t>
            </a:r>
            <a:r>
              <a:rPr lang="en-US" sz="2000" spc="-10" dirty="0">
                <a:latin typeface="Calibri" panose="020F0502020204030204" pitchFamily="34" charset="0"/>
                <a:cs typeface="Tw Cen MT"/>
              </a:rPr>
              <a:t> </a:t>
            </a:r>
            <a:r>
              <a:rPr lang="en-US" sz="2000" dirty="0">
                <a:latin typeface="Calibri" panose="020F0502020204030204" pitchFamily="34" charset="0"/>
                <a:cs typeface="Tw Cen MT"/>
              </a:rPr>
              <a:t>all </a:t>
            </a:r>
            <a:r>
              <a:rPr lang="en-US" sz="2000" spc="-10" dirty="0">
                <a:latin typeface="Calibri" panose="020F0502020204030204" pitchFamily="34" charset="0"/>
                <a:cs typeface="Tw Cen MT"/>
              </a:rPr>
              <a:t>students</a:t>
            </a:r>
            <a:r>
              <a:rPr lang="en-US" sz="2000" spc="-20" dirty="0">
                <a:latin typeface="Calibri" panose="020F0502020204030204" pitchFamily="34" charset="0"/>
                <a:cs typeface="Tw Cen MT"/>
              </a:rPr>
              <a:t> </a:t>
            </a:r>
            <a:r>
              <a:rPr lang="en-US" sz="2000" spc="-15" dirty="0">
                <a:latin typeface="Calibri" panose="020F0502020204030204" pitchFamily="34" charset="0"/>
                <a:cs typeface="Tw Cen MT"/>
              </a:rPr>
              <a:t>who</a:t>
            </a:r>
            <a:r>
              <a:rPr lang="en-US" sz="2000" dirty="0">
                <a:latin typeface="Calibri" panose="020F0502020204030204" pitchFamily="34" charset="0"/>
                <a:cs typeface="Tw Cen MT"/>
              </a:rPr>
              <a:t> </a:t>
            </a:r>
            <a:r>
              <a:rPr lang="en-US" sz="2000" spc="-30" dirty="0">
                <a:latin typeface="Calibri" panose="020F0502020204030204" pitchFamily="34" charset="0"/>
                <a:cs typeface="Tw Cen MT"/>
              </a:rPr>
              <a:t>w</a:t>
            </a:r>
            <a:r>
              <a:rPr lang="en-US" sz="2000" spc="-5" dirty="0">
                <a:latin typeface="Calibri" panose="020F0502020204030204" pitchFamily="34" charset="0"/>
                <a:cs typeface="Tw Cen MT"/>
              </a:rPr>
              <a:t>il</a:t>
            </a:r>
            <a:r>
              <a:rPr lang="en-US" sz="2000" dirty="0">
                <a:latin typeface="Calibri" panose="020F0502020204030204" pitchFamily="34" charset="0"/>
                <a:cs typeface="Tw Cen MT"/>
              </a:rPr>
              <a:t>l </a:t>
            </a:r>
            <a:r>
              <a:rPr lang="en-US" sz="2000" spc="-15" dirty="0">
                <a:latin typeface="Calibri" panose="020F0502020204030204" pitchFamily="34" charset="0"/>
                <a:cs typeface="Tw Cen MT"/>
              </a:rPr>
              <a:t>be</a:t>
            </a:r>
            <a:r>
              <a:rPr lang="en-US" sz="2000" spc="-5" dirty="0">
                <a:latin typeface="Calibri" panose="020F0502020204030204" pitchFamily="34" charset="0"/>
                <a:cs typeface="Tw Cen MT"/>
              </a:rPr>
              <a:t> </a:t>
            </a:r>
            <a:r>
              <a:rPr lang="en-US" sz="2000" spc="-10" dirty="0">
                <a:latin typeface="Calibri" panose="020F0502020204030204" pitchFamily="34" charset="0"/>
                <a:cs typeface="Tw Cen MT"/>
              </a:rPr>
              <a:t>taking</a:t>
            </a:r>
            <a:r>
              <a:rPr lang="en-US" sz="2000" dirty="0">
                <a:latin typeface="Calibri" panose="020F0502020204030204" pitchFamily="34" charset="0"/>
                <a:cs typeface="Tw Cen MT"/>
              </a:rPr>
              <a:t> </a:t>
            </a:r>
            <a:r>
              <a:rPr lang="en-US" sz="2000" spc="-20" dirty="0">
                <a:latin typeface="Calibri" panose="020F0502020204030204" pitchFamily="34" charset="0"/>
                <a:cs typeface="Tw Cen MT"/>
              </a:rPr>
              <a:t>t</a:t>
            </a:r>
            <a:r>
              <a:rPr lang="en-US" sz="2000" spc="-15" dirty="0">
                <a:latin typeface="Calibri" panose="020F0502020204030204" pitchFamily="34" charset="0"/>
                <a:cs typeface="Tw Cen MT"/>
              </a:rPr>
              <a:t>he</a:t>
            </a:r>
            <a:r>
              <a:rPr lang="en-US" sz="2000" dirty="0">
                <a:latin typeface="Calibri" panose="020F0502020204030204" pitchFamily="34" charset="0"/>
                <a:cs typeface="Tw Cen MT"/>
              </a:rPr>
              <a:t> </a:t>
            </a:r>
            <a:r>
              <a:rPr lang="en-US" sz="2000" spc="-15" dirty="0" smtClean="0">
                <a:latin typeface="Calibri" panose="020F0502020204030204" pitchFamily="34" charset="0"/>
                <a:cs typeface="Tw Cen MT"/>
              </a:rPr>
              <a:t>ORExt.</a:t>
            </a:r>
            <a:endParaRPr lang="en-US" sz="2000" dirty="0">
              <a:latin typeface="Calibri" panose="020F0502020204030204" pitchFamily="34" charset="0"/>
              <a:cs typeface="Tw Cen MT"/>
            </a:endParaRPr>
          </a:p>
          <a:p>
            <a:pPr marL="723265" indent="-342900">
              <a:lnSpc>
                <a:spcPct val="100000"/>
              </a:lnSpc>
              <a:buClr>
                <a:srgbClr val="0070C0"/>
              </a:buClr>
              <a:buSzPct val="100000"/>
              <a:buFont typeface="Courier New" panose="02070309020205020404" pitchFamily="49" charset="0"/>
              <a:buChar char="o"/>
              <a:tabLst>
                <a:tab pos="701040" algn="l"/>
              </a:tabLst>
            </a:pPr>
            <a:r>
              <a:rPr sz="2000" dirty="0" smtClean="0">
                <a:latin typeface="Calibri" panose="020F0502020204030204" pitchFamily="34" charset="0"/>
                <a:cs typeface="Tw Cen MT"/>
              </a:rPr>
              <a:t>Al</a:t>
            </a:r>
            <a:r>
              <a:rPr sz="2000" spc="-5" dirty="0" smtClean="0">
                <a:latin typeface="Calibri" panose="020F0502020204030204" pitchFamily="34" charset="0"/>
                <a:cs typeface="Tw Cen MT"/>
              </a:rPr>
              <a:t>l</a:t>
            </a:r>
            <a:r>
              <a:rPr sz="2000" spc="10" dirty="0" smtClean="0">
                <a:latin typeface="Calibri" panose="020F0502020204030204" pitchFamily="34" charset="0"/>
                <a:cs typeface="Tw Cen MT"/>
              </a:rPr>
              <a:t>o</a:t>
            </a:r>
            <a:r>
              <a:rPr sz="2000" dirty="0" smtClean="0">
                <a:latin typeface="Calibri" panose="020F0502020204030204" pitchFamily="34" charset="0"/>
                <a:cs typeface="Tw Cen MT"/>
              </a:rPr>
              <a:t>ca</a:t>
            </a:r>
            <a:r>
              <a:rPr sz="2000" spc="-10" dirty="0" smtClean="0">
                <a:latin typeface="Calibri" panose="020F0502020204030204" pitchFamily="34" charset="0"/>
                <a:cs typeface="Tw Cen MT"/>
              </a:rPr>
              <a:t>t</a:t>
            </a:r>
            <a:r>
              <a:rPr sz="2000" spc="-5" dirty="0" smtClean="0">
                <a:latin typeface="Calibri" panose="020F0502020204030204" pitchFamily="34" charset="0"/>
                <a:cs typeface="Tw Cen MT"/>
              </a:rPr>
              <a:t>i</a:t>
            </a:r>
            <a:r>
              <a:rPr sz="2000" spc="10" dirty="0" smtClean="0">
                <a:latin typeface="Calibri" panose="020F0502020204030204" pitchFamily="34" charset="0"/>
                <a:cs typeface="Tw Cen MT"/>
              </a:rPr>
              <a:t>o</a:t>
            </a:r>
            <a:r>
              <a:rPr sz="2000" dirty="0" smtClean="0">
                <a:latin typeface="Calibri" panose="020F0502020204030204" pitchFamily="34" charset="0"/>
                <a:cs typeface="Tw Cen MT"/>
              </a:rPr>
              <a:t>ns</a:t>
            </a:r>
            <a:r>
              <a:rPr sz="2000" spc="-50" dirty="0" smtClean="0">
                <a:latin typeface="Calibri" panose="020F0502020204030204" pitchFamily="34" charset="0"/>
                <a:cs typeface="Tw Cen MT"/>
              </a:rPr>
              <a:t> </a:t>
            </a:r>
            <a:r>
              <a:rPr lang="en-US" sz="2000" spc="-50" dirty="0" smtClean="0">
                <a:latin typeface="Calibri" panose="020F0502020204030204" pitchFamily="34" charset="0"/>
                <a:cs typeface="Tw Cen MT"/>
              </a:rPr>
              <a:t>to support this responsibility </a:t>
            </a:r>
            <a:r>
              <a:rPr sz="2000" spc="-40" dirty="0" smtClean="0">
                <a:latin typeface="Calibri" panose="020F0502020204030204" pitchFamily="34" charset="0"/>
                <a:cs typeface="Tw Cen MT"/>
              </a:rPr>
              <a:t>w</a:t>
            </a:r>
            <a:r>
              <a:rPr sz="2000" dirty="0" smtClean="0">
                <a:latin typeface="Calibri" panose="020F0502020204030204" pitchFamily="34" charset="0"/>
                <a:cs typeface="Tw Cen MT"/>
              </a:rPr>
              <a:t>e</a:t>
            </a:r>
            <a:r>
              <a:rPr sz="2000" spc="5" dirty="0" smtClean="0">
                <a:latin typeface="Calibri" panose="020F0502020204030204" pitchFamily="34" charset="0"/>
                <a:cs typeface="Tw Cen MT"/>
              </a:rPr>
              <a:t>r</a:t>
            </a:r>
            <a:r>
              <a:rPr sz="2000" dirty="0" smtClean="0">
                <a:latin typeface="Calibri" panose="020F0502020204030204" pitchFamily="34" charset="0"/>
                <a:cs typeface="Tw Cen MT"/>
              </a:rPr>
              <a:t>e</a:t>
            </a:r>
            <a:r>
              <a:rPr sz="2000" spc="-20" dirty="0" smtClean="0">
                <a:latin typeface="Calibri" panose="020F0502020204030204" pitchFamily="34" charset="0"/>
                <a:cs typeface="Tw Cen MT"/>
              </a:rPr>
              <a:t> </a:t>
            </a:r>
            <a:r>
              <a:rPr sz="2000" dirty="0">
                <a:latin typeface="Calibri" panose="020F0502020204030204" pitchFamily="34" charset="0"/>
                <a:cs typeface="Tw Cen MT"/>
              </a:rPr>
              <a:t>com</a:t>
            </a:r>
            <a:r>
              <a:rPr sz="2000" spc="-10" dirty="0">
                <a:latin typeface="Calibri" panose="020F0502020204030204" pitchFamily="34" charset="0"/>
                <a:cs typeface="Tw Cen MT"/>
              </a:rPr>
              <a:t>m</a:t>
            </a:r>
            <a:r>
              <a:rPr sz="2000" spc="-5" dirty="0">
                <a:latin typeface="Calibri" panose="020F0502020204030204" pitchFamily="34" charset="0"/>
                <a:cs typeface="Tw Cen MT"/>
              </a:rPr>
              <a:t>itte</a:t>
            </a:r>
            <a:r>
              <a:rPr sz="2000" dirty="0">
                <a:latin typeface="Calibri" panose="020F0502020204030204" pitchFamily="34" charset="0"/>
                <a:cs typeface="Tw Cen MT"/>
              </a:rPr>
              <a:t>d</a:t>
            </a:r>
            <a:r>
              <a:rPr sz="2000" spc="-5" dirty="0">
                <a:latin typeface="Calibri" panose="020F0502020204030204" pitchFamily="34" charset="0"/>
                <a:cs typeface="Tw Cen MT"/>
              </a:rPr>
              <a:t> </a:t>
            </a:r>
            <a:r>
              <a:rPr sz="2000" dirty="0">
                <a:latin typeface="Calibri" panose="020F0502020204030204" pitchFamily="34" charset="0"/>
                <a:cs typeface="Tw Cen MT"/>
              </a:rPr>
              <a:t>to</a:t>
            </a:r>
            <a:r>
              <a:rPr sz="2000" spc="-10" dirty="0">
                <a:latin typeface="Calibri" panose="020F0502020204030204" pitchFamily="34" charset="0"/>
                <a:cs typeface="Tw Cen MT"/>
              </a:rPr>
              <a:t> </a:t>
            </a:r>
            <a:r>
              <a:rPr sz="2000" dirty="0">
                <a:latin typeface="Calibri" panose="020F0502020204030204" pitchFamily="34" charset="0"/>
                <a:cs typeface="Tw Cen MT"/>
              </a:rPr>
              <a:t>di</a:t>
            </a:r>
            <a:r>
              <a:rPr sz="2000" spc="5" dirty="0">
                <a:latin typeface="Calibri" panose="020F0502020204030204" pitchFamily="34" charset="0"/>
                <a:cs typeface="Tw Cen MT"/>
              </a:rPr>
              <a:t>s</a:t>
            </a:r>
            <a:r>
              <a:rPr sz="2000" dirty="0">
                <a:latin typeface="Calibri" panose="020F0502020204030204" pitchFamily="34" charset="0"/>
                <a:cs typeface="Tw Cen MT"/>
              </a:rPr>
              <a:t>tri</a:t>
            </a:r>
            <a:r>
              <a:rPr sz="2000" spc="-10" dirty="0">
                <a:latin typeface="Calibri" panose="020F0502020204030204" pitchFamily="34" charset="0"/>
                <a:cs typeface="Tw Cen MT"/>
              </a:rPr>
              <a:t>c</a:t>
            </a:r>
            <a:r>
              <a:rPr sz="2000" dirty="0">
                <a:latin typeface="Calibri" panose="020F0502020204030204" pitchFamily="34" charset="0"/>
                <a:cs typeface="Tw Cen MT"/>
              </a:rPr>
              <a:t>ts</a:t>
            </a:r>
            <a:r>
              <a:rPr sz="2000" spc="-35" dirty="0">
                <a:latin typeface="Calibri" panose="020F0502020204030204" pitchFamily="34" charset="0"/>
                <a:cs typeface="Tw Cen MT"/>
              </a:rPr>
              <a:t> </a:t>
            </a:r>
            <a:r>
              <a:rPr sz="2000" dirty="0">
                <a:latin typeface="Calibri" panose="020F0502020204030204" pitchFamily="34" charset="0"/>
                <a:cs typeface="Tw Cen MT"/>
              </a:rPr>
              <a:t>based</a:t>
            </a:r>
            <a:r>
              <a:rPr sz="2000" spc="-40" dirty="0">
                <a:latin typeface="Calibri" panose="020F0502020204030204" pitchFamily="34" charset="0"/>
                <a:cs typeface="Tw Cen MT"/>
              </a:rPr>
              <a:t> </a:t>
            </a:r>
            <a:r>
              <a:rPr sz="2000" dirty="0">
                <a:latin typeface="Calibri" panose="020F0502020204030204" pitchFamily="34" charset="0"/>
                <a:cs typeface="Tw Cen MT"/>
              </a:rPr>
              <a:t>on</a:t>
            </a:r>
            <a:r>
              <a:rPr sz="2000" spc="-10" dirty="0">
                <a:latin typeface="Calibri" panose="020F0502020204030204" pitchFamily="34" charset="0"/>
                <a:cs typeface="Tw Cen MT"/>
              </a:rPr>
              <a:t> </a:t>
            </a:r>
            <a:r>
              <a:rPr sz="2000" dirty="0" smtClean="0">
                <a:latin typeface="Calibri" panose="020F0502020204030204" pitchFamily="34" charset="0"/>
                <a:cs typeface="Tw Cen MT"/>
              </a:rPr>
              <a:t>th</a:t>
            </a:r>
            <a:r>
              <a:rPr lang="en-US" sz="2000" dirty="0" smtClean="0">
                <a:latin typeface="Calibri" panose="020F0502020204030204" pitchFamily="34" charset="0"/>
                <a:cs typeface="Tw Cen MT"/>
              </a:rPr>
              <a:t>e following</a:t>
            </a:r>
            <a:r>
              <a:rPr sz="2000" spc="-20" dirty="0" smtClean="0">
                <a:latin typeface="Calibri" panose="020F0502020204030204" pitchFamily="34" charset="0"/>
                <a:cs typeface="Tw Cen MT"/>
              </a:rPr>
              <a:t> </a:t>
            </a:r>
            <a:r>
              <a:rPr sz="2000" dirty="0" smtClean="0">
                <a:latin typeface="Calibri" panose="020F0502020204030204" pitchFamily="34" charset="0"/>
                <a:cs typeface="Tw Cen MT"/>
              </a:rPr>
              <a:t>e</a:t>
            </a:r>
            <a:r>
              <a:rPr sz="2000" spc="5" dirty="0" smtClean="0">
                <a:latin typeface="Calibri" panose="020F0502020204030204" pitchFamily="34" charset="0"/>
                <a:cs typeface="Tw Cen MT"/>
              </a:rPr>
              <a:t>s</a:t>
            </a:r>
            <a:r>
              <a:rPr sz="2000" dirty="0" smtClean="0">
                <a:latin typeface="Calibri" panose="020F0502020204030204" pitchFamily="34" charset="0"/>
                <a:cs typeface="Tw Cen MT"/>
              </a:rPr>
              <a:t>tima</a:t>
            </a:r>
            <a:r>
              <a:rPr sz="2000" spc="-10" dirty="0" smtClean="0">
                <a:latin typeface="Calibri" panose="020F0502020204030204" pitchFamily="34" charset="0"/>
                <a:cs typeface="Tw Cen MT"/>
              </a:rPr>
              <a:t>t</a:t>
            </a:r>
            <a:r>
              <a:rPr sz="2000" dirty="0" smtClean="0">
                <a:latin typeface="Calibri" panose="020F0502020204030204" pitchFamily="34" charset="0"/>
                <a:cs typeface="Tw Cen MT"/>
              </a:rPr>
              <a:t>e</a:t>
            </a:r>
            <a:r>
              <a:rPr lang="en-US" sz="2000" dirty="0" smtClean="0">
                <a:latin typeface="Calibri" panose="020F0502020204030204" pitchFamily="34" charset="0"/>
                <a:cs typeface="Tw Cen MT"/>
              </a:rPr>
              <a:t>s:</a:t>
            </a:r>
            <a:endParaRPr sz="2000" dirty="0">
              <a:latin typeface="Calibri" panose="020F0502020204030204" pitchFamily="34" charset="0"/>
              <a:cs typeface="Tw Cen MT"/>
            </a:endParaRPr>
          </a:p>
          <a:p>
            <a:pPr marL="1090613" indent="-342900">
              <a:lnSpc>
                <a:spcPct val="100000"/>
              </a:lnSpc>
              <a:spcBef>
                <a:spcPts val="120"/>
              </a:spcBef>
              <a:buClr>
                <a:srgbClr val="0070C0"/>
              </a:buClr>
              <a:buFont typeface="Wingdings" panose="05000000000000000000" pitchFamily="2" charset="2"/>
              <a:buChar char="§"/>
              <a:tabLst>
                <a:tab pos="3310254" algn="l"/>
              </a:tabLst>
            </a:pPr>
            <a:r>
              <a:rPr spc="-155" dirty="0" smtClean="0">
                <a:solidFill>
                  <a:srgbClr val="619DD1"/>
                </a:solidFill>
                <a:latin typeface="Calibri" panose="020F0502020204030204" pitchFamily="34" charset="0"/>
                <a:cs typeface="Times New Roman"/>
              </a:rPr>
              <a:t> </a:t>
            </a:r>
            <a:r>
              <a:rPr dirty="0">
                <a:latin typeface="Calibri" panose="020F0502020204030204" pitchFamily="34" charset="0"/>
                <a:cs typeface="Tw Cen MT"/>
              </a:rPr>
              <a:t>N</a:t>
            </a:r>
            <a:r>
              <a:rPr spc="-10" dirty="0">
                <a:latin typeface="Calibri" panose="020F0502020204030204" pitchFamily="34" charset="0"/>
                <a:cs typeface="Tw Cen MT"/>
              </a:rPr>
              <a:t>u</a:t>
            </a:r>
            <a:r>
              <a:rPr dirty="0">
                <a:latin typeface="Calibri" panose="020F0502020204030204" pitchFamily="34" charset="0"/>
                <a:cs typeface="Tw Cen MT"/>
              </a:rPr>
              <a:t>m</a:t>
            </a:r>
            <a:r>
              <a:rPr spc="-10" dirty="0">
                <a:latin typeface="Calibri" panose="020F0502020204030204" pitchFamily="34" charset="0"/>
                <a:cs typeface="Tw Cen MT"/>
              </a:rPr>
              <a:t>b</a:t>
            </a:r>
            <a:r>
              <a:rPr dirty="0">
                <a:latin typeface="Calibri" panose="020F0502020204030204" pitchFamily="34" charset="0"/>
                <a:cs typeface="Tw Cen MT"/>
              </a:rPr>
              <a:t>er</a:t>
            </a:r>
            <a:r>
              <a:rPr spc="-5" dirty="0">
                <a:latin typeface="Calibri" panose="020F0502020204030204" pitchFamily="34" charset="0"/>
                <a:cs typeface="Tw Cen MT"/>
              </a:rPr>
              <a:t> </a:t>
            </a:r>
            <a:r>
              <a:rPr dirty="0">
                <a:latin typeface="Calibri" panose="020F0502020204030204" pitchFamily="34" charset="0"/>
                <a:cs typeface="Tw Cen MT"/>
              </a:rPr>
              <a:t>of</a:t>
            </a:r>
            <a:r>
              <a:rPr spc="40" dirty="0">
                <a:latin typeface="Calibri" panose="020F0502020204030204" pitchFamily="34" charset="0"/>
                <a:cs typeface="Tw Cen MT"/>
              </a:rPr>
              <a:t> </a:t>
            </a:r>
            <a:r>
              <a:rPr spc="-25" dirty="0" smtClean="0">
                <a:latin typeface="Calibri" panose="020F0502020204030204" pitchFamily="34" charset="0"/>
                <a:cs typeface="Tw Cen MT"/>
              </a:rPr>
              <a:t>Q</a:t>
            </a:r>
            <a:r>
              <a:rPr lang="en-US" spc="-25" dirty="0" smtClean="0">
                <a:latin typeface="Calibri" panose="020F0502020204030204" pitchFamily="34" charset="0"/>
                <a:cs typeface="Tw Cen MT"/>
              </a:rPr>
              <a:t>ualified </a:t>
            </a:r>
            <a:r>
              <a:rPr spc="-100" dirty="0" smtClean="0">
                <a:latin typeface="Calibri" panose="020F0502020204030204" pitchFamily="34" charset="0"/>
                <a:cs typeface="Tw Cen MT"/>
              </a:rPr>
              <a:t>T</a:t>
            </a:r>
            <a:r>
              <a:rPr lang="en-US" spc="-100" dirty="0" smtClean="0">
                <a:latin typeface="Calibri" panose="020F0502020204030204" pitchFamily="34" charset="0"/>
                <a:cs typeface="Tw Cen MT"/>
              </a:rPr>
              <a:t>rainer</a:t>
            </a:r>
            <a:r>
              <a:rPr dirty="0" smtClean="0">
                <a:latin typeface="Calibri" panose="020F0502020204030204" pitchFamily="34" charset="0"/>
                <a:cs typeface="Tw Cen MT"/>
              </a:rPr>
              <a:t>s</a:t>
            </a:r>
            <a:r>
              <a:rPr dirty="0">
                <a:latin typeface="Calibri" panose="020F0502020204030204" pitchFamily="34" charset="0"/>
                <a:cs typeface="Tw Cen MT"/>
              </a:rPr>
              <a:t>:</a:t>
            </a:r>
            <a:r>
              <a:rPr spc="-20" dirty="0">
                <a:latin typeface="Calibri" panose="020F0502020204030204" pitchFamily="34" charset="0"/>
                <a:cs typeface="Tw Cen MT"/>
              </a:rPr>
              <a:t> </a:t>
            </a:r>
            <a:r>
              <a:rPr lang="en-US" spc="-20" dirty="0" smtClean="0">
                <a:latin typeface="Calibri" panose="020F0502020204030204" pitchFamily="34" charset="0"/>
                <a:cs typeface="Tw Cen MT"/>
              </a:rPr>
              <a:t>	</a:t>
            </a:r>
            <a:r>
              <a:rPr lang="en-US" dirty="0" smtClean="0">
                <a:latin typeface="Calibri" panose="020F0502020204030204" pitchFamily="34" charset="0"/>
                <a:cs typeface="Tw Cen MT"/>
              </a:rPr>
              <a:t>137</a:t>
            </a:r>
            <a:endParaRPr dirty="0">
              <a:latin typeface="Calibri" panose="020F0502020204030204" pitchFamily="34" charset="0"/>
              <a:cs typeface="Tw Cen MT"/>
            </a:endParaRPr>
          </a:p>
          <a:p>
            <a:pPr marL="1090930" indent="-342900">
              <a:lnSpc>
                <a:spcPct val="100000"/>
              </a:lnSpc>
              <a:spcBef>
                <a:spcPts val="120"/>
              </a:spcBef>
              <a:buClr>
                <a:srgbClr val="0070C0"/>
              </a:buClr>
              <a:buFont typeface="Wingdings" panose="05000000000000000000" pitchFamily="2" charset="2"/>
              <a:buChar char="§"/>
            </a:pPr>
            <a:r>
              <a:rPr spc="-155" dirty="0" smtClean="0">
                <a:solidFill>
                  <a:srgbClr val="619DD1"/>
                </a:solidFill>
                <a:latin typeface="Calibri" panose="020F0502020204030204" pitchFamily="34" charset="0"/>
                <a:cs typeface="Times New Roman"/>
              </a:rPr>
              <a:t> </a:t>
            </a:r>
            <a:r>
              <a:rPr dirty="0">
                <a:latin typeface="Calibri" panose="020F0502020204030204" pitchFamily="34" charset="0"/>
                <a:cs typeface="Tw Cen MT"/>
              </a:rPr>
              <a:t>N</a:t>
            </a:r>
            <a:r>
              <a:rPr spc="-10" dirty="0">
                <a:latin typeface="Calibri" panose="020F0502020204030204" pitchFamily="34" charset="0"/>
                <a:cs typeface="Tw Cen MT"/>
              </a:rPr>
              <a:t>u</a:t>
            </a:r>
            <a:r>
              <a:rPr dirty="0">
                <a:latin typeface="Calibri" panose="020F0502020204030204" pitchFamily="34" charset="0"/>
                <a:cs typeface="Tw Cen MT"/>
              </a:rPr>
              <a:t>m</a:t>
            </a:r>
            <a:r>
              <a:rPr spc="-10" dirty="0">
                <a:latin typeface="Calibri" panose="020F0502020204030204" pitchFamily="34" charset="0"/>
                <a:cs typeface="Tw Cen MT"/>
              </a:rPr>
              <a:t>b</a:t>
            </a:r>
            <a:r>
              <a:rPr dirty="0">
                <a:latin typeface="Calibri" panose="020F0502020204030204" pitchFamily="34" charset="0"/>
                <a:cs typeface="Tw Cen MT"/>
              </a:rPr>
              <a:t>er</a:t>
            </a:r>
            <a:r>
              <a:rPr spc="-5" dirty="0">
                <a:latin typeface="Calibri" panose="020F0502020204030204" pitchFamily="34" charset="0"/>
                <a:cs typeface="Tw Cen MT"/>
              </a:rPr>
              <a:t> </a:t>
            </a:r>
            <a:r>
              <a:rPr dirty="0">
                <a:latin typeface="Calibri" panose="020F0502020204030204" pitchFamily="34" charset="0"/>
                <a:cs typeface="Tw Cen MT"/>
              </a:rPr>
              <a:t>of</a:t>
            </a:r>
            <a:r>
              <a:rPr spc="40" dirty="0">
                <a:latin typeface="Calibri" panose="020F0502020204030204" pitchFamily="34" charset="0"/>
                <a:cs typeface="Tw Cen MT"/>
              </a:rPr>
              <a:t> </a:t>
            </a:r>
            <a:r>
              <a:rPr dirty="0" smtClean="0">
                <a:latin typeface="Calibri" panose="020F0502020204030204" pitchFamily="34" charset="0"/>
                <a:cs typeface="Tw Cen MT"/>
              </a:rPr>
              <a:t>Q</a:t>
            </a:r>
            <a:r>
              <a:rPr lang="en-US" dirty="0" smtClean="0">
                <a:latin typeface="Calibri" panose="020F0502020204030204" pitchFamily="34" charset="0"/>
                <a:cs typeface="Tw Cen MT"/>
              </a:rPr>
              <a:t>ualified </a:t>
            </a:r>
            <a:r>
              <a:rPr dirty="0" smtClean="0">
                <a:latin typeface="Calibri" panose="020F0502020204030204" pitchFamily="34" charset="0"/>
                <a:cs typeface="Tw Cen MT"/>
              </a:rPr>
              <a:t>A</a:t>
            </a:r>
            <a:r>
              <a:rPr lang="en-US" dirty="0" smtClean="0">
                <a:latin typeface="Calibri" panose="020F0502020204030204" pitchFamily="34" charset="0"/>
                <a:cs typeface="Tw Cen MT"/>
              </a:rPr>
              <a:t>ssessor</a:t>
            </a:r>
            <a:r>
              <a:rPr spc="5" dirty="0" smtClean="0">
                <a:latin typeface="Calibri" panose="020F0502020204030204" pitchFamily="34" charset="0"/>
                <a:cs typeface="Tw Cen MT"/>
              </a:rPr>
              <a:t>s</a:t>
            </a:r>
            <a:r>
              <a:rPr dirty="0">
                <a:latin typeface="Calibri" panose="020F0502020204030204" pitchFamily="34" charset="0"/>
                <a:cs typeface="Tw Cen MT"/>
              </a:rPr>
              <a:t>:</a:t>
            </a:r>
            <a:r>
              <a:rPr spc="-20" dirty="0">
                <a:latin typeface="Calibri" panose="020F0502020204030204" pitchFamily="34" charset="0"/>
                <a:cs typeface="Tw Cen MT"/>
              </a:rPr>
              <a:t> </a:t>
            </a:r>
            <a:r>
              <a:rPr lang="en-US" spc="-20" dirty="0" smtClean="0">
                <a:latin typeface="Calibri" panose="020F0502020204030204" pitchFamily="34" charset="0"/>
                <a:cs typeface="Tw Cen MT"/>
              </a:rPr>
              <a:t>	</a:t>
            </a:r>
            <a:r>
              <a:rPr lang="en-US" dirty="0" smtClean="0">
                <a:latin typeface="Calibri" panose="020F0502020204030204" pitchFamily="34" charset="0"/>
                <a:cs typeface="Tw Cen MT"/>
              </a:rPr>
              <a:t>1030</a:t>
            </a:r>
            <a:endParaRPr dirty="0">
              <a:latin typeface="Calibri" panose="020F0502020204030204" pitchFamily="34" charset="0"/>
              <a:cs typeface="Tw Cen MT"/>
            </a:endParaRPr>
          </a:p>
          <a:p>
            <a:pPr marL="1090930" lvl="1" indent="-342900">
              <a:lnSpc>
                <a:spcPct val="100000"/>
              </a:lnSpc>
              <a:spcBef>
                <a:spcPts val="120"/>
              </a:spcBef>
              <a:buClr>
                <a:srgbClr val="0070C0"/>
              </a:buClr>
              <a:buSzPct val="100000"/>
              <a:buFont typeface="Wingdings" panose="05000000000000000000" pitchFamily="2" charset="2"/>
              <a:buChar char="§"/>
              <a:tabLst>
                <a:tab pos="1021715" algn="l"/>
              </a:tabLst>
            </a:pPr>
            <a:r>
              <a:rPr spc="-10" dirty="0">
                <a:latin typeface="Calibri" panose="020F0502020204030204" pitchFamily="34" charset="0"/>
                <a:cs typeface="Tw Cen MT"/>
              </a:rPr>
              <a:t>N</a:t>
            </a:r>
            <a:r>
              <a:rPr dirty="0">
                <a:latin typeface="Calibri" panose="020F0502020204030204" pitchFamily="34" charset="0"/>
                <a:cs typeface="Tw Cen MT"/>
              </a:rPr>
              <a:t>u</a:t>
            </a:r>
            <a:r>
              <a:rPr spc="-10" dirty="0">
                <a:latin typeface="Calibri" panose="020F0502020204030204" pitchFamily="34" charset="0"/>
                <a:cs typeface="Tw Cen MT"/>
              </a:rPr>
              <a:t>m</a:t>
            </a:r>
            <a:r>
              <a:rPr dirty="0">
                <a:latin typeface="Calibri" panose="020F0502020204030204" pitchFamily="34" charset="0"/>
                <a:cs typeface="Tw Cen MT"/>
              </a:rPr>
              <a:t>ber</a:t>
            </a:r>
            <a:r>
              <a:rPr spc="-10" dirty="0">
                <a:latin typeface="Calibri" panose="020F0502020204030204" pitchFamily="34" charset="0"/>
                <a:cs typeface="Tw Cen MT"/>
              </a:rPr>
              <a:t> </a:t>
            </a:r>
            <a:r>
              <a:rPr dirty="0">
                <a:latin typeface="Calibri" panose="020F0502020204030204" pitchFamily="34" charset="0"/>
                <a:cs typeface="Tw Cen MT"/>
              </a:rPr>
              <a:t>of</a:t>
            </a:r>
            <a:r>
              <a:rPr spc="40" dirty="0">
                <a:latin typeface="Calibri" panose="020F0502020204030204" pitchFamily="34" charset="0"/>
                <a:cs typeface="Tw Cen MT"/>
              </a:rPr>
              <a:t> </a:t>
            </a:r>
            <a:r>
              <a:rPr dirty="0">
                <a:latin typeface="Calibri" panose="020F0502020204030204" pitchFamily="34" charset="0"/>
                <a:cs typeface="Tw Cen MT"/>
              </a:rPr>
              <a:t>stu</a:t>
            </a:r>
            <a:r>
              <a:rPr spc="-10" dirty="0">
                <a:latin typeface="Calibri" panose="020F0502020204030204" pitchFamily="34" charset="0"/>
                <a:cs typeface="Tw Cen MT"/>
              </a:rPr>
              <a:t>d</a:t>
            </a:r>
            <a:r>
              <a:rPr dirty="0">
                <a:latin typeface="Calibri" panose="020F0502020204030204" pitchFamily="34" charset="0"/>
                <a:cs typeface="Tw Cen MT"/>
              </a:rPr>
              <a:t>ents</a:t>
            </a:r>
            <a:r>
              <a:rPr spc="-35" dirty="0">
                <a:latin typeface="Calibri" panose="020F0502020204030204" pitchFamily="34" charset="0"/>
                <a:cs typeface="Tw Cen MT"/>
              </a:rPr>
              <a:t> </a:t>
            </a:r>
            <a:r>
              <a:rPr dirty="0">
                <a:latin typeface="Calibri" panose="020F0502020204030204" pitchFamily="34" charset="0"/>
                <a:cs typeface="Tw Cen MT"/>
              </a:rPr>
              <a:t>ass</a:t>
            </a:r>
            <a:r>
              <a:rPr spc="5" dirty="0">
                <a:latin typeface="Calibri" panose="020F0502020204030204" pitchFamily="34" charset="0"/>
                <a:cs typeface="Tw Cen MT"/>
              </a:rPr>
              <a:t>e</a:t>
            </a:r>
            <a:r>
              <a:rPr dirty="0">
                <a:latin typeface="Calibri" panose="020F0502020204030204" pitchFamily="34" charset="0"/>
                <a:cs typeface="Tw Cen MT"/>
              </a:rPr>
              <a:t>ss</a:t>
            </a:r>
            <a:r>
              <a:rPr spc="-15" dirty="0">
                <a:latin typeface="Calibri" panose="020F0502020204030204" pitchFamily="34" charset="0"/>
                <a:cs typeface="Tw Cen MT"/>
              </a:rPr>
              <a:t>e</a:t>
            </a:r>
            <a:r>
              <a:rPr dirty="0">
                <a:latin typeface="Calibri" panose="020F0502020204030204" pitchFamily="34" charset="0"/>
                <a:cs typeface="Tw Cen MT"/>
              </a:rPr>
              <a:t>d:</a:t>
            </a:r>
            <a:r>
              <a:rPr spc="-50" dirty="0">
                <a:latin typeface="Calibri" panose="020F0502020204030204" pitchFamily="34" charset="0"/>
                <a:cs typeface="Tw Cen MT"/>
              </a:rPr>
              <a:t> </a:t>
            </a:r>
            <a:r>
              <a:rPr lang="en-US" spc="-50" dirty="0">
                <a:latin typeface="Calibri" panose="020F0502020204030204" pitchFamily="34" charset="0"/>
                <a:cs typeface="Tw Cen MT"/>
              </a:rPr>
              <a:t> </a:t>
            </a:r>
            <a:r>
              <a:rPr lang="en-US" spc="-50" dirty="0" smtClean="0">
                <a:latin typeface="Calibri" panose="020F0502020204030204" pitchFamily="34" charset="0"/>
                <a:cs typeface="Tw Cen MT"/>
              </a:rPr>
              <a:t>          </a:t>
            </a:r>
            <a:r>
              <a:rPr dirty="0" smtClean="0">
                <a:latin typeface="Calibri" panose="020F0502020204030204" pitchFamily="34" charset="0"/>
                <a:cs typeface="Tw Cen MT"/>
              </a:rPr>
              <a:t>~4,</a:t>
            </a:r>
            <a:r>
              <a:rPr lang="en-US" dirty="0" smtClean="0">
                <a:latin typeface="Calibri" panose="020F0502020204030204" pitchFamily="34" charset="0"/>
                <a:cs typeface="Tw Cen MT"/>
              </a:rPr>
              <a:t>0</a:t>
            </a:r>
            <a:r>
              <a:rPr dirty="0" smtClean="0">
                <a:latin typeface="Calibri" panose="020F0502020204030204" pitchFamily="34" charset="0"/>
                <a:cs typeface="Tw Cen MT"/>
              </a:rPr>
              <a:t>00</a:t>
            </a:r>
            <a:endParaRPr dirty="0">
              <a:latin typeface="Calibri" panose="020F0502020204030204" pitchFamily="34" charset="0"/>
              <a:cs typeface="Tw Cen MT"/>
            </a:endParaRPr>
          </a:p>
        </p:txBody>
      </p:sp>
      <p:sp>
        <p:nvSpPr>
          <p:cNvPr id="4" name="Slide Number Placeholder 3"/>
          <p:cNvSpPr>
            <a:spLocks noGrp="1"/>
          </p:cNvSpPr>
          <p:nvPr>
            <p:ph type="sldNum" sz="quarter" idx="11"/>
          </p:nvPr>
        </p:nvSpPr>
        <p:spPr/>
        <p:txBody>
          <a:bodyPr/>
          <a:lstStyle/>
          <a:p>
            <a:fld id="{316F672B-6F7E-44F2-8C45-8A8581499401}" type="slidenum">
              <a:rPr lang="en-US" altLang="en-US" smtClean="0"/>
              <a:pPr/>
              <a:t>4</a:t>
            </a:fld>
            <a:endParaRPr lang="en-US" altLang="en-US"/>
          </a:p>
        </p:txBody>
      </p:sp>
    </p:spTree>
    <p:extLst>
      <p:ext uri="{BB962C8B-B14F-4D97-AF65-F5344CB8AC3E}">
        <p14:creationId xmlns:p14="http://schemas.microsoft.com/office/powerpoint/2010/main" val="352810877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6200"/>
            <a:ext cx="8229600" cy="927433"/>
          </a:xfrm>
          <a:prstGeom prst="rect">
            <a:avLst/>
          </a:prstGeom>
        </p:spPr>
        <p:txBody>
          <a:bodyPr vert="horz" wrap="square" lIns="0" tIns="247904" rIns="0" bIns="0" rtlCol="0">
            <a:spAutoFit/>
          </a:bodyPr>
          <a:lstStyle/>
          <a:p>
            <a:pPr marL="2475865" algn="l">
              <a:lnSpc>
                <a:spcPct val="100000"/>
              </a:lnSpc>
            </a:pPr>
            <a:r>
              <a:rPr dirty="0">
                <a:solidFill>
                  <a:schemeClr val="tx1"/>
                </a:solidFill>
                <a:latin typeface="Calibri" panose="020F0502020204030204" pitchFamily="34" charset="0"/>
              </a:rPr>
              <a:t>ODE Suppo</a:t>
            </a:r>
            <a:r>
              <a:rPr spc="85" dirty="0">
                <a:solidFill>
                  <a:schemeClr val="tx1"/>
                </a:solidFill>
                <a:latin typeface="Calibri" panose="020F0502020204030204" pitchFamily="34" charset="0"/>
              </a:rPr>
              <a:t>r</a:t>
            </a:r>
            <a:r>
              <a:rPr dirty="0">
                <a:solidFill>
                  <a:schemeClr val="tx1"/>
                </a:solidFill>
                <a:latin typeface="Calibri" panose="020F0502020204030204" pitchFamily="34" charset="0"/>
              </a:rPr>
              <a:t>ts</a:t>
            </a:r>
          </a:p>
        </p:txBody>
      </p:sp>
      <p:graphicFrame>
        <p:nvGraphicFramePr>
          <p:cNvPr id="6" name="Table 5"/>
          <p:cNvGraphicFramePr>
            <a:graphicFrameLocks noGrp="1"/>
          </p:cNvGraphicFramePr>
          <p:nvPr>
            <p:extLst>
              <p:ext uri="{D42A27DB-BD31-4B8C-83A1-F6EECF244321}">
                <p14:modId xmlns:p14="http://schemas.microsoft.com/office/powerpoint/2010/main" val="1184807110"/>
              </p:ext>
            </p:extLst>
          </p:nvPr>
        </p:nvGraphicFramePr>
        <p:xfrm>
          <a:off x="1219200" y="1219200"/>
          <a:ext cx="7467600" cy="3773441"/>
        </p:xfrm>
        <a:graphic>
          <a:graphicData uri="http://schemas.openxmlformats.org/drawingml/2006/table">
            <a:tbl>
              <a:tblPr firstRow="1" bandRow="1">
                <a:tableStyleId>{5C22544A-7EE6-4342-B048-85BDC9FD1C3A}</a:tableStyleId>
              </a:tblPr>
              <a:tblGrid>
                <a:gridCol w="3733800">
                  <a:extLst>
                    <a:ext uri="{9D8B030D-6E8A-4147-A177-3AD203B41FA5}">
                      <a16:colId xmlns="" xmlns:a16="http://schemas.microsoft.com/office/drawing/2014/main" val="4191659149"/>
                    </a:ext>
                  </a:extLst>
                </a:gridCol>
                <a:gridCol w="3733800">
                  <a:extLst>
                    <a:ext uri="{9D8B030D-6E8A-4147-A177-3AD203B41FA5}">
                      <a16:colId xmlns="" xmlns:a16="http://schemas.microsoft.com/office/drawing/2014/main" val="2956451795"/>
                    </a:ext>
                  </a:extLst>
                </a:gridCol>
              </a:tblGrid>
              <a:tr h="6613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libri" panose="020F0502020204030204" pitchFamily="34" charset="0"/>
                          <a:cs typeface="Tw Cen MT"/>
                        </a:rPr>
                        <a:t>Oregon</a:t>
                      </a:r>
                      <a:r>
                        <a:rPr lang="en-US" sz="2000" spc="-35" dirty="0" smtClean="0">
                          <a:solidFill>
                            <a:schemeClr val="tx1"/>
                          </a:solidFill>
                          <a:latin typeface="Calibri" panose="020F0502020204030204" pitchFamily="34" charset="0"/>
                          <a:cs typeface="Tw Cen MT"/>
                        </a:rPr>
                        <a:t> </a:t>
                      </a:r>
                      <a:r>
                        <a:rPr lang="en-US" sz="2000" dirty="0" smtClean="0">
                          <a:solidFill>
                            <a:schemeClr val="tx1"/>
                          </a:solidFill>
                          <a:latin typeface="Calibri" panose="020F0502020204030204" pitchFamily="34" charset="0"/>
                          <a:cs typeface="Tw Cen MT"/>
                        </a:rPr>
                        <a:t>Depa</a:t>
                      </a:r>
                      <a:r>
                        <a:rPr lang="en-US" sz="2000" spc="45" dirty="0" smtClean="0">
                          <a:solidFill>
                            <a:schemeClr val="tx1"/>
                          </a:solidFill>
                          <a:latin typeface="Calibri" panose="020F0502020204030204" pitchFamily="34" charset="0"/>
                          <a:cs typeface="Tw Cen MT"/>
                        </a:rPr>
                        <a:t>r</a:t>
                      </a:r>
                      <a:r>
                        <a:rPr lang="en-US" sz="2000" dirty="0" smtClean="0">
                          <a:solidFill>
                            <a:schemeClr val="tx1"/>
                          </a:solidFill>
                          <a:latin typeface="Calibri" panose="020F0502020204030204" pitchFamily="34" charset="0"/>
                          <a:cs typeface="Tw Cen MT"/>
                        </a:rPr>
                        <a:t>tm</a:t>
                      </a:r>
                      <a:r>
                        <a:rPr lang="en-US" sz="2000" spc="5" dirty="0" smtClean="0">
                          <a:solidFill>
                            <a:schemeClr val="tx1"/>
                          </a:solidFill>
                          <a:latin typeface="Calibri" panose="020F0502020204030204" pitchFamily="34" charset="0"/>
                          <a:cs typeface="Tw Cen MT"/>
                        </a:rPr>
                        <a:t>e</a:t>
                      </a:r>
                      <a:r>
                        <a:rPr lang="en-US" sz="2000" dirty="0" smtClean="0">
                          <a:solidFill>
                            <a:schemeClr val="tx1"/>
                          </a:solidFill>
                          <a:latin typeface="Calibri" panose="020F0502020204030204" pitchFamily="34" charset="0"/>
                          <a:cs typeface="Tw Cen MT"/>
                        </a:rPr>
                        <a:t>nt</a:t>
                      </a:r>
                      <a:r>
                        <a:rPr lang="en-US" sz="2000" spc="-35" dirty="0" smtClean="0">
                          <a:solidFill>
                            <a:schemeClr val="tx1"/>
                          </a:solidFill>
                          <a:latin typeface="Calibri" panose="020F0502020204030204" pitchFamily="34" charset="0"/>
                          <a:cs typeface="Tw Cen MT"/>
                        </a:rPr>
                        <a:t> </a:t>
                      </a:r>
                      <a:r>
                        <a:rPr lang="en-US" sz="2000" dirty="0" smtClean="0">
                          <a:solidFill>
                            <a:schemeClr val="tx1"/>
                          </a:solidFill>
                          <a:latin typeface="Calibri" panose="020F0502020204030204" pitchFamily="34" charset="0"/>
                          <a:cs typeface="Tw Cen MT"/>
                        </a:rPr>
                        <a:t>of Educati</a:t>
                      </a:r>
                      <a:r>
                        <a:rPr lang="en-US" sz="2000" spc="5" dirty="0" smtClean="0">
                          <a:solidFill>
                            <a:schemeClr val="tx1"/>
                          </a:solidFill>
                          <a:latin typeface="Calibri" panose="020F0502020204030204" pitchFamily="34" charset="0"/>
                          <a:cs typeface="Tw Cen MT"/>
                        </a:rPr>
                        <a:t>o</a:t>
                      </a:r>
                      <a:r>
                        <a:rPr lang="en-US" sz="2000" dirty="0" smtClean="0">
                          <a:solidFill>
                            <a:schemeClr val="tx1"/>
                          </a:solidFill>
                          <a:latin typeface="Calibri" panose="020F0502020204030204" pitchFamily="34" charset="0"/>
                          <a:cs typeface="Tw Cen MT"/>
                        </a:rPr>
                        <a:t>n</a:t>
                      </a:r>
                    </a:p>
                    <a:p>
                      <a:endParaRPr lang="en-US" sz="20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latin typeface="Calibri" panose="020F0502020204030204" pitchFamily="34" charset="0"/>
                        </a:rPr>
                        <a:t>BRT/University of Oregon</a:t>
                      </a:r>
                    </a:p>
                    <a:p>
                      <a:endParaRPr lang="en-US" sz="2000" dirty="0">
                        <a:solidFill>
                          <a:schemeClr val="tx1"/>
                        </a:solidFill>
                      </a:endParaRPr>
                    </a:p>
                  </a:txBody>
                  <a:tcPr/>
                </a:tc>
                <a:extLst>
                  <a:ext uri="{0D108BD9-81ED-4DB2-BD59-A6C34878D82A}">
                    <a16:rowId xmlns="" xmlns:a16="http://schemas.microsoft.com/office/drawing/2014/main" val="110987933"/>
                  </a:ext>
                </a:extLst>
              </a:tr>
              <a:tr h="3072401">
                <a:tc>
                  <a:txBody>
                    <a:bodyPr/>
                    <a:lstStyle/>
                    <a:p>
                      <a:pPr marL="285750" indent="-285750">
                        <a:buFont typeface="Courier New" panose="02070309020205020404" pitchFamily="49" charset="0"/>
                        <a:buChar char="o"/>
                      </a:pPr>
                      <a:r>
                        <a:rPr lang="en-US" dirty="0" smtClean="0"/>
                        <a:t>Policy</a:t>
                      </a:r>
                    </a:p>
                    <a:p>
                      <a:pPr marL="285750" indent="-285750">
                        <a:buFont typeface="Courier New" panose="02070309020205020404" pitchFamily="49" charset="0"/>
                        <a:buChar char="o"/>
                      </a:pPr>
                      <a:r>
                        <a:rPr lang="en-US" dirty="0" smtClean="0"/>
                        <a:t>Guidelines</a:t>
                      </a:r>
                    </a:p>
                    <a:p>
                      <a:pPr marL="285750" indent="-285750">
                        <a:buFont typeface="Courier New" panose="02070309020205020404" pitchFamily="49" charset="0"/>
                        <a:buChar char="o"/>
                      </a:pPr>
                      <a:r>
                        <a:rPr lang="en-US" dirty="0" smtClean="0"/>
                        <a:t>Assessment and Participation Rules</a:t>
                      </a:r>
                    </a:p>
                    <a:p>
                      <a:pPr marL="285750" indent="-285750">
                        <a:buFont typeface="Courier New" panose="02070309020205020404" pitchFamily="49" charset="0"/>
                        <a:buChar char="o"/>
                      </a:pPr>
                      <a:r>
                        <a:rPr lang="en-US" dirty="0" smtClean="0"/>
                        <a:t>Administration rules</a:t>
                      </a:r>
                    </a:p>
                    <a:p>
                      <a:pPr marL="285750" indent="-285750">
                        <a:buFont typeface="Courier New" panose="02070309020205020404" pitchFamily="49" charset="0"/>
                        <a:buChar char="o"/>
                      </a:pPr>
                      <a:r>
                        <a:rPr lang="en-US" dirty="0" smtClean="0"/>
                        <a:t>Secure Test/Data Entry issues</a:t>
                      </a:r>
                    </a:p>
                    <a:p>
                      <a:pPr marL="285750" indent="-285750">
                        <a:buFont typeface="Courier New" panose="02070309020205020404" pitchFamily="49" charset="0"/>
                        <a:buChar char="o"/>
                      </a:pPr>
                      <a:r>
                        <a:rPr lang="en-US" dirty="0" smtClean="0"/>
                        <a:t>General complaining</a:t>
                      </a:r>
                    </a:p>
                    <a:p>
                      <a:pPr marL="285750" indent="-285750">
                        <a:buFont typeface="Courier New" panose="02070309020205020404" pitchFamily="49" charset="0"/>
                        <a:buChar char="o"/>
                      </a:pPr>
                      <a:endParaRPr lang="en-US" dirty="0"/>
                    </a:p>
                  </a:txBody>
                  <a:tcPr/>
                </a:tc>
                <a:tc>
                  <a:txBody>
                    <a:bodyPr/>
                    <a:lstStyle/>
                    <a:p>
                      <a:pPr marL="285750" indent="-285750">
                        <a:buFont typeface="Courier New" panose="02070309020205020404" pitchFamily="49" charset="0"/>
                        <a:buChar char="o"/>
                      </a:pPr>
                      <a:r>
                        <a:rPr lang="en-US" dirty="0" err="1" smtClean="0"/>
                        <a:t>ORExt</a:t>
                      </a:r>
                      <a:r>
                        <a:rPr lang="en-US" dirty="0" smtClean="0"/>
                        <a:t>/</a:t>
                      </a:r>
                      <a:r>
                        <a:rPr lang="en-US" dirty="0" err="1" smtClean="0"/>
                        <a:t>ORora</a:t>
                      </a:r>
                      <a:r>
                        <a:rPr lang="en-US" dirty="0" smtClean="0"/>
                        <a:t> test design</a:t>
                      </a:r>
                    </a:p>
                    <a:p>
                      <a:pPr marL="285750" indent="-285750">
                        <a:buFont typeface="Courier New" panose="02070309020205020404" pitchFamily="49" charset="0"/>
                        <a:buChar char="o"/>
                      </a:pPr>
                      <a:r>
                        <a:rPr lang="en-US" dirty="0" smtClean="0"/>
                        <a:t>or.k12test.com website/</a:t>
                      </a:r>
                    </a:p>
                    <a:p>
                      <a:pPr marL="285750" indent="-285750">
                        <a:buFont typeface="Courier New" panose="02070309020205020404" pitchFamily="49" charset="0"/>
                        <a:buChar char="o"/>
                      </a:pPr>
                      <a:r>
                        <a:rPr lang="en-US" dirty="0" smtClean="0"/>
                        <a:t>training issues</a:t>
                      </a:r>
                    </a:p>
                    <a:p>
                      <a:pPr marL="285750" indent="-285750">
                        <a:buFont typeface="Courier New" panose="02070309020205020404" pitchFamily="49" charset="0"/>
                        <a:buChar char="o"/>
                      </a:pPr>
                      <a:r>
                        <a:rPr lang="en-US" dirty="0" smtClean="0"/>
                        <a:t>Technical aspects of the </a:t>
                      </a:r>
                      <a:r>
                        <a:rPr lang="en-US" dirty="0" err="1" smtClean="0"/>
                        <a:t>ORExt</a:t>
                      </a:r>
                      <a:r>
                        <a:rPr lang="en-US" dirty="0" smtClean="0"/>
                        <a:t>/</a:t>
                      </a:r>
                      <a:r>
                        <a:rPr lang="en-US" dirty="0" err="1" smtClean="0"/>
                        <a:t>ORora</a:t>
                      </a:r>
                      <a:endParaRPr lang="en-US" dirty="0" smtClean="0"/>
                    </a:p>
                    <a:p>
                      <a:endParaRPr lang="en-US" dirty="0"/>
                    </a:p>
                  </a:txBody>
                  <a:tcPr/>
                </a:tc>
                <a:extLst>
                  <a:ext uri="{0D108BD9-81ED-4DB2-BD59-A6C34878D82A}">
                    <a16:rowId xmlns="" xmlns:a16="http://schemas.microsoft.com/office/drawing/2014/main" val="2807022540"/>
                  </a:ext>
                </a:extLst>
              </a:tr>
            </a:tbl>
          </a:graphicData>
        </a:graphic>
      </p:graphicFrame>
      <p:sp>
        <p:nvSpPr>
          <p:cNvPr id="3" name="Slide Number Placeholder 2"/>
          <p:cNvSpPr>
            <a:spLocks noGrp="1"/>
          </p:cNvSpPr>
          <p:nvPr>
            <p:ph type="sldNum" sz="quarter" idx="11"/>
          </p:nvPr>
        </p:nvSpPr>
        <p:spPr/>
        <p:txBody>
          <a:bodyPr/>
          <a:lstStyle/>
          <a:p>
            <a:fld id="{12545CA9-CA43-441D-B734-71FE189C31F3}" type="slidenum">
              <a:rPr lang="en-US" altLang="en-US" smtClean="0"/>
              <a:pPr/>
              <a:t>40</a:t>
            </a:fld>
            <a:endParaRPr lang="en-US" altLang="en-US"/>
          </a:p>
        </p:txBody>
      </p:sp>
    </p:spTree>
    <p:extLst>
      <p:ext uri="{BB962C8B-B14F-4D97-AF65-F5344CB8AC3E}">
        <p14:creationId xmlns:p14="http://schemas.microsoft.com/office/powerpoint/2010/main" val="28852099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3839"/>
            <a:ext cx="8229600" cy="865878"/>
          </a:xfrm>
          <a:prstGeom prst="rect">
            <a:avLst/>
          </a:prstGeom>
        </p:spPr>
        <p:txBody>
          <a:bodyPr vert="horz" wrap="square" lIns="0" tIns="247904" rIns="0" bIns="0" rtlCol="0">
            <a:spAutoFit/>
          </a:bodyPr>
          <a:lstStyle/>
          <a:p>
            <a:pPr marL="54610">
              <a:lnSpc>
                <a:spcPct val="100000"/>
              </a:lnSpc>
            </a:pPr>
            <a:r>
              <a:rPr dirty="0">
                <a:solidFill>
                  <a:schemeClr val="tx1"/>
                </a:solidFill>
                <a:latin typeface="Calibri" panose="020F0502020204030204" pitchFamily="34" charset="0"/>
              </a:rPr>
              <a:t>ODE </a:t>
            </a:r>
            <a:r>
              <a:rPr dirty="0" smtClean="0">
                <a:solidFill>
                  <a:schemeClr val="tx1"/>
                </a:solidFill>
                <a:latin typeface="Calibri" panose="020F0502020204030204" pitchFamily="34" charset="0"/>
              </a:rPr>
              <a:t>Cont</a:t>
            </a:r>
            <a:r>
              <a:rPr spc="-20" dirty="0" smtClean="0">
                <a:solidFill>
                  <a:schemeClr val="tx1"/>
                </a:solidFill>
                <a:latin typeface="Calibri" panose="020F0502020204030204" pitchFamily="34" charset="0"/>
              </a:rPr>
              <a:t>a</a:t>
            </a:r>
            <a:r>
              <a:rPr dirty="0" smtClean="0">
                <a:solidFill>
                  <a:schemeClr val="tx1"/>
                </a:solidFill>
                <a:latin typeface="Calibri" panose="020F0502020204030204" pitchFamily="34" charset="0"/>
              </a:rPr>
              <a:t>ct</a:t>
            </a:r>
            <a:r>
              <a:rPr lang="en-US" dirty="0" smtClean="0">
                <a:solidFill>
                  <a:schemeClr val="tx1"/>
                </a:solidFill>
                <a:latin typeface="Calibri" panose="020F0502020204030204" pitchFamily="34" charset="0"/>
              </a:rPr>
              <a:t>s</a:t>
            </a:r>
            <a:endParaRPr dirty="0">
              <a:solidFill>
                <a:schemeClr val="tx1"/>
              </a:solidFill>
              <a:latin typeface="Calibri" panose="020F0502020204030204" pitchFamily="34" charset="0"/>
            </a:endParaRPr>
          </a:p>
        </p:txBody>
      </p:sp>
      <p:sp>
        <p:nvSpPr>
          <p:cNvPr id="3" name="object 3"/>
          <p:cNvSpPr txBox="1"/>
          <p:nvPr/>
        </p:nvSpPr>
        <p:spPr>
          <a:xfrm>
            <a:off x="533400" y="533400"/>
            <a:ext cx="7978039" cy="4278094"/>
          </a:xfrm>
          <a:prstGeom prst="rect">
            <a:avLst/>
          </a:prstGeom>
        </p:spPr>
        <p:txBody>
          <a:bodyPr vert="horz" wrap="square" lIns="0" tIns="0" rIns="0" bIns="0" rtlCol="0">
            <a:spAutoFit/>
          </a:bodyPr>
          <a:lstStyle/>
          <a:p>
            <a:pPr marL="12700">
              <a:lnSpc>
                <a:spcPct val="100000"/>
              </a:lnSpc>
            </a:pPr>
            <a:endParaRPr sz="1100" dirty="0">
              <a:latin typeface="Arial"/>
              <a:cs typeface="Arial"/>
            </a:endParaRPr>
          </a:p>
          <a:p>
            <a:pPr marL="1082675" indent="-457200">
              <a:lnSpc>
                <a:spcPct val="100000"/>
              </a:lnSpc>
              <a:spcBef>
                <a:spcPts val="910"/>
              </a:spcBef>
              <a:buClr>
                <a:srgbClr val="0070C0"/>
              </a:buClr>
              <a:buSzPct val="100000"/>
              <a:buFont typeface="Courier New" panose="02070309020205020404" pitchFamily="49" charset="0"/>
              <a:buChar char="o"/>
              <a:tabLst>
                <a:tab pos="769620" algn="l"/>
              </a:tabLst>
            </a:pPr>
            <a:r>
              <a:rPr sz="2400" dirty="0">
                <a:latin typeface="Calibri" panose="020F0502020204030204" pitchFamily="34" charset="0"/>
                <a:cs typeface="Tw Cen MT"/>
              </a:rPr>
              <a:t>B</a:t>
            </a:r>
            <a:r>
              <a:rPr sz="2400" spc="-25" dirty="0">
                <a:latin typeface="Calibri" panose="020F0502020204030204" pitchFamily="34" charset="0"/>
                <a:cs typeface="Tw Cen MT"/>
              </a:rPr>
              <a:t>r</a:t>
            </a:r>
            <a:r>
              <a:rPr sz="2400" dirty="0">
                <a:latin typeface="Calibri" panose="020F0502020204030204" pitchFamily="34" charset="0"/>
                <a:cs typeface="Tw Cen MT"/>
              </a:rPr>
              <a:t>ad</a:t>
            </a:r>
            <a:r>
              <a:rPr sz="2400" spc="-25" dirty="0">
                <a:latin typeface="Calibri" panose="020F0502020204030204" pitchFamily="34" charset="0"/>
                <a:cs typeface="Tw Cen MT"/>
              </a:rPr>
              <a:t> </a:t>
            </a:r>
            <a:r>
              <a:rPr sz="2400" dirty="0" err="1" smtClean="0">
                <a:latin typeface="Calibri" panose="020F0502020204030204" pitchFamily="34" charset="0"/>
                <a:cs typeface="Tw Cen MT"/>
              </a:rPr>
              <a:t>Lenhardt</a:t>
            </a:r>
            <a:endParaRPr lang="en-US" sz="2400" dirty="0" smtClean="0">
              <a:latin typeface="Calibri" panose="020F0502020204030204" pitchFamily="34" charset="0"/>
              <a:cs typeface="Tw Cen MT"/>
            </a:endParaRPr>
          </a:p>
          <a:p>
            <a:pPr marL="1539875" lvl="1" indent="-457200">
              <a:spcBef>
                <a:spcPts val="910"/>
              </a:spcBef>
              <a:buClr>
                <a:srgbClr val="0070C0"/>
              </a:buClr>
              <a:buSzPct val="100000"/>
              <a:buFont typeface="Wingdings" panose="05000000000000000000" pitchFamily="2" charset="2"/>
              <a:buChar char="§"/>
              <a:tabLst>
                <a:tab pos="769620" algn="l"/>
              </a:tabLst>
            </a:pPr>
            <a:r>
              <a:rPr lang="en-US" sz="2400" u="heavy" dirty="0" smtClean="0">
                <a:solidFill>
                  <a:srgbClr val="9353C3"/>
                </a:solidFill>
                <a:latin typeface="Calibri" panose="020F0502020204030204" pitchFamily="34" charset="0"/>
                <a:cs typeface="Tw Cen MT"/>
                <a:hlinkClick r:id="rId3"/>
              </a:rPr>
              <a:t>B</a:t>
            </a:r>
            <a:r>
              <a:rPr lang="en-US" sz="2400" u="heavy" spc="-25" dirty="0" smtClean="0">
                <a:solidFill>
                  <a:srgbClr val="9353C3"/>
                </a:solidFill>
                <a:latin typeface="Calibri" panose="020F0502020204030204" pitchFamily="34" charset="0"/>
                <a:cs typeface="Tw Cen MT"/>
                <a:hlinkClick r:id="rId3"/>
              </a:rPr>
              <a:t>r</a:t>
            </a:r>
            <a:r>
              <a:rPr lang="en-US" sz="2400" u="heavy" dirty="0" smtClean="0">
                <a:solidFill>
                  <a:srgbClr val="9353C3"/>
                </a:solidFill>
                <a:latin typeface="Calibri" panose="020F0502020204030204" pitchFamily="34" charset="0"/>
                <a:cs typeface="Tw Cen MT"/>
                <a:hlinkClick r:id="rId3"/>
              </a:rPr>
              <a:t>ad</a:t>
            </a:r>
            <a:r>
              <a:rPr lang="en-US" sz="2400" u="heavy" spc="5" dirty="0" smtClean="0">
                <a:solidFill>
                  <a:srgbClr val="9353C3"/>
                </a:solidFill>
                <a:latin typeface="Calibri" panose="020F0502020204030204" pitchFamily="34" charset="0"/>
                <a:cs typeface="Tw Cen MT"/>
                <a:hlinkClick r:id="rId3"/>
              </a:rPr>
              <a:t>.</a:t>
            </a:r>
            <a:r>
              <a:rPr lang="en-US" sz="2400" u="heavy" dirty="0" smtClean="0">
                <a:solidFill>
                  <a:srgbClr val="9353C3"/>
                </a:solidFill>
                <a:latin typeface="Calibri" panose="020F0502020204030204" pitchFamily="34" charset="0"/>
                <a:cs typeface="Tw Cen MT"/>
                <a:hlinkClick r:id="rId3"/>
              </a:rPr>
              <a:t>Lenhardt</a:t>
            </a:r>
            <a:r>
              <a:rPr lang="en-US" sz="2400" u="heavy" spc="-20" dirty="0" smtClean="0">
                <a:solidFill>
                  <a:srgbClr val="9353C3"/>
                </a:solidFill>
                <a:latin typeface="Calibri" panose="020F0502020204030204" pitchFamily="34" charset="0"/>
                <a:cs typeface="Tw Cen MT"/>
                <a:hlinkClick r:id="rId3"/>
              </a:rPr>
              <a:t>@</a:t>
            </a:r>
            <a:r>
              <a:rPr lang="en-US" sz="2400" u="heavy" dirty="0" smtClean="0">
                <a:solidFill>
                  <a:srgbClr val="9353C3"/>
                </a:solidFill>
                <a:latin typeface="Calibri" panose="020F0502020204030204" pitchFamily="34" charset="0"/>
                <a:cs typeface="Tw Cen MT"/>
                <a:hlinkClick r:id="rId3"/>
              </a:rPr>
              <a:t>st</a:t>
            </a:r>
            <a:r>
              <a:rPr lang="en-US" sz="2400" u="heavy" spc="-10" dirty="0" smtClean="0">
                <a:solidFill>
                  <a:srgbClr val="9353C3"/>
                </a:solidFill>
                <a:latin typeface="Calibri" panose="020F0502020204030204" pitchFamily="34" charset="0"/>
                <a:cs typeface="Tw Cen MT"/>
                <a:hlinkClick r:id="rId3"/>
              </a:rPr>
              <a:t>a</a:t>
            </a:r>
            <a:r>
              <a:rPr lang="en-US" sz="2400" u="heavy" dirty="0" smtClean="0">
                <a:solidFill>
                  <a:srgbClr val="9353C3"/>
                </a:solidFill>
                <a:latin typeface="Calibri" panose="020F0502020204030204" pitchFamily="34" charset="0"/>
                <a:cs typeface="Tw Cen MT"/>
                <a:hlinkClick r:id="rId3"/>
              </a:rPr>
              <a:t>t</a:t>
            </a:r>
            <a:r>
              <a:rPr lang="en-US" sz="2400" u="heavy" spc="-30" dirty="0" smtClean="0">
                <a:solidFill>
                  <a:srgbClr val="9353C3"/>
                </a:solidFill>
                <a:latin typeface="Calibri" panose="020F0502020204030204" pitchFamily="34" charset="0"/>
                <a:cs typeface="Tw Cen MT"/>
                <a:hlinkClick r:id="rId3"/>
              </a:rPr>
              <a:t>e</a:t>
            </a:r>
            <a:r>
              <a:rPr lang="en-US" sz="2400" u="heavy" spc="-5" dirty="0" smtClean="0">
                <a:solidFill>
                  <a:srgbClr val="9353C3"/>
                </a:solidFill>
                <a:latin typeface="Calibri" panose="020F0502020204030204" pitchFamily="34" charset="0"/>
                <a:cs typeface="Tw Cen MT"/>
                <a:hlinkClick r:id="rId3"/>
              </a:rPr>
              <a:t>.o</a:t>
            </a:r>
            <a:r>
              <a:rPr lang="en-US" sz="2400" u="heavy" spc="-185" dirty="0" smtClean="0">
                <a:solidFill>
                  <a:srgbClr val="9353C3"/>
                </a:solidFill>
                <a:latin typeface="Calibri" panose="020F0502020204030204" pitchFamily="34" charset="0"/>
                <a:cs typeface="Tw Cen MT"/>
                <a:hlinkClick r:id="rId3"/>
              </a:rPr>
              <a:t>r</a:t>
            </a:r>
            <a:r>
              <a:rPr lang="en-US" sz="2400" u="heavy" spc="-5" dirty="0" smtClean="0">
                <a:solidFill>
                  <a:srgbClr val="9353C3"/>
                </a:solidFill>
                <a:latin typeface="Calibri" panose="020F0502020204030204" pitchFamily="34" charset="0"/>
                <a:cs typeface="Tw Cen MT"/>
                <a:hlinkClick r:id="rId3"/>
              </a:rPr>
              <a:t>.us</a:t>
            </a:r>
            <a:endParaRPr lang="en-US" sz="2400" dirty="0">
              <a:latin typeface="Calibri" panose="020F0502020204030204" pitchFamily="34" charset="0"/>
              <a:cs typeface="Tw Cen MT"/>
            </a:endParaRPr>
          </a:p>
          <a:p>
            <a:pPr marL="1082675" indent="-457200">
              <a:spcBef>
                <a:spcPts val="910"/>
              </a:spcBef>
              <a:buClr>
                <a:srgbClr val="0070C0"/>
              </a:buClr>
              <a:buSzPct val="100000"/>
              <a:buFont typeface="Courier New" panose="02070309020205020404" pitchFamily="49" charset="0"/>
              <a:buChar char="o"/>
              <a:tabLst>
                <a:tab pos="769620" algn="l"/>
              </a:tabLst>
            </a:pPr>
            <a:r>
              <a:rPr lang="en-US" sz="2400" dirty="0">
                <a:latin typeface="Calibri" panose="020F0502020204030204" pitchFamily="34" charset="0"/>
                <a:cs typeface="Tw Cen MT"/>
              </a:rPr>
              <a:t>Regional Assessment Support Partners</a:t>
            </a:r>
          </a:p>
          <a:p>
            <a:pPr marL="1539875" lvl="1" indent="-457200">
              <a:spcBef>
                <a:spcPts val="910"/>
              </a:spcBef>
              <a:buClr>
                <a:srgbClr val="0070C0"/>
              </a:buClr>
              <a:buSzPct val="100000"/>
              <a:buFont typeface="Wingdings" panose="05000000000000000000" pitchFamily="2" charset="2"/>
              <a:buChar char="§"/>
              <a:tabLst>
                <a:tab pos="769620" algn="l"/>
              </a:tabLst>
            </a:pPr>
            <a:r>
              <a:rPr lang="en-US" sz="2400" u="heavy" dirty="0">
                <a:solidFill>
                  <a:srgbClr val="9353C3"/>
                </a:solidFill>
                <a:latin typeface="Calibri" panose="020F0502020204030204" pitchFamily="34" charset="0"/>
                <a:cs typeface="Tw Cen MT"/>
                <a:hlinkClick r:id="rId4"/>
              </a:rPr>
              <a:t>http://www.oregon.gov/ode/educator-resources/assessment/Documents/esdpartners.pdf</a:t>
            </a:r>
            <a:r>
              <a:rPr lang="en-US" sz="2400" u="heavy" dirty="0">
                <a:solidFill>
                  <a:srgbClr val="9353C3"/>
                </a:solidFill>
                <a:latin typeface="Calibri" panose="020F0502020204030204" pitchFamily="34" charset="0"/>
                <a:cs typeface="Tw Cen MT"/>
              </a:rPr>
              <a:t> </a:t>
            </a:r>
            <a:endParaRPr lang="en-US" sz="2400" dirty="0">
              <a:latin typeface="Calibri" panose="020F0502020204030204" pitchFamily="34" charset="0"/>
              <a:cs typeface="Tw Cen MT"/>
            </a:endParaRPr>
          </a:p>
          <a:p>
            <a:pPr marL="1082675" indent="-457200">
              <a:lnSpc>
                <a:spcPct val="100000"/>
              </a:lnSpc>
              <a:spcBef>
                <a:spcPts val="910"/>
              </a:spcBef>
              <a:buClr>
                <a:srgbClr val="0070C0"/>
              </a:buClr>
              <a:buSzPct val="100000"/>
              <a:buFont typeface="Courier New" panose="02070309020205020404" pitchFamily="49" charset="0"/>
              <a:buChar char="o"/>
              <a:tabLst>
                <a:tab pos="769620" algn="l"/>
              </a:tabLst>
            </a:pPr>
            <a:endParaRPr sz="2400" dirty="0">
              <a:latin typeface="Calibri" panose="020F0502020204030204" pitchFamily="34" charset="0"/>
              <a:cs typeface="Tw Cen MT"/>
            </a:endParaRPr>
          </a:p>
          <a:p>
            <a:pPr marL="816610">
              <a:lnSpc>
                <a:spcPct val="100000"/>
              </a:lnSpc>
              <a:spcBef>
                <a:spcPts val="300"/>
              </a:spcBef>
            </a:pPr>
            <a:endParaRPr lang="en-US" sz="2600" u="heavy" spc="-5" dirty="0" smtClean="0">
              <a:solidFill>
                <a:srgbClr val="9353C3"/>
              </a:solidFill>
              <a:latin typeface="Calibri" panose="020F0502020204030204" pitchFamily="34" charset="0"/>
              <a:cs typeface="Tw Cen MT"/>
            </a:endParaRPr>
          </a:p>
          <a:p>
            <a:pPr marL="816610">
              <a:lnSpc>
                <a:spcPct val="100000"/>
              </a:lnSpc>
              <a:spcBef>
                <a:spcPts val="300"/>
              </a:spcBef>
            </a:pPr>
            <a:endParaRPr lang="en-US" sz="2600" u="heavy" spc="-5" dirty="0" smtClean="0">
              <a:solidFill>
                <a:srgbClr val="9353C3"/>
              </a:solidFill>
              <a:latin typeface="Calibri" panose="020F0502020204030204" pitchFamily="34" charset="0"/>
              <a:cs typeface="Tw Cen MT"/>
            </a:endParaRPr>
          </a:p>
          <a:p>
            <a:pPr marL="816610">
              <a:lnSpc>
                <a:spcPct val="100000"/>
              </a:lnSpc>
              <a:spcBef>
                <a:spcPts val="300"/>
              </a:spcBef>
            </a:pPr>
            <a:endParaRPr sz="2600" dirty="0">
              <a:latin typeface="Tw Cen MT"/>
              <a:cs typeface="Tw Cen MT"/>
            </a:endParaRPr>
          </a:p>
        </p:txBody>
      </p:sp>
      <p:pic>
        <p:nvPicPr>
          <p:cNvPr id="9" name="Picture 8"/>
          <p:cNvPicPr/>
          <p:nvPr/>
        </p:nvPicPr>
        <p:blipFill>
          <a:blip r:embed="rId5"/>
          <a:stretch>
            <a:fillRect/>
          </a:stretch>
        </p:blipFill>
        <p:spPr>
          <a:xfrm>
            <a:off x="1219200" y="3124200"/>
            <a:ext cx="7467600" cy="2743200"/>
          </a:xfrm>
          <a:prstGeom prst="rect">
            <a:avLst/>
          </a:prstGeom>
        </p:spPr>
      </p:pic>
      <p:sp>
        <p:nvSpPr>
          <p:cNvPr id="4" name="Slide Number Placeholder 3"/>
          <p:cNvSpPr>
            <a:spLocks noGrp="1"/>
          </p:cNvSpPr>
          <p:nvPr>
            <p:ph type="sldNum" sz="quarter" idx="11"/>
          </p:nvPr>
        </p:nvSpPr>
        <p:spPr/>
        <p:txBody>
          <a:bodyPr/>
          <a:lstStyle/>
          <a:p>
            <a:fld id="{316F672B-6F7E-44F2-8C45-8A8581499401}" type="slidenum">
              <a:rPr lang="en-US" altLang="en-US" smtClean="0"/>
              <a:pPr/>
              <a:t>41</a:t>
            </a:fld>
            <a:endParaRPr lang="en-US" altLang="en-US"/>
          </a:p>
        </p:txBody>
      </p:sp>
    </p:spTree>
    <p:extLst>
      <p:ext uri="{BB962C8B-B14F-4D97-AF65-F5344CB8AC3E}">
        <p14:creationId xmlns:p14="http://schemas.microsoft.com/office/powerpoint/2010/main" val="383179183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2869"/>
            <a:ext cx="8229600" cy="911531"/>
          </a:xfrm>
          <a:prstGeom prst="rect">
            <a:avLst/>
          </a:prstGeom>
        </p:spPr>
        <p:txBody>
          <a:bodyPr vert="horz" wrap="square" lIns="0" tIns="232155" rIns="0" bIns="0" rtlCol="0">
            <a:spAutoFit/>
          </a:bodyPr>
          <a:lstStyle/>
          <a:p>
            <a:pPr>
              <a:lnSpc>
                <a:spcPct val="100000"/>
              </a:lnSpc>
            </a:pPr>
            <a:r>
              <a:rPr dirty="0">
                <a:solidFill>
                  <a:schemeClr val="tx1"/>
                </a:solidFill>
                <a:latin typeface="Calibri" panose="020F0502020204030204" pitchFamily="34" charset="0"/>
              </a:rPr>
              <a:t>BRT</a:t>
            </a:r>
            <a:r>
              <a:rPr spc="-20" dirty="0">
                <a:solidFill>
                  <a:schemeClr val="tx1"/>
                </a:solidFill>
                <a:latin typeface="Calibri" panose="020F0502020204030204" pitchFamily="34" charset="0"/>
              </a:rPr>
              <a:t> </a:t>
            </a:r>
            <a:r>
              <a:rPr dirty="0">
                <a:solidFill>
                  <a:schemeClr val="tx1"/>
                </a:solidFill>
                <a:latin typeface="Calibri" panose="020F0502020204030204" pitchFamily="34" charset="0"/>
              </a:rPr>
              <a:t>Contac</a:t>
            </a:r>
            <a:r>
              <a:rPr spc="-20" dirty="0">
                <a:solidFill>
                  <a:schemeClr val="tx1"/>
                </a:solidFill>
                <a:latin typeface="Calibri" panose="020F0502020204030204" pitchFamily="34" charset="0"/>
              </a:rPr>
              <a:t>t</a:t>
            </a:r>
            <a:r>
              <a:rPr dirty="0">
                <a:solidFill>
                  <a:schemeClr val="tx1"/>
                </a:solidFill>
                <a:latin typeface="Calibri" panose="020F0502020204030204" pitchFamily="34" charset="0"/>
              </a:rPr>
              <a:t>s</a:t>
            </a:r>
          </a:p>
        </p:txBody>
      </p:sp>
      <p:sp>
        <p:nvSpPr>
          <p:cNvPr id="4" name="object 4"/>
          <p:cNvSpPr txBox="1"/>
          <p:nvPr/>
        </p:nvSpPr>
        <p:spPr>
          <a:xfrm>
            <a:off x="685800" y="914400"/>
            <a:ext cx="3810000" cy="923330"/>
          </a:xfrm>
          <a:prstGeom prst="rect">
            <a:avLst/>
          </a:prstGeom>
        </p:spPr>
        <p:txBody>
          <a:bodyPr vert="horz" wrap="square" lIns="0" tIns="0" rIns="0" bIns="0" rtlCol="0">
            <a:spAutoFit/>
          </a:bodyPr>
          <a:lstStyle/>
          <a:p>
            <a:pPr marL="677545" indent="-457200">
              <a:lnSpc>
                <a:spcPct val="100000"/>
              </a:lnSpc>
              <a:spcBef>
                <a:spcPts val="660"/>
              </a:spcBef>
              <a:buClr>
                <a:srgbClr val="0070C0"/>
              </a:buClr>
              <a:buSzPct val="100000"/>
              <a:buFont typeface="Courier New" panose="02070309020205020404" pitchFamily="49" charset="0"/>
              <a:buChar char="o"/>
              <a:tabLst>
                <a:tab pos="541020" algn="l"/>
              </a:tabLst>
            </a:pPr>
            <a:r>
              <a:rPr sz="2900" dirty="0" smtClean="0">
                <a:latin typeface="Calibri" panose="020F0502020204030204" pitchFamily="34" charset="0"/>
                <a:cs typeface="Tw Cen MT"/>
              </a:rPr>
              <a:t>Dan</a:t>
            </a:r>
            <a:r>
              <a:rPr sz="2900" spc="-10" dirty="0" smtClean="0">
                <a:latin typeface="Calibri" panose="020F0502020204030204" pitchFamily="34" charset="0"/>
                <a:cs typeface="Tw Cen MT"/>
              </a:rPr>
              <a:t> </a:t>
            </a:r>
            <a:r>
              <a:rPr sz="2900" spc="-30" dirty="0">
                <a:latin typeface="Calibri" panose="020F0502020204030204" pitchFamily="34" charset="0"/>
                <a:cs typeface="Tw Cen MT"/>
              </a:rPr>
              <a:t>F</a:t>
            </a:r>
            <a:r>
              <a:rPr sz="2900" dirty="0">
                <a:latin typeface="Calibri" panose="020F0502020204030204" pitchFamily="34" charset="0"/>
                <a:cs typeface="Tw Cen MT"/>
              </a:rPr>
              <a:t>a</a:t>
            </a:r>
            <a:r>
              <a:rPr sz="2900" spc="60" dirty="0">
                <a:latin typeface="Calibri" panose="020F0502020204030204" pitchFamily="34" charset="0"/>
                <a:cs typeface="Tw Cen MT"/>
              </a:rPr>
              <a:t>r</a:t>
            </a:r>
            <a:r>
              <a:rPr sz="2900" spc="-5" dirty="0">
                <a:latin typeface="Calibri" panose="020F0502020204030204" pitchFamily="34" charset="0"/>
                <a:cs typeface="Tw Cen MT"/>
              </a:rPr>
              <a:t>l</a:t>
            </a:r>
            <a:r>
              <a:rPr sz="2900" spc="-125" dirty="0">
                <a:latin typeface="Calibri" panose="020F0502020204030204" pitchFamily="34" charset="0"/>
                <a:cs typeface="Tw Cen MT"/>
              </a:rPr>
              <a:t>e</a:t>
            </a:r>
            <a:r>
              <a:rPr sz="2900" dirty="0">
                <a:latin typeface="Calibri" panose="020F0502020204030204" pitchFamily="34" charset="0"/>
                <a:cs typeface="Tw Cen MT"/>
              </a:rPr>
              <a:t>y</a:t>
            </a:r>
          </a:p>
          <a:p>
            <a:pPr marL="588010">
              <a:lnSpc>
                <a:spcPct val="100000"/>
              </a:lnSpc>
              <a:spcBef>
                <a:spcPts val="610"/>
              </a:spcBef>
            </a:pPr>
            <a:r>
              <a:rPr sz="2600" dirty="0" smtClean="0">
                <a:solidFill>
                  <a:srgbClr val="9353C3"/>
                </a:solidFill>
                <a:latin typeface="Calibri" panose="020F0502020204030204" pitchFamily="34" charset="0"/>
                <a:cs typeface="Tw Cen MT"/>
                <a:hlinkClick r:id="rId3"/>
              </a:rPr>
              <a:t>dfa</a:t>
            </a:r>
            <a:r>
              <a:rPr sz="2600" spc="40" dirty="0" smtClean="0">
                <a:solidFill>
                  <a:srgbClr val="9353C3"/>
                </a:solidFill>
                <a:latin typeface="Calibri" panose="020F0502020204030204" pitchFamily="34" charset="0"/>
                <a:cs typeface="Tw Cen MT"/>
                <a:hlinkClick r:id="rId3"/>
              </a:rPr>
              <a:t>r</a:t>
            </a:r>
            <a:r>
              <a:rPr sz="2600" spc="-5" dirty="0" smtClean="0">
                <a:solidFill>
                  <a:srgbClr val="9353C3"/>
                </a:solidFill>
                <a:latin typeface="Calibri" panose="020F0502020204030204" pitchFamily="34" charset="0"/>
                <a:cs typeface="Tw Cen MT"/>
                <a:hlinkClick r:id="rId3"/>
              </a:rPr>
              <a:t>l</a:t>
            </a:r>
            <a:r>
              <a:rPr sz="2600" spc="-100" dirty="0" smtClean="0">
                <a:solidFill>
                  <a:srgbClr val="9353C3"/>
                </a:solidFill>
                <a:latin typeface="Calibri" panose="020F0502020204030204" pitchFamily="34" charset="0"/>
                <a:cs typeface="Tw Cen MT"/>
                <a:hlinkClick r:id="rId3"/>
              </a:rPr>
              <a:t>e</a:t>
            </a:r>
            <a:r>
              <a:rPr sz="2600" dirty="0" smtClean="0">
                <a:solidFill>
                  <a:srgbClr val="9353C3"/>
                </a:solidFill>
                <a:latin typeface="Calibri" panose="020F0502020204030204" pitchFamily="34" charset="0"/>
                <a:cs typeface="Tw Cen MT"/>
                <a:hlinkClick r:id="rId3"/>
              </a:rPr>
              <a:t>y@uoregon.edu</a:t>
            </a:r>
            <a:endParaRPr sz="2600" dirty="0">
              <a:latin typeface="Calibri" panose="020F0502020204030204" pitchFamily="34" charset="0"/>
              <a:cs typeface="Tw Cen MT"/>
            </a:endParaRPr>
          </a:p>
        </p:txBody>
      </p:sp>
      <p:sp>
        <p:nvSpPr>
          <p:cNvPr id="5" name="object 5"/>
          <p:cNvSpPr txBox="1"/>
          <p:nvPr/>
        </p:nvSpPr>
        <p:spPr>
          <a:xfrm>
            <a:off x="4724400" y="914400"/>
            <a:ext cx="4076700" cy="933450"/>
          </a:xfrm>
          <a:prstGeom prst="rect">
            <a:avLst/>
          </a:prstGeom>
        </p:spPr>
        <p:txBody>
          <a:bodyPr vert="horz" wrap="square" lIns="0" tIns="0" rIns="0" bIns="0" rtlCol="0">
            <a:spAutoFit/>
          </a:bodyPr>
          <a:lstStyle/>
          <a:p>
            <a:pPr marL="469900" indent="-457200">
              <a:lnSpc>
                <a:spcPct val="100000"/>
              </a:lnSpc>
              <a:buClr>
                <a:srgbClr val="0070C0"/>
              </a:buClr>
              <a:buSzPct val="100000"/>
              <a:buFont typeface="Courier New" panose="02070309020205020404" pitchFamily="49" charset="0"/>
              <a:buChar char="o"/>
              <a:tabLst>
                <a:tab pos="332740" algn="l"/>
              </a:tabLst>
            </a:pPr>
            <a:r>
              <a:rPr sz="2900" dirty="0">
                <a:latin typeface="Calibri" panose="020F0502020204030204" pitchFamily="34" charset="0"/>
                <a:cs typeface="Tw Cen MT"/>
              </a:rPr>
              <a:t>Sevrina</a:t>
            </a:r>
            <a:r>
              <a:rPr sz="2900" spc="-20" dirty="0">
                <a:latin typeface="Calibri" panose="020F0502020204030204" pitchFamily="34" charset="0"/>
                <a:cs typeface="Tw Cen MT"/>
              </a:rPr>
              <a:t> </a:t>
            </a:r>
            <a:r>
              <a:rPr sz="2900" dirty="0">
                <a:latin typeface="Calibri" panose="020F0502020204030204" pitchFamily="34" charset="0"/>
                <a:cs typeface="Tw Cen MT"/>
              </a:rPr>
              <a:t>Tindal</a:t>
            </a:r>
          </a:p>
          <a:p>
            <a:pPr marL="379730">
              <a:lnSpc>
                <a:spcPct val="100000"/>
              </a:lnSpc>
              <a:spcBef>
                <a:spcPts val="610"/>
              </a:spcBef>
            </a:pPr>
            <a:r>
              <a:rPr sz="2600" u="heavy" dirty="0" smtClean="0">
                <a:solidFill>
                  <a:srgbClr val="9353C3"/>
                </a:solidFill>
                <a:latin typeface="Calibri" panose="020F0502020204030204" pitchFamily="34" charset="0"/>
                <a:cs typeface="Tw Cen MT"/>
                <a:hlinkClick r:id="rId4"/>
              </a:rPr>
              <a:t>or</a:t>
            </a:r>
            <a:r>
              <a:rPr sz="2600" u="heavy" spc="-65" dirty="0" smtClean="0">
                <a:solidFill>
                  <a:srgbClr val="9353C3"/>
                </a:solidFill>
                <a:latin typeface="Calibri" panose="020F0502020204030204" pitchFamily="34" charset="0"/>
                <a:cs typeface="Tw Cen MT"/>
                <a:hlinkClick r:id="rId4"/>
              </a:rPr>
              <a:t>e</a:t>
            </a:r>
            <a:r>
              <a:rPr sz="2600" u="heavy" dirty="0" smtClean="0">
                <a:solidFill>
                  <a:srgbClr val="9353C3"/>
                </a:solidFill>
                <a:latin typeface="Calibri" panose="020F0502020204030204" pitchFamily="34" charset="0"/>
                <a:cs typeface="Tw Cen MT"/>
                <a:hlinkClick r:id="rId4"/>
              </a:rPr>
              <a:t>x</a:t>
            </a:r>
            <a:r>
              <a:rPr sz="2600" u="heavy" spc="5" dirty="0" smtClean="0">
                <a:solidFill>
                  <a:srgbClr val="9353C3"/>
                </a:solidFill>
                <a:latin typeface="Calibri" panose="020F0502020204030204" pitchFamily="34" charset="0"/>
                <a:cs typeface="Tw Cen MT"/>
                <a:hlinkClick r:id="rId4"/>
              </a:rPr>
              <a:t>t</a:t>
            </a:r>
            <a:r>
              <a:rPr sz="2600" u="heavy" dirty="0" smtClean="0">
                <a:solidFill>
                  <a:srgbClr val="9353C3"/>
                </a:solidFill>
                <a:latin typeface="Calibri" panose="020F0502020204030204" pitchFamily="34" charset="0"/>
                <a:cs typeface="Tw Cen MT"/>
                <a:hlinkClick r:id="rId4"/>
              </a:rPr>
              <a:t>end</a:t>
            </a:r>
            <a:r>
              <a:rPr sz="2600" u="heavy" spc="-10" dirty="0" smtClean="0">
                <a:solidFill>
                  <a:srgbClr val="9353C3"/>
                </a:solidFill>
                <a:latin typeface="Calibri" panose="020F0502020204030204" pitchFamily="34" charset="0"/>
                <a:cs typeface="Tw Cen MT"/>
                <a:hlinkClick r:id="rId4"/>
              </a:rPr>
              <a:t>e</a:t>
            </a:r>
            <a:r>
              <a:rPr sz="2600" u="heavy" dirty="0" smtClean="0">
                <a:solidFill>
                  <a:srgbClr val="9353C3"/>
                </a:solidFill>
                <a:latin typeface="Calibri" panose="020F0502020204030204" pitchFamily="34" charset="0"/>
                <a:cs typeface="Tw Cen MT"/>
                <a:hlinkClick r:id="rId4"/>
              </a:rPr>
              <a:t>d@</a:t>
            </a:r>
            <a:r>
              <a:rPr sz="2600" u="heavy" spc="-15" dirty="0" smtClean="0">
                <a:solidFill>
                  <a:srgbClr val="9353C3"/>
                </a:solidFill>
                <a:latin typeface="Calibri" panose="020F0502020204030204" pitchFamily="34" charset="0"/>
                <a:cs typeface="Tw Cen MT"/>
                <a:hlinkClick r:id="rId4"/>
              </a:rPr>
              <a:t>k</a:t>
            </a:r>
            <a:r>
              <a:rPr sz="2600" u="heavy" dirty="0" smtClean="0">
                <a:solidFill>
                  <a:srgbClr val="9353C3"/>
                </a:solidFill>
                <a:latin typeface="Calibri" panose="020F0502020204030204" pitchFamily="34" charset="0"/>
                <a:cs typeface="Tw Cen MT"/>
                <a:hlinkClick r:id="rId4"/>
              </a:rPr>
              <a:t>12tes</a:t>
            </a:r>
            <a:r>
              <a:rPr sz="2600" u="heavy" spc="-15" dirty="0" smtClean="0">
                <a:solidFill>
                  <a:srgbClr val="9353C3"/>
                </a:solidFill>
                <a:latin typeface="Calibri" panose="020F0502020204030204" pitchFamily="34" charset="0"/>
                <a:cs typeface="Tw Cen MT"/>
                <a:hlinkClick r:id="rId4"/>
              </a:rPr>
              <a:t>t</a:t>
            </a:r>
            <a:r>
              <a:rPr sz="2600" u="heavy" spc="-5" dirty="0" smtClean="0">
                <a:solidFill>
                  <a:srgbClr val="9353C3"/>
                </a:solidFill>
                <a:latin typeface="Calibri" panose="020F0502020204030204" pitchFamily="34" charset="0"/>
                <a:cs typeface="Tw Cen MT"/>
                <a:hlinkClick r:id="rId4"/>
              </a:rPr>
              <a:t>.com</a:t>
            </a:r>
            <a:endParaRPr sz="2600" dirty="0">
              <a:latin typeface="Calibri" panose="020F0502020204030204" pitchFamily="34" charset="0"/>
              <a:cs typeface="Tw Cen MT"/>
            </a:endParaRPr>
          </a:p>
        </p:txBody>
      </p:sp>
      <p:sp>
        <p:nvSpPr>
          <p:cNvPr id="7" name="object 7"/>
          <p:cNvSpPr/>
          <p:nvPr/>
        </p:nvSpPr>
        <p:spPr>
          <a:xfrm>
            <a:off x="1295400" y="1981200"/>
            <a:ext cx="7543800" cy="3505200"/>
          </a:xfrm>
          <a:prstGeom prst="rect">
            <a:avLst/>
          </a:prstGeom>
          <a:blipFill>
            <a:blip r:embed="rId5" cstate="print"/>
            <a:stretch>
              <a:fillRect/>
            </a:stretch>
          </a:blipFill>
        </p:spPr>
        <p:txBody>
          <a:bodyPr wrap="square" lIns="0" tIns="0" rIns="0" bIns="0" rtlCol="0">
            <a:spAutoFit/>
          </a:bodyPr>
          <a:lstStyle/>
          <a:p>
            <a:endParaRPr dirty="0"/>
          </a:p>
        </p:txBody>
      </p:sp>
      <p:sp>
        <p:nvSpPr>
          <p:cNvPr id="3" name="Slide Number Placeholder 2"/>
          <p:cNvSpPr>
            <a:spLocks noGrp="1"/>
          </p:cNvSpPr>
          <p:nvPr>
            <p:ph type="sldNum" sz="quarter" idx="11"/>
          </p:nvPr>
        </p:nvSpPr>
        <p:spPr/>
        <p:txBody>
          <a:bodyPr/>
          <a:lstStyle/>
          <a:p>
            <a:fld id="{12545CA9-CA43-441D-B734-71FE189C31F3}" type="slidenum">
              <a:rPr lang="en-US" altLang="en-US" smtClean="0"/>
              <a:pPr/>
              <a:t>42</a:t>
            </a:fld>
            <a:endParaRPr lang="en-US" altLang="en-US"/>
          </a:p>
        </p:txBody>
      </p:sp>
    </p:spTree>
    <p:extLst>
      <p:ext uri="{BB962C8B-B14F-4D97-AF65-F5344CB8AC3E}">
        <p14:creationId xmlns:p14="http://schemas.microsoft.com/office/powerpoint/2010/main" val="303578703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200" y="152400"/>
            <a:ext cx="8305800" cy="615553"/>
          </a:xfrm>
          <a:prstGeom prst="rect">
            <a:avLst/>
          </a:prstGeom>
        </p:spPr>
        <p:txBody>
          <a:bodyPr vert="horz" wrap="square" lIns="0" tIns="0" rIns="0" bIns="0" rtlCol="0">
            <a:spAutoFit/>
          </a:bodyPr>
          <a:lstStyle/>
          <a:p>
            <a:pPr marL="12700" algn="ctr">
              <a:lnSpc>
                <a:spcPct val="100000"/>
              </a:lnSpc>
            </a:pPr>
            <a:r>
              <a:rPr lang="en-US" sz="4000" spc="-25" dirty="0" smtClean="0">
                <a:latin typeface="Calibri" panose="020F0502020204030204" pitchFamily="34" charset="0"/>
                <a:cs typeface="Tw Cen MT"/>
              </a:rPr>
              <a:t>QA </a:t>
            </a:r>
            <a:r>
              <a:rPr sz="4000" spc="-30" dirty="0" smtClean="0">
                <a:latin typeface="Calibri" panose="020F0502020204030204" pitchFamily="34" charset="0"/>
                <a:cs typeface="Tw Cen MT"/>
              </a:rPr>
              <a:t>&amp;</a:t>
            </a:r>
            <a:r>
              <a:rPr sz="4000" spc="-5" dirty="0" smtClean="0">
                <a:latin typeface="Calibri" panose="020F0502020204030204" pitchFamily="34" charset="0"/>
                <a:cs typeface="Tw Cen MT"/>
              </a:rPr>
              <a:t> </a:t>
            </a:r>
            <a:r>
              <a:rPr lang="en-US" sz="4000" spc="-20" dirty="0" smtClean="0">
                <a:latin typeface="Calibri" panose="020F0502020204030204" pitchFamily="34" charset="0"/>
                <a:cs typeface="Tw Cen MT"/>
              </a:rPr>
              <a:t>QT </a:t>
            </a:r>
            <a:r>
              <a:rPr lang="en-US" sz="3200" spc="-15" dirty="0" smtClean="0">
                <a:latin typeface="Calibri" panose="020F0502020204030204" pitchFamily="34" charset="0"/>
                <a:cs typeface="Tw Cen MT"/>
              </a:rPr>
              <a:t>Qualifications and Expectations</a:t>
            </a:r>
            <a:endParaRPr sz="3200" dirty="0">
              <a:latin typeface="Calibri" panose="020F0502020204030204" pitchFamily="34" charset="0"/>
              <a:cs typeface="Tw Cen MT"/>
            </a:endParaRPr>
          </a:p>
        </p:txBody>
      </p:sp>
      <p:sp>
        <p:nvSpPr>
          <p:cNvPr id="3" name="object 3"/>
          <p:cNvSpPr txBox="1">
            <a:spLocks noGrp="1"/>
          </p:cNvSpPr>
          <p:nvPr>
            <p:ph sz="half" idx="2"/>
          </p:nvPr>
        </p:nvSpPr>
        <p:spPr>
          <a:xfrm>
            <a:off x="609600" y="685800"/>
            <a:ext cx="4419600" cy="5178854"/>
          </a:xfrm>
          <a:prstGeom prst="rect">
            <a:avLst/>
          </a:prstGeom>
        </p:spPr>
        <p:txBody>
          <a:bodyPr vert="horz" wrap="square" lIns="0" tIns="0" rIns="0" bIns="0" rtlCol="0">
            <a:spAutoFit/>
          </a:bodyPr>
          <a:lstStyle/>
          <a:p>
            <a:pPr marL="0" indent="0">
              <a:lnSpc>
                <a:spcPts val="1700"/>
              </a:lnSpc>
              <a:spcBef>
                <a:spcPts val="67"/>
              </a:spcBef>
              <a:buNone/>
            </a:pPr>
            <a:endParaRPr sz="1700" dirty="0"/>
          </a:p>
          <a:p>
            <a:pPr marL="818515" indent="-285750">
              <a:buClr>
                <a:srgbClr val="0070C0"/>
              </a:buClr>
              <a:buSzPct val="100000"/>
              <a:buFont typeface="Courier New" panose="02070309020205020404" pitchFamily="49" charset="0"/>
              <a:buChar char="o"/>
              <a:tabLst>
                <a:tab pos="854075" algn="l"/>
              </a:tabLst>
            </a:pPr>
            <a:r>
              <a:rPr sz="1600" b="1" u="sng" spc="-25" dirty="0">
                <a:latin typeface="Calibri" panose="020F0502020204030204" pitchFamily="34" charset="0"/>
                <a:cs typeface="Tw Cen MT"/>
              </a:rPr>
              <a:t>Q</a:t>
            </a:r>
            <a:r>
              <a:rPr sz="1600" b="1" u="sng" spc="-10" dirty="0">
                <a:latin typeface="Calibri" panose="020F0502020204030204" pitchFamily="34" charset="0"/>
                <a:cs typeface="Tw Cen MT"/>
              </a:rPr>
              <a:t>ual</a:t>
            </a:r>
            <a:r>
              <a:rPr sz="1600" b="1" u="sng" dirty="0">
                <a:latin typeface="Calibri" panose="020F0502020204030204" pitchFamily="34" charset="0"/>
                <a:cs typeface="Tw Cen MT"/>
              </a:rPr>
              <a:t>i</a:t>
            </a:r>
            <a:r>
              <a:rPr sz="1600" b="1" u="sng" spc="-5" dirty="0">
                <a:latin typeface="Calibri" panose="020F0502020204030204" pitchFamily="34" charset="0"/>
                <a:cs typeface="Tw Cen MT"/>
              </a:rPr>
              <a:t>f</a:t>
            </a:r>
            <a:r>
              <a:rPr sz="1600" b="1" u="sng" dirty="0">
                <a:latin typeface="Calibri" panose="020F0502020204030204" pitchFamily="34" charset="0"/>
                <a:cs typeface="Tw Cen MT"/>
              </a:rPr>
              <a:t>i</a:t>
            </a:r>
            <a:r>
              <a:rPr sz="1600" b="1" u="sng" spc="-10" dirty="0">
                <a:latin typeface="Calibri" panose="020F0502020204030204" pitchFamily="34" charset="0"/>
                <a:cs typeface="Tw Cen MT"/>
              </a:rPr>
              <a:t>ed</a:t>
            </a:r>
            <a:r>
              <a:rPr sz="1600" b="1" u="sng" spc="-20" dirty="0">
                <a:latin typeface="Calibri" panose="020F0502020204030204" pitchFamily="34" charset="0"/>
                <a:cs typeface="Tw Cen MT"/>
              </a:rPr>
              <a:t> </a:t>
            </a:r>
            <a:r>
              <a:rPr sz="1600" b="1" u="sng" spc="-15" dirty="0">
                <a:latin typeface="Calibri" panose="020F0502020204030204" pitchFamily="34" charset="0"/>
                <a:cs typeface="Tw Cen MT"/>
              </a:rPr>
              <a:t>A</a:t>
            </a:r>
            <a:r>
              <a:rPr sz="1600" b="1" u="sng" spc="-5" dirty="0">
                <a:latin typeface="Calibri" panose="020F0502020204030204" pitchFamily="34" charset="0"/>
                <a:cs typeface="Tw Cen MT"/>
              </a:rPr>
              <a:t>s</a:t>
            </a:r>
            <a:r>
              <a:rPr sz="1600" b="1" u="sng" spc="-10" dirty="0">
                <a:latin typeface="Calibri" panose="020F0502020204030204" pitchFamily="34" charset="0"/>
                <a:cs typeface="Tw Cen MT"/>
              </a:rPr>
              <a:t>sessor</a:t>
            </a:r>
            <a:r>
              <a:rPr sz="1600" b="1" u="sng" spc="0" dirty="0">
                <a:latin typeface="Calibri" panose="020F0502020204030204" pitchFamily="34" charset="0"/>
                <a:cs typeface="Tw Cen MT"/>
              </a:rPr>
              <a:t> </a:t>
            </a:r>
            <a:r>
              <a:rPr sz="1600" b="1" u="sng" spc="-5" dirty="0">
                <a:latin typeface="Calibri" panose="020F0502020204030204" pitchFamily="34" charset="0"/>
                <a:cs typeface="Tw Cen MT"/>
              </a:rPr>
              <a:t>(</a:t>
            </a:r>
            <a:r>
              <a:rPr sz="1600" b="1" u="sng" spc="-30" dirty="0">
                <a:latin typeface="Calibri" panose="020F0502020204030204" pitchFamily="34" charset="0"/>
                <a:cs typeface="Tw Cen MT"/>
              </a:rPr>
              <a:t>Q</a:t>
            </a:r>
            <a:r>
              <a:rPr sz="1600" b="1" u="sng" spc="-10" dirty="0">
                <a:latin typeface="Calibri" panose="020F0502020204030204" pitchFamily="34" charset="0"/>
                <a:cs typeface="Tw Cen MT"/>
              </a:rPr>
              <a:t>A)</a:t>
            </a:r>
            <a:endParaRPr sz="1600" b="1" dirty="0">
              <a:latin typeface="Calibri" panose="020F0502020204030204" pitchFamily="34" charset="0"/>
              <a:cs typeface="Tw Cen MT"/>
            </a:endParaRPr>
          </a:p>
          <a:p>
            <a:pPr marL="1184910" marR="6350" lvl="1">
              <a:lnSpc>
                <a:spcPts val="1730"/>
              </a:lnSpc>
              <a:spcBef>
                <a:spcPts val="620"/>
              </a:spcBef>
              <a:buClr>
                <a:srgbClr val="0070C0"/>
              </a:buClr>
              <a:buSzPct val="100000"/>
              <a:buFont typeface="Wingdings" panose="05000000000000000000" pitchFamily="2" charset="2"/>
              <a:buChar char="§"/>
              <a:tabLst>
                <a:tab pos="1174115" algn="l"/>
              </a:tabLst>
            </a:pPr>
            <a:r>
              <a:rPr lang="en-US" sz="1400" b="1" spc="-5" dirty="0" smtClean="0">
                <a:latin typeface="Calibri" panose="020F0502020204030204" pitchFamily="34" charset="0"/>
                <a:cs typeface="Tw Cen MT"/>
              </a:rPr>
              <a:t>Prerequisite Qualification:</a:t>
            </a:r>
          </a:p>
          <a:p>
            <a:pPr marL="1642110" marR="6350" lvl="2" indent="-285750">
              <a:lnSpc>
                <a:spcPts val="1730"/>
              </a:lnSpc>
              <a:spcBef>
                <a:spcPts val="620"/>
              </a:spcBef>
              <a:buClr>
                <a:srgbClr val="0070C0"/>
              </a:buClr>
              <a:buSzPct val="100000"/>
              <a:buFont typeface="Wingdings" panose="05000000000000000000" pitchFamily="2" charset="2"/>
              <a:buChar char="ü"/>
              <a:tabLst>
                <a:tab pos="1174115" algn="l"/>
              </a:tabLst>
            </a:pPr>
            <a:r>
              <a:rPr sz="1400" spc="-5" dirty="0" smtClean="0">
                <a:latin typeface="Calibri" panose="020F0502020204030204" pitchFamily="34" charset="0"/>
                <a:cs typeface="Tw Cen MT"/>
              </a:rPr>
              <a:t>Li</a:t>
            </a:r>
            <a:r>
              <a:rPr sz="1400" spc="-20" dirty="0" smtClean="0">
                <a:latin typeface="Calibri" panose="020F0502020204030204" pitchFamily="34" charset="0"/>
                <a:cs typeface="Tw Cen MT"/>
              </a:rPr>
              <a:t>c</a:t>
            </a:r>
            <a:r>
              <a:rPr sz="1400" spc="-10" dirty="0" smtClean="0">
                <a:latin typeface="Calibri" panose="020F0502020204030204" pitchFamily="34" charset="0"/>
                <a:cs typeface="Tw Cen MT"/>
              </a:rPr>
              <a:t>en</a:t>
            </a:r>
            <a:r>
              <a:rPr sz="1400" spc="-20" dirty="0" smtClean="0">
                <a:latin typeface="Calibri" panose="020F0502020204030204" pitchFamily="34" charset="0"/>
                <a:cs typeface="Tw Cen MT"/>
              </a:rPr>
              <a:t>s</a:t>
            </a:r>
            <a:r>
              <a:rPr sz="1400" spc="-10" dirty="0" smtClean="0">
                <a:latin typeface="Calibri" panose="020F0502020204030204" pitchFamily="34" charset="0"/>
                <a:cs typeface="Tw Cen MT"/>
              </a:rPr>
              <a:t>e</a:t>
            </a:r>
            <a:r>
              <a:rPr sz="1400" spc="-15" dirty="0" smtClean="0">
                <a:latin typeface="Calibri" panose="020F0502020204030204" pitchFamily="34" charset="0"/>
                <a:cs typeface="Tw Cen MT"/>
              </a:rPr>
              <a:t>d</a:t>
            </a:r>
            <a:r>
              <a:rPr sz="1400" spc="-10" dirty="0" smtClean="0">
                <a:latin typeface="Calibri" panose="020F0502020204030204" pitchFamily="34" charset="0"/>
                <a:cs typeface="Tw Cen MT"/>
              </a:rPr>
              <a:t>/ce</a:t>
            </a:r>
            <a:r>
              <a:rPr sz="1400" spc="20" dirty="0" smtClean="0">
                <a:latin typeface="Calibri" panose="020F0502020204030204" pitchFamily="34" charset="0"/>
                <a:cs typeface="Tw Cen MT"/>
              </a:rPr>
              <a:t>r</a:t>
            </a:r>
            <a:r>
              <a:rPr sz="1400" spc="-5" dirty="0" smtClean="0">
                <a:latin typeface="Calibri" panose="020F0502020204030204" pitchFamily="34" charset="0"/>
                <a:cs typeface="Tw Cen MT"/>
              </a:rPr>
              <a:t>ti</a:t>
            </a:r>
            <a:r>
              <a:rPr sz="1400" spc="-20" dirty="0" smtClean="0">
                <a:latin typeface="Calibri" panose="020F0502020204030204" pitchFamily="34" charset="0"/>
                <a:cs typeface="Tw Cen MT"/>
              </a:rPr>
              <a:t>f</a:t>
            </a:r>
            <a:r>
              <a:rPr sz="1400" spc="-10" dirty="0" smtClean="0">
                <a:latin typeface="Calibri" panose="020F0502020204030204" pitchFamily="34" charset="0"/>
                <a:cs typeface="Tw Cen MT"/>
              </a:rPr>
              <a:t>ic</a:t>
            </a:r>
            <a:r>
              <a:rPr sz="1400" spc="-20" dirty="0" smtClean="0">
                <a:latin typeface="Calibri" panose="020F0502020204030204" pitchFamily="34" charset="0"/>
                <a:cs typeface="Tw Cen MT"/>
              </a:rPr>
              <a:t>a</a:t>
            </a:r>
            <a:r>
              <a:rPr sz="1400" spc="-10" dirty="0" smtClean="0">
                <a:latin typeface="Calibri" panose="020F0502020204030204" pitchFamily="34" charset="0"/>
                <a:cs typeface="Tw Cen MT"/>
              </a:rPr>
              <a:t>ted</a:t>
            </a:r>
            <a:r>
              <a:rPr sz="1400" spc="55" dirty="0" smtClean="0">
                <a:latin typeface="Calibri" panose="020F0502020204030204" pitchFamily="34" charset="0"/>
                <a:cs typeface="Tw Cen MT"/>
              </a:rPr>
              <a:t> </a:t>
            </a:r>
            <a:r>
              <a:rPr sz="1400" spc="-5" dirty="0">
                <a:latin typeface="Calibri" panose="020F0502020204030204" pitchFamily="34" charset="0"/>
                <a:cs typeface="Tw Cen MT"/>
              </a:rPr>
              <a:t>st</a:t>
            </a:r>
            <a:r>
              <a:rPr sz="1400" spc="-20" dirty="0">
                <a:latin typeface="Calibri" panose="020F0502020204030204" pitchFamily="34" charset="0"/>
                <a:cs typeface="Tw Cen MT"/>
              </a:rPr>
              <a:t>a</a:t>
            </a:r>
            <a:r>
              <a:rPr sz="1400" spc="-10" dirty="0">
                <a:latin typeface="Calibri" panose="020F0502020204030204" pitchFamily="34" charset="0"/>
                <a:cs typeface="Tw Cen MT"/>
              </a:rPr>
              <a:t>ff</a:t>
            </a:r>
            <a:r>
              <a:rPr sz="1400" spc="75" dirty="0">
                <a:latin typeface="Calibri" panose="020F0502020204030204" pitchFamily="34" charset="0"/>
                <a:cs typeface="Tw Cen MT"/>
              </a:rPr>
              <a:t> </a:t>
            </a:r>
            <a:r>
              <a:rPr sz="1400" spc="-5" dirty="0">
                <a:latin typeface="Calibri" panose="020F0502020204030204" pitchFamily="34" charset="0"/>
                <a:cs typeface="Tw Cen MT"/>
              </a:rPr>
              <a:t>(i.</a:t>
            </a:r>
            <a:r>
              <a:rPr sz="1400" spc="-25" dirty="0">
                <a:latin typeface="Calibri" panose="020F0502020204030204" pitchFamily="34" charset="0"/>
                <a:cs typeface="Tw Cen MT"/>
              </a:rPr>
              <a:t>e</a:t>
            </a:r>
            <a:r>
              <a:rPr sz="1400" spc="-10" dirty="0">
                <a:latin typeface="Calibri" panose="020F0502020204030204" pitchFamily="34" charset="0"/>
                <a:cs typeface="Tw Cen MT"/>
              </a:rPr>
              <a:t>., te</a:t>
            </a:r>
            <a:r>
              <a:rPr sz="1400" spc="-15" dirty="0">
                <a:latin typeface="Calibri" panose="020F0502020204030204" pitchFamily="34" charset="0"/>
                <a:cs typeface="Tw Cen MT"/>
              </a:rPr>
              <a:t>a</a:t>
            </a:r>
            <a:r>
              <a:rPr sz="1400" spc="45" dirty="0">
                <a:latin typeface="Calibri" panose="020F0502020204030204" pitchFamily="34" charset="0"/>
                <a:cs typeface="Tw Cen MT"/>
              </a:rPr>
              <a:t>c</a:t>
            </a:r>
            <a:r>
              <a:rPr sz="1400" spc="-10" dirty="0">
                <a:latin typeface="Calibri" panose="020F0502020204030204" pitchFamily="34" charset="0"/>
                <a:cs typeface="Tw Cen MT"/>
              </a:rPr>
              <a:t>he</a:t>
            </a:r>
            <a:r>
              <a:rPr sz="1400" spc="-120" dirty="0">
                <a:latin typeface="Calibri" panose="020F0502020204030204" pitchFamily="34" charset="0"/>
                <a:cs typeface="Tw Cen MT"/>
              </a:rPr>
              <a:t>r</a:t>
            </a:r>
            <a:r>
              <a:rPr sz="1400" spc="-5" dirty="0">
                <a:latin typeface="Calibri" panose="020F0502020204030204" pitchFamily="34" charset="0"/>
                <a:cs typeface="Tw Cen MT"/>
              </a:rPr>
              <a:t>,</a:t>
            </a:r>
            <a:r>
              <a:rPr sz="1400" spc="20" dirty="0">
                <a:latin typeface="Calibri" panose="020F0502020204030204" pitchFamily="34" charset="0"/>
                <a:cs typeface="Tw Cen MT"/>
              </a:rPr>
              <a:t> </a:t>
            </a:r>
            <a:r>
              <a:rPr sz="1400" spc="-10" dirty="0">
                <a:latin typeface="Calibri" panose="020F0502020204030204" pitchFamily="34" charset="0"/>
                <a:cs typeface="Tw Cen MT"/>
              </a:rPr>
              <a:t>s</a:t>
            </a:r>
            <a:r>
              <a:rPr sz="1400" spc="40" dirty="0">
                <a:latin typeface="Calibri" panose="020F0502020204030204" pitchFamily="34" charset="0"/>
                <a:cs typeface="Tw Cen MT"/>
              </a:rPr>
              <a:t>c</a:t>
            </a:r>
            <a:r>
              <a:rPr sz="1400" spc="-10" dirty="0">
                <a:latin typeface="Calibri" panose="020F0502020204030204" pitchFamily="34" charset="0"/>
                <a:cs typeface="Tw Cen MT"/>
              </a:rPr>
              <a:t>ho</a:t>
            </a:r>
            <a:r>
              <a:rPr sz="1400" spc="-5" dirty="0">
                <a:latin typeface="Calibri" panose="020F0502020204030204" pitchFamily="34" charset="0"/>
                <a:cs typeface="Tw Cen MT"/>
              </a:rPr>
              <a:t>ol </a:t>
            </a:r>
            <a:r>
              <a:rPr sz="1400" spc="-10" dirty="0">
                <a:latin typeface="Calibri" panose="020F0502020204030204" pitchFamily="34" charset="0"/>
                <a:cs typeface="Tw Cen MT"/>
              </a:rPr>
              <a:t>p</a:t>
            </a:r>
            <a:r>
              <a:rPr sz="1400" spc="-20" dirty="0">
                <a:latin typeface="Calibri" panose="020F0502020204030204" pitchFamily="34" charset="0"/>
                <a:cs typeface="Tw Cen MT"/>
              </a:rPr>
              <a:t>s</a:t>
            </a:r>
            <a:r>
              <a:rPr sz="1400" spc="-55" dirty="0">
                <a:latin typeface="Calibri" panose="020F0502020204030204" pitchFamily="34" charset="0"/>
                <a:cs typeface="Tw Cen MT"/>
              </a:rPr>
              <a:t>y</a:t>
            </a:r>
            <a:r>
              <a:rPr sz="1400" spc="45" dirty="0">
                <a:latin typeface="Calibri" panose="020F0502020204030204" pitchFamily="34" charset="0"/>
                <a:cs typeface="Tw Cen MT"/>
              </a:rPr>
              <a:t>c</a:t>
            </a:r>
            <a:r>
              <a:rPr sz="1400" spc="-10" dirty="0">
                <a:latin typeface="Calibri" panose="020F0502020204030204" pitchFamily="34" charset="0"/>
                <a:cs typeface="Tw Cen MT"/>
              </a:rPr>
              <a:t>hol</a:t>
            </a:r>
            <a:r>
              <a:rPr sz="1400" spc="-5" dirty="0">
                <a:latin typeface="Calibri" panose="020F0502020204030204" pitchFamily="34" charset="0"/>
                <a:cs typeface="Tw Cen MT"/>
              </a:rPr>
              <a:t>o</a:t>
            </a:r>
            <a:r>
              <a:rPr sz="1400" spc="-15" dirty="0">
                <a:latin typeface="Calibri" panose="020F0502020204030204" pitchFamily="34" charset="0"/>
                <a:cs typeface="Tw Cen MT"/>
              </a:rPr>
              <a:t>gis</a:t>
            </a:r>
            <a:r>
              <a:rPr sz="1400" spc="-5" dirty="0">
                <a:latin typeface="Calibri" panose="020F0502020204030204" pitchFamily="34" charset="0"/>
                <a:cs typeface="Tw Cen MT"/>
              </a:rPr>
              <a:t>t,</a:t>
            </a:r>
            <a:r>
              <a:rPr sz="1400" spc="45" dirty="0">
                <a:latin typeface="Calibri" panose="020F0502020204030204" pitchFamily="34" charset="0"/>
                <a:cs typeface="Tw Cen MT"/>
              </a:rPr>
              <a:t> </a:t>
            </a:r>
            <a:r>
              <a:rPr sz="1400" spc="-10" dirty="0">
                <a:latin typeface="Calibri" panose="020F0502020204030204" pitchFamily="34" charset="0"/>
                <a:cs typeface="Tw Cen MT"/>
              </a:rPr>
              <a:t>etc.)</a:t>
            </a:r>
            <a:endParaRPr sz="1400" dirty="0">
              <a:latin typeface="Calibri" panose="020F0502020204030204" pitchFamily="34" charset="0"/>
              <a:cs typeface="Tw Cen MT"/>
            </a:endParaRPr>
          </a:p>
          <a:p>
            <a:pPr marL="1184910" marR="182880" lvl="1">
              <a:lnSpc>
                <a:spcPts val="1730"/>
              </a:lnSpc>
              <a:spcBef>
                <a:spcPts val="595"/>
              </a:spcBef>
              <a:buClr>
                <a:srgbClr val="0070C0"/>
              </a:buClr>
              <a:buSzPct val="100000"/>
              <a:buFont typeface="Wingdings" panose="05000000000000000000" pitchFamily="2" charset="2"/>
              <a:buChar char="§"/>
              <a:tabLst>
                <a:tab pos="1174115" algn="l"/>
              </a:tabLst>
            </a:pPr>
            <a:r>
              <a:rPr lang="en-US" sz="1400" spc="-10" dirty="0" smtClean="0">
                <a:latin typeface="Calibri" panose="020F0502020204030204" pitchFamily="34" charset="0"/>
                <a:cs typeface="Tw Cen MT"/>
              </a:rPr>
              <a:t>Creates and keep a current QA account</a:t>
            </a:r>
          </a:p>
          <a:p>
            <a:pPr marL="1184910" marR="182880" lvl="1">
              <a:lnSpc>
                <a:spcPts val="1730"/>
              </a:lnSpc>
              <a:spcBef>
                <a:spcPts val="595"/>
              </a:spcBef>
              <a:buClr>
                <a:srgbClr val="0070C0"/>
              </a:buClr>
              <a:buSzPct val="100000"/>
              <a:buFont typeface="Wingdings" panose="05000000000000000000" pitchFamily="2" charset="2"/>
              <a:buChar char="§"/>
              <a:tabLst>
                <a:tab pos="1174115" algn="l"/>
              </a:tabLst>
            </a:pPr>
            <a:r>
              <a:rPr sz="1400" spc="-10" dirty="0" smtClean="0">
                <a:latin typeface="Calibri" panose="020F0502020204030204" pitchFamily="34" charset="0"/>
                <a:cs typeface="Tw Cen MT"/>
              </a:rPr>
              <a:t>Prep</a:t>
            </a:r>
            <a:r>
              <a:rPr sz="1400" spc="-20" dirty="0" smtClean="0">
                <a:latin typeface="Calibri" panose="020F0502020204030204" pitchFamily="34" charset="0"/>
                <a:cs typeface="Tw Cen MT"/>
              </a:rPr>
              <a:t>a</a:t>
            </a:r>
            <a:r>
              <a:rPr sz="1400" spc="-10" dirty="0" smtClean="0">
                <a:latin typeface="Calibri" panose="020F0502020204030204" pitchFamily="34" charset="0"/>
                <a:cs typeface="Tw Cen MT"/>
              </a:rPr>
              <a:t>res</a:t>
            </a:r>
            <a:r>
              <a:rPr sz="1400" spc="35" dirty="0" smtClean="0">
                <a:latin typeface="Calibri" panose="020F0502020204030204" pitchFamily="34" charset="0"/>
                <a:cs typeface="Tw Cen MT"/>
              </a:rPr>
              <a:t> </a:t>
            </a:r>
            <a:r>
              <a:rPr sz="1400" spc="-10" dirty="0">
                <a:latin typeface="Calibri" panose="020F0502020204030204" pitchFamily="34" charset="0"/>
                <a:cs typeface="Tw Cen MT"/>
              </a:rPr>
              <a:t>materi</a:t>
            </a:r>
            <a:r>
              <a:rPr sz="1400" spc="-20" dirty="0">
                <a:latin typeface="Calibri" panose="020F0502020204030204" pitchFamily="34" charset="0"/>
                <a:cs typeface="Tw Cen MT"/>
              </a:rPr>
              <a:t>a</a:t>
            </a:r>
            <a:r>
              <a:rPr sz="1400" spc="-10" dirty="0">
                <a:latin typeface="Calibri" panose="020F0502020204030204" pitchFamily="34" charset="0"/>
                <a:cs typeface="Tw Cen MT"/>
              </a:rPr>
              <a:t>ls</a:t>
            </a:r>
            <a:r>
              <a:rPr sz="1400" spc="30" dirty="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nd</a:t>
            </a:r>
            <a:r>
              <a:rPr sz="1400" spc="5" dirty="0">
                <a:latin typeface="Calibri" panose="020F0502020204030204" pitchFamily="34" charset="0"/>
                <a:cs typeface="Tw Cen MT"/>
              </a:rPr>
              <a:t> </a:t>
            </a:r>
            <a:r>
              <a:rPr sz="1400" spc="-10" dirty="0">
                <a:latin typeface="Calibri" panose="020F0502020204030204" pitchFamily="34" charset="0"/>
                <a:cs typeface="Tw Cen MT"/>
              </a:rPr>
              <a:t>setting</a:t>
            </a:r>
            <a:r>
              <a:rPr sz="1400" spc="-5" dirty="0">
                <a:latin typeface="Calibri" panose="020F0502020204030204" pitchFamily="34" charset="0"/>
                <a:cs typeface="Tw Cen MT"/>
              </a:rPr>
              <a:t> </a:t>
            </a:r>
            <a:r>
              <a:rPr sz="1400" spc="-50" dirty="0">
                <a:latin typeface="Calibri" panose="020F0502020204030204" pitchFamily="34" charset="0"/>
                <a:cs typeface="Tw Cen MT"/>
              </a:rPr>
              <a:t>f</a:t>
            </a:r>
            <a:r>
              <a:rPr sz="1400" spc="-10" dirty="0">
                <a:latin typeface="Calibri" panose="020F0502020204030204" pitchFamily="34" charset="0"/>
                <a:cs typeface="Tw Cen MT"/>
              </a:rPr>
              <a:t>or</a:t>
            </a:r>
            <a:r>
              <a:rPr sz="1400" spc="10" dirty="0">
                <a:latin typeface="Calibri" panose="020F0502020204030204" pitchFamily="34" charset="0"/>
                <a:cs typeface="Tw Cen MT"/>
              </a:rPr>
              <a:t> </a:t>
            </a:r>
            <a:r>
              <a:rPr sz="1400" spc="-15" dirty="0">
                <a:latin typeface="Calibri" panose="020F0502020204030204" pitchFamily="34" charset="0"/>
                <a:cs typeface="Tw Cen MT"/>
              </a:rPr>
              <a:t>in</a:t>
            </a:r>
            <a:r>
              <a:rPr sz="1400" spc="-20" dirty="0">
                <a:latin typeface="Calibri" panose="020F0502020204030204" pitchFamily="34" charset="0"/>
                <a:cs typeface="Tw Cen MT"/>
              </a:rPr>
              <a:t>d</a:t>
            </a:r>
            <a:r>
              <a:rPr sz="1400" spc="-15" dirty="0">
                <a:latin typeface="Calibri" panose="020F0502020204030204" pitchFamily="34" charset="0"/>
                <a:cs typeface="Tw Cen MT"/>
              </a:rPr>
              <a:t>ivid</a:t>
            </a:r>
            <a:r>
              <a:rPr sz="1400" spc="-10" dirty="0">
                <a:latin typeface="Calibri" panose="020F0502020204030204" pitchFamily="34" charset="0"/>
                <a:cs typeface="Tw Cen MT"/>
              </a:rPr>
              <a:t>u</a:t>
            </a:r>
            <a:r>
              <a:rPr sz="1400" spc="-20" dirty="0">
                <a:latin typeface="Calibri" panose="020F0502020204030204" pitchFamily="34" charset="0"/>
                <a:cs typeface="Tw Cen MT"/>
              </a:rPr>
              <a:t>a</a:t>
            </a:r>
            <a:r>
              <a:rPr sz="1400" spc="-5" dirty="0">
                <a:latin typeface="Calibri" panose="020F0502020204030204" pitchFamily="34" charset="0"/>
                <a:cs typeface="Tw Cen MT"/>
              </a:rPr>
              <a:t>l</a:t>
            </a:r>
            <a:r>
              <a:rPr sz="1400" spc="45" dirty="0">
                <a:latin typeface="Calibri" panose="020F0502020204030204" pitchFamily="34" charset="0"/>
                <a:cs typeface="Tw Cen MT"/>
              </a:rPr>
              <a:t> </a:t>
            </a:r>
            <a:r>
              <a:rPr sz="1400" spc="-15" dirty="0">
                <a:latin typeface="Calibri" panose="020F0502020204030204" pitchFamily="34" charset="0"/>
                <a:cs typeface="Tw Cen MT"/>
              </a:rPr>
              <a:t>ad</a:t>
            </a:r>
            <a:r>
              <a:rPr sz="1400" spc="-10" dirty="0">
                <a:latin typeface="Calibri" panose="020F0502020204030204" pitchFamily="34" charset="0"/>
                <a:cs typeface="Tw Cen MT"/>
              </a:rPr>
              <a:t>mini</a:t>
            </a:r>
            <a:r>
              <a:rPr sz="1400" spc="-20" dirty="0">
                <a:latin typeface="Calibri" panose="020F0502020204030204" pitchFamily="34" charset="0"/>
                <a:cs typeface="Tw Cen MT"/>
              </a:rPr>
              <a:t>s</a:t>
            </a:r>
            <a:r>
              <a:rPr sz="1400" spc="-5" dirty="0">
                <a:latin typeface="Calibri" panose="020F0502020204030204" pitchFamily="34" charset="0"/>
                <a:cs typeface="Tw Cen MT"/>
              </a:rPr>
              <a:t>t</a:t>
            </a:r>
            <a:r>
              <a:rPr sz="1400" spc="-30" dirty="0">
                <a:latin typeface="Calibri" panose="020F0502020204030204" pitchFamily="34" charset="0"/>
                <a:cs typeface="Tw Cen MT"/>
              </a:rPr>
              <a:t>r</a:t>
            </a:r>
            <a:r>
              <a:rPr sz="1400" spc="-15" dirty="0">
                <a:latin typeface="Calibri" panose="020F0502020204030204" pitchFamily="34" charset="0"/>
                <a:cs typeface="Tw Cen MT"/>
              </a:rPr>
              <a:t>a</a:t>
            </a:r>
            <a:r>
              <a:rPr sz="1400" dirty="0">
                <a:latin typeface="Calibri" panose="020F0502020204030204" pitchFamily="34" charset="0"/>
                <a:cs typeface="Tw Cen MT"/>
              </a:rPr>
              <a:t>t</a:t>
            </a:r>
            <a:r>
              <a:rPr sz="1400" spc="-15" dirty="0">
                <a:latin typeface="Calibri" panose="020F0502020204030204" pitchFamily="34" charset="0"/>
                <a:cs typeface="Tw Cen MT"/>
              </a:rPr>
              <a:t>io</a:t>
            </a:r>
            <a:r>
              <a:rPr sz="1400" spc="-10" dirty="0">
                <a:latin typeface="Calibri" panose="020F0502020204030204" pitchFamily="34" charset="0"/>
                <a:cs typeface="Tw Cen MT"/>
              </a:rPr>
              <a:t>n</a:t>
            </a:r>
            <a:r>
              <a:rPr sz="1400" spc="50" dirty="0">
                <a:latin typeface="Calibri" panose="020F0502020204030204" pitchFamily="34" charset="0"/>
                <a:cs typeface="Tw Cen MT"/>
              </a:rPr>
              <a:t> </a:t>
            </a:r>
            <a:r>
              <a:rPr sz="1400" spc="-10" dirty="0">
                <a:latin typeface="Calibri" panose="020F0502020204030204" pitchFamily="34" charset="0"/>
                <a:cs typeface="Tw Cen MT"/>
              </a:rPr>
              <a:t>of</a:t>
            </a:r>
            <a:r>
              <a:rPr sz="1400" spc="-5" dirty="0">
                <a:latin typeface="Calibri" panose="020F0502020204030204" pitchFamily="34" charset="0"/>
                <a:cs typeface="Tw Cen MT"/>
              </a:rPr>
              <a:t> t</a:t>
            </a:r>
            <a:r>
              <a:rPr sz="1400" spc="-15" dirty="0">
                <a:latin typeface="Calibri" panose="020F0502020204030204" pitchFamily="34" charset="0"/>
                <a:cs typeface="Tw Cen MT"/>
              </a:rPr>
              <a:t>h</a:t>
            </a:r>
            <a:r>
              <a:rPr sz="1400" spc="-10" dirty="0">
                <a:latin typeface="Calibri" panose="020F0502020204030204" pitchFamily="34" charset="0"/>
                <a:cs typeface="Tw Cen MT"/>
              </a:rPr>
              <a:t>e</a:t>
            </a:r>
            <a:r>
              <a:rPr sz="1400" dirty="0">
                <a:latin typeface="Calibri" panose="020F0502020204030204" pitchFamily="34" charset="0"/>
                <a:cs typeface="Tw Cen MT"/>
              </a:rPr>
              <a:t> </a:t>
            </a:r>
            <a:r>
              <a:rPr sz="1400" spc="-10" dirty="0">
                <a:latin typeface="Calibri" panose="020F0502020204030204" pitchFamily="34" charset="0"/>
                <a:cs typeface="Tw Cen MT"/>
              </a:rPr>
              <a:t>a</a:t>
            </a:r>
            <a:r>
              <a:rPr sz="1400" spc="-20" dirty="0">
                <a:latin typeface="Calibri" panose="020F0502020204030204" pitchFamily="34" charset="0"/>
                <a:cs typeface="Tw Cen MT"/>
              </a:rPr>
              <a:t>s</a:t>
            </a:r>
            <a:r>
              <a:rPr sz="1400" spc="-10" dirty="0">
                <a:latin typeface="Calibri" panose="020F0502020204030204" pitchFamily="34" charset="0"/>
                <a:cs typeface="Tw Cen MT"/>
              </a:rPr>
              <a:t>ses</a:t>
            </a:r>
            <a:r>
              <a:rPr sz="1400" spc="-20" dirty="0">
                <a:latin typeface="Calibri" panose="020F0502020204030204" pitchFamily="34" charset="0"/>
                <a:cs typeface="Tw Cen MT"/>
              </a:rPr>
              <a:t>s</a:t>
            </a:r>
            <a:r>
              <a:rPr sz="1400" spc="-10" dirty="0">
                <a:latin typeface="Calibri" panose="020F0502020204030204" pitchFamily="34" charset="0"/>
                <a:cs typeface="Tw Cen MT"/>
              </a:rPr>
              <a:t>ment</a:t>
            </a:r>
            <a:endParaRPr sz="1400" dirty="0">
              <a:latin typeface="Calibri" panose="020F0502020204030204" pitchFamily="34" charset="0"/>
              <a:cs typeface="Tw Cen MT"/>
            </a:endParaRPr>
          </a:p>
          <a:p>
            <a:pPr marL="1184910" marR="106680" lvl="1">
              <a:lnSpc>
                <a:spcPts val="1730"/>
              </a:lnSpc>
              <a:spcBef>
                <a:spcPts val="595"/>
              </a:spcBef>
              <a:buClr>
                <a:srgbClr val="0070C0"/>
              </a:buClr>
              <a:buSzPct val="100000"/>
              <a:buFont typeface="Wingdings" panose="05000000000000000000" pitchFamily="2" charset="2"/>
              <a:buChar char="§"/>
              <a:tabLst>
                <a:tab pos="1174115" algn="l"/>
              </a:tabLst>
            </a:pPr>
            <a:r>
              <a:rPr sz="1400" spc="-10" dirty="0">
                <a:latin typeface="Calibri" panose="020F0502020204030204" pitchFamily="34" charset="0"/>
                <a:cs typeface="Tw Cen MT"/>
              </a:rPr>
              <a:t>A</a:t>
            </a:r>
            <a:r>
              <a:rPr sz="1400" spc="-20" dirty="0">
                <a:latin typeface="Calibri" panose="020F0502020204030204" pitchFamily="34" charset="0"/>
                <a:cs typeface="Tw Cen MT"/>
              </a:rPr>
              <a:t>d</a:t>
            </a:r>
            <a:r>
              <a:rPr sz="1400" spc="-10" dirty="0">
                <a:latin typeface="Calibri" panose="020F0502020204030204" pitchFamily="34" charset="0"/>
                <a:cs typeface="Tw Cen MT"/>
              </a:rPr>
              <a:t>mini</a:t>
            </a:r>
            <a:r>
              <a:rPr sz="1400" spc="-20" dirty="0">
                <a:latin typeface="Calibri" panose="020F0502020204030204" pitchFamily="34" charset="0"/>
                <a:cs typeface="Tw Cen MT"/>
              </a:rPr>
              <a:t>s</a:t>
            </a:r>
            <a:r>
              <a:rPr sz="1400" spc="-10" dirty="0">
                <a:latin typeface="Calibri" panose="020F0502020204030204" pitchFamily="34" charset="0"/>
                <a:cs typeface="Tw Cen MT"/>
              </a:rPr>
              <a:t>ters</a:t>
            </a:r>
            <a:r>
              <a:rPr sz="1400" spc="30" dirty="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s</a:t>
            </a:r>
            <a:r>
              <a:rPr sz="1400" spc="-20" dirty="0">
                <a:latin typeface="Calibri" panose="020F0502020204030204" pitchFamily="34" charset="0"/>
                <a:cs typeface="Tw Cen MT"/>
              </a:rPr>
              <a:t>s</a:t>
            </a:r>
            <a:r>
              <a:rPr sz="1400" spc="-10" dirty="0">
                <a:latin typeface="Calibri" panose="020F0502020204030204" pitchFamily="34" charset="0"/>
                <a:cs typeface="Tw Cen MT"/>
              </a:rPr>
              <a:t>es</a:t>
            </a:r>
            <a:r>
              <a:rPr sz="1400" spc="-20" dirty="0">
                <a:latin typeface="Calibri" panose="020F0502020204030204" pitchFamily="34" charset="0"/>
                <a:cs typeface="Tw Cen MT"/>
              </a:rPr>
              <a:t>s</a:t>
            </a:r>
            <a:r>
              <a:rPr sz="1400" spc="-15" dirty="0">
                <a:latin typeface="Calibri" panose="020F0502020204030204" pitchFamily="34" charset="0"/>
                <a:cs typeface="Tw Cen MT"/>
              </a:rPr>
              <a:t>m</a:t>
            </a:r>
            <a:r>
              <a:rPr sz="1400" spc="-5" dirty="0">
                <a:latin typeface="Calibri" panose="020F0502020204030204" pitchFamily="34" charset="0"/>
                <a:cs typeface="Tw Cen MT"/>
              </a:rPr>
              <a:t>e</a:t>
            </a:r>
            <a:r>
              <a:rPr sz="1400" spc="-10" dirty="0">
                <a:latin typeface="Calibri" panose="020F0502020204030204" pitchFamily="34" charset="0"/>
                <a:cs typeface="Tw Cen MT"/>
              </a:rPr>
              <a:t>nts</a:t>
            </a:r>
            <a:r>
              <a:rPr sz="1400" spc="40" dirty="0">
                <a:latin typeface="Calibri" panose="020F0502020204030204" pitchFamily="34" charset="0"/>
                <a:cs typeface="Tw Cen MT"/>
              </a:rPr>
              <a:t> </a:t>
            </a:r>
            <a:r>
              <a:rPr sz="1400" spc="-15" dirty="0">
                <a:latin typeface="Calibri" panose="020F0502020204030204" pitchFamily="34" charset="0"/>
                <a:cs typeface="Tw Cen MT"/>
              </a:rPr>
              <a:t>dir</a:t>
            </a:r>
            <a:r>
              <a:rPr sz="1400" spc="-10" dirty="0">
                <a:latin typeface="Calibri" panose="020F0502020204030204" pitchFamily="34" charset="0"/>
                <a:cs typeface="Tw Cen MT"/>
              </a:rPr>
              <a:t>ectly to</a:t>
            </a:r>
            <a:r>
              <a:rPr sz="1400" dirty="0">
                <a:latin typeface="Calibri" panose="020F0502020204030204" pitchFamily="34" charset="0"/>
                <a:cs typeface="Tw Cen MT"/>
              </a:rPr>
              <a:t> </a:t>
            </a:r>
            <a:r>
              <a:rPr sz="1400" spc="-10" dirty="0">
                <a:latin typeface="Calibri" panose="020F0502020204030204" pitchFamily="34" charset="0"/>
                <a:cs typeface="Tw Cen MT"/>
              </a:rPr>
              <a:t>stu</a:t>
            </a:r>
            <a:r>
              <a:rPr sz="1400" spc="-20" dirty="0">
                <a:latin typeface="Calibri" panose="020F0502020204030204" pitchFamily="34" charset="0"/>
                <a:cs typeface="Tw Cen MT"/>
              </a:rPr>
              <a:t>d</a:t>
            </a:r>
            <a:r>
              <a:rPr sz="1400" spc="-10" dirty="0">
                <a:latin typeface="Calibri" panose="020F0502020204030204" pitchFamily="34" charset="0"/>
                <a:cs typeface="Tw Cen MT"/>
              </a:rPr>
              <a:t>ents</a:t>
            </a:r>
            <a:endParaRPr sz="1400" dirty="0">
              <a:latin typeface="Calibri" panose="020F0502020204030204" pitchFamily="34" charset="0"/>
              <a:cs typeface="Tw Cen MT"/>
            </a:endParaRPr>
          </a:p>
          <a:p>
            <a:pPr marL="1184910" lvl="1">
              <a:spcBef>
                <a:spcPts val="380"/>
              </a:spcBef>
              <a:buClr>
                <a:srgbClr val="0070C0"/>
              </a:buClr>
              <a:buSzPct val="100000"/>
              <a:buFont typeface="Wingdings" panose="05000000000000000000" pitchFamily="2" charset="2"/>
              <a:buChar char="§"/>
              <a:tabLst>
                <a:tab pos="1174115" algn="l"/>
              </a:tabLst>
            </a:pPr>
            <a:r>
              <a:rPr sz="1400" spc="-10" dirty="0">
                <a:latin typeface="Calibri" panose="020F0502020204030204" pitchFamily="34" charset="0"/>
                <a:cs typeface="Tw Cen MT"/>
              </a:rPr>
              <a:t>Scores</a:t>
            </a:r>
            <a:r>
              <a:rPr sz="1400" spc="-5" dirty="0">
                <a:latin typeface="Calibri" panose="020F0502020204030204" pitchFamily="34" charset="0"/>
                <a:cs typeface="Tw Cen MT"/>
              </a:rPr>
              <a:t> st</a:t>
            </a:r>
            <a:r>
              <a:rPr sz="1400" spc="-20" dirty="0">
                <a:latin typeface="Calibri" panose="020F0502020204030204" pitchFamily="34" charset="0"/>
                <a:cs typeface="Tw Cen MT"/>
              </a:rPr>
              <a:t>u</a:t>
            </a:r>
            <a:r>
              <a:rPr sz="1400" spc="-15" dirty="0">
                <a:latin typeface="Calibri" panose="020F0502020204030204" pitchFamily="34" charset="0"/>
                <a:cs typeface="Tw Cen MT"/>
              </a:rPr>
              <a:t>d</a:t>
            </a:r>
            <a:r>
              <a:rPr sz="1400" spc="-10" dirty="0">
                <a:latin typeface="Calibri" panose="020F0502020204030204" pitchFamily="34" charset="0"/>
                <a:cs typeface="Tw Cen MT"/>
              </a:rPr>
              <a:t>ent</a:t>
            </a:r>
            <a:r>
              <a:rPr sz="1400" spc="30" dirty="0">
                <a:latin typeface="Calibri" panose="020F0502020204030204" pitchFamily="34" charset="0"/>
                <a:cs typeface="Tw Cen MT"/>
              </a:rPr>
              <a:t> </a:t>
            </a:r>
            <a:r>
              <a:rPr sz="1400" spc="-10" dirty="0">
                <a:latin typeface="Calibri" panose="020F0502020204030204" pitchFamily="34" charset="0"/>
                <a:cs typeface="Tw Cen MT"/>
              </a:rPr>
              <a:t>res</a:t>
            </a:r>
            <a:r>
              <a:rPr sz="1400" spc="-20" dirty="0">
                <a:latin typeface="Calibri" panose="020F0502020204030204" pitchFamily="34" charset="0"/>
                <a:cs typeface="Tw Cen MT"/>
              </a:rPr>
              <a:t>p</a:t>
            </a:r>
            <a:r>
              <a:rPr sz="1400" spc="-10" dirty="0">
                <a:latin typeface="Calibri" panose="020F0502020204030204" pitchFamily="34" charset="0"/>
                <a:cs typeface="Tw Cen MT"/>
              </a:rPr>
              <a:t>on</a:t>
            </a:r>
            <a:r>
              <a:rPr sz="1400" spc="-20" dirty="0">
                <a:latin typeface="Calibri" panose="020F0502020204030204" pitchFamily="34" charset="0"/>
                <a:cs typeface="Tw Cen MT"/>
              </a:rPr>
              <a:t>s</a:t>
            </a:r>
            <a:r>
              <a:rPr sz="1400" spc="-10" dirty="0">
                <a:latin typeface="Calibri" panose="020F0502020204030204" pitchFamily="34" charset="0"/>
                <a:cs typeface="Tw Cen MT"/>
              </a:rPr>
              <a:t>es</a:t>
            </a:r>
            <a:r>
              <a:rPr sz="1400" spc="20" dirty="0">
                <a:latin typeface="Calibri" panose="020F0502020204030204" pitchFamily="34" charset="0"/>
                <a:cs typeface="Tw Cen MT"/>
              </a:rPr>
              <a:t> </a:t>
            </a:r>
            <a:r>
              <a:rPr sz="1400" spc="-10" dirty="0">
                <a:latin typeface="Calibri" panose="020F0502020204030204" pitchFamily="34" charset="0"/>
                <a:cs typeface="Tw Cen MT"/>
              </a:rPr>
              <a:t>f</a:t>
            </a:r>
            <a:r>
              <a:rPr sz="1400" spc="-20" dirty="0">
                <a:latin typeface="Calibri" panose="020F0502020204030204" pitchFamily="34" charset="0"/>
                <a:cs typeface="Tw Cen MT"/>
              </a:rPr>
              <a:t>a</a:t>
            </a:r>
            <a:r>
              <a:rPr sz="1400" spc="-10" dirty="0">
                <a:latin typeface="Calibri" panose="020F0502020204030204" pitchFamily="34" charset="0"/>
                <a:cs typeface="Tw Cen MT"/>
              </a:rPr>
              <a:t>i</a:t>
            </a:r>
            <a:r>
              <a:rPr sz="1400" spc="15" dirty="0">
                <a:latin typeface="Calibri" panose="020F0502020204030204" pitchFamily="34" charset="0"/>
                <a:cs typeface="Tw Cen MT"/>
              </a:rPr>
              <a:t>r</a:t>
            </a:r>
            <a:r>
              <a:rPr sz="1400" spc="-15" dirty="0">
                <a:latin typeface="Calibri" panose="020F0502020204030204" pitchFamily="34" charset="0"/>
                <a:cs typeface="Tw Cen MT"/>
              </a:rPr>
              <a:t>ly</a:t>
            </a:r>
            <a:endParaRPr sz="1400" dirty="0">
              <a:latin typeface="Calibri" panose="020F0502020204030204" pitchFamily="34" charset="0"/>
              <a:cs typeface="Tw Cen MT"/>
            </a:endParaRPr>
          </a:p>
          <a:p>
            <a:pPr marL="1184910" marR="307340" lvl="1">
              <a:lnSpc>
                <a:spcPts val="1730"/>
              </a:lnSpc>
              <a:spcBef>
                <a:spcPts val="620"/>
              </a:spcBef>
              <a:buClr>
                <a:srgbClr val="0070C0"/>
              </a:buClr>
              <a:buSzPct val="100000"/>
              <a:buFont typeface="Wingdings" panose="05000000000000000000" pitchFamily="2" charset="2"/>
              <a:buChar char="§"/>
              <a:tabLst>
                <a:tab pos="1174115" algn="l"/>
              </a:tabLst>
            </a:pPr>
            <a:r>
              <a:rPr sz="1400" spc="-10" dirty="0">
                <a:latin typeface="Calibri" panose="020F0502020204030204" pitchFamily="34" charset="0"/>
                <a:cs typeface="Tw Cen MT"/>
              </a:rPr>
              <a:t>Deli</a:t>
            </a:r>
            <a:r>
              <a:rPr sz="1400" spc="-55" dirty="0">
                <a:latin typeface="Calibri" panose="020F0502020204030204" pitchFamily="34" charset="0"/>
                <a:cs typeface="Tw Cen MT"/>
              </a:rPr>
              <a:t>v</a:t>
            </a:r>
            <a:r>
              <a:rPr sz="1400" spc="-10" dirty="0">
                <a:latin typeface="Calibri" panose="020F0502020204030204" pitchFamily="34" charset="0"/>
                <a:cs typeface="Tw Cen MT"/>
              </a:rPr>
              <a:t>ers</a:t>
            </a:r>
            <a:r>
              <a:rPr sz="1400" spc="15" dirty="0">
                <a:latin typeface="Calibri" panose="020F0502020204030204" pitchFamily="34" charset="0"/>
                <a:cs typeface="Tw Cen MT"/>
              </a:rPr>
              <a:t> </a:t>
            </a:r>
            <a:r>
              <a:rPr sz="1400" spc="-10" dirty="0">
                <a:latin typeface="Calibri" panose="020F0502020204030204" pitchFamily="34" charset="0"/>
                <a:cs typeface="Tw Cen MT"/>
              </a:rPr>
              <a:t>s</a:t>
            </a:r>
            <a:r>
              <a:rPr sz="1400" spc="-20" dirty="0">
                <a:latin typeface="Calibri" panose="020F0502020204030204" pitchFamily="34" charset="0"/>
                <a:cs typeface="Tw Cen MT"/>
              </a:rPr>
              <a:t>c</a:t>
            </a:r>
            <a:r>
              <a:rPr sz="1400" spc="-10" dirty="0">
                <a:latin typeface="Calibri" panose="020F0502020204030204" pitchFamily="34" charset="0"/>
                <a:cs typeface="Tw Cen MT"/>
              </a:rPr>
              <a:t>ores</a:t>
            </a:r>
            <a:r>
              <a:rPr sz="1400" spc="10" dirty="0">
                <a:latin typeface="Calibri" panose="020F0502020204030204" pitchFamily="34" charset="0"/>
                <a:cs typeface="Tw Cen MT"/>
              </a:rPr>
              <a:t> </a:t>
            </a:r>
            <a:r>
              <a:rPr sz="1400" spc="-10" dirty="0">
                <a:latin typeface="Calibri" panose="020F0502020204030204" pitchFamily="34" charset="0"/>
                <a:cs typeface="Tw Cen MT"/>
              </a:rPr>
              <a:t>to onl</a:t>
            </a:r>
            <a:r>
              <a:rPr sz="1400" spc="-15" dirty="0">
                <a:latin typeface="Calibri" panose="020F0502020204030204" pitchFamily="34" charset="0"/>
                <a:cs typeface="Tw Cen MT"/>
              </a:rPr>
              <a:t>i</a:t>
            </a:r>
            <a:r>
              <a:rPr sz="1400" spc="-10" dirty="0">
                <a:latin typeface="Calibri" panose="020F0502020204030204" pitchFamily="34" charset="0"/>
                <a:cs typeface="Tw Cen MT"/>
              </a:rPr>
              <a:t>ne</a:t>
            </a:r>
            <a:r>
              <a:rPr sz="1400" dirty="0">
                <a:latin typeface="Calibri" panose="020F0502020204030204" pitchFamily="34" charset="0"/>
                <a:cs typeface="Tw Cen MT"/>
              </a:rPr>
              <a:t> </a:t>
            </a:r>
            <a:r>
              <a:rPr sz="1400" spc="-15" dirty="0">
                <a:latin typeface="Calibri" panose="020F0502020204030204" pitchFamily="34" charset="0"/>
                <a:cs typeface="Tw Cen MT"/>
              </a:rPr>
              <a:t>da</a:t>
            </a:r>
            <a:r>
              <a:rPr sz="1400" spc="-10" dirty="0">
                <a:latin typeface="Calibri" panose="020F0502020204030204" pitchFamily="34" charset="0"/>
                <a:cs typeface="Tw Cen MT"/>
              </a:rPr>
              <a:t>ta ent</a:t>
            </a:r>
            <a:r>
              <a:rPr sz="1400" spc="-20" dirty="0">
                <a:latin typeface="Calibri" panose="020F0502020204030204" pitchFamily="34" charset="0"/>
                <a:cs typeface="Tw Cen MT"/>
              </a:rPr>
              <a:t>r</a:t>
            </a:r>
            <a:r>
              <a:rPr sz="1400" spc="-10" dirty="0">
                <a:latin typeface="Calibri" panose="020F0502020204030204" pitchFamily="34" charset="0"/>
                <a:cs typeface="Tw Cen MT"/>
              </a:rPr>
              <a:t>y</a:t>
            </a:r>
            <a:r>
              <a:rPr sz="1400" dirty="0">
                <a:latin typeface="Calibri" panose="020F0502020204030204" pitchFamily="34" charset="0"/>
                <a:cs typeface="Tw Cen MT"/>
              </a:rPr>
              <a:t> </a:t>
            </a:r>
            <a:r>
              <a:rPr sz="1400" spc="-10" dirty="0">
                <a:latin typeface="Calibri" panose="020F0502020204030204" pitchFamily="34" charset="0"/>
                <a:cs typeface="Tw Cen MT"/>
              </a:rPr>
              <a:t>system(s)</a:t>
            </a:r>
            <a:endParaRPr sz="1400" dirty="0">
              <a:latin typeface="Calibri" panose="020F0502020204030204" pitchFamily="34" charset="0"/>
              <a:cs typeface="Tw Cen MT"/>
            </a:endParaRPr>
          </a:p>
          <a:p>
            <a:pPr marL="1184910" marR="393700" lvl="1">
              <a:lnSpc>
                <a:spcPts val="1730"/>
              </a:lnSpc>
              <a:spcBef>
                <a:spcPts val="595"/>
              </a:spcBef>
              <a:buClr>
                <a:srgbClr val="0070C0"/>
              </a:buClr>
              <a:buSzPct val="100000"/>
              <a:buFont typeface="Wingdings" panose="05000000000000000000" pitchFamily="2" charset="2"/>
              <a:buChar char="§"/>
              <a:tabLst>
                <a:tab pos="1174115" algn="l"/>
              </a:tabLst>
            </a:pPr>
            <a:r>
              <a:rPr sz="1400" spc="-10" dirty="0">
                <a:latin typeface="Calibri" panose="020F0502020204030204" pitchFamily="34" charset="0"/>
                <a:cs typeface="Tw Cen MT"/>
              </a:rPr>
              <a:t>Inter</a:t>
            </a:r>
            <a:r>
              <a:rPr sz="1400" spc="-20" dirty="0">
                <a:latin typeface="Calibri" panose="020F0502020204030204" pitchFamily="34" charset="0"/>
                <a:cs typeface="Tw Cen MT"/>
              </a:rPr>
              <a:t>p</a:t>
            </a:r>
            <a:r>
              <a:rPr sz="1400" spc="-10" dirty="0">
                <a:latin typeface="Calibri" panose="020F0502020204030204" pitchFamily="34" charset="0"/>
                <a:cs typeface="Tw Cen MT"/>
              </a:rPr>
              <a:t>rets</a:t>
            </a:r>
            <a:r>
              <a:rPr sz="1400" spc="45" dirty="0">
                <a:latin typeface="Calibri" panose="020F0502020204030204" pitchFamily="34" charset="0"/>
                <a:cs typeface="Tw Cen MT"/>
              </a:rPr>
              <a:t> </a:t>
            </a:r>
            <a:r>
              <a:rPr sz="1400" spc="-10" dirty="0">
                <a:latin typeface="Calibri" panose="020F0502020204030204" pitchFamily="34" charset="0"/>
                <a:cs typeface="Tw Cen MT"/>
              </a:rPr>
              <a:t>resu</a:t>
            </a:r>
            <a:r>
              <a:rPr sz="1400" spc="-15" dirty="0">
                <a:latin typeface="Calibri" panose="020F0502020204030204" pitchFamily="34" charset="0"/>
                <a:cs typeface="Tw Cen MT"/>
              </a:rPr>
              <a:t>l</a:t>
            </a:r>
            <a:r>
              <a:rPr sz="1400" spc="-5" dirty="0">
                <a:latin typeface="Calibri" panose="020F0502020204030204" pitchFamily="34" charset="0"/>
                <a:cs typeface="Tw Cen MT"/>
              </a:rPr>
              <a:t>ts</a:t>
            </a:r>
            <a:r>
              <a:rPr sz="1400" spc="20" dirty="0">
                <a:latin typeface="Calibri" panose="020F0502020204030204" pitchFamily="34" charset="0"/>
                <a:cs typeface="Tw Cen MT"/>
              </a:rPr>
              <a:t> </a:t>
            </a:r>
            <a:r>
              <a:rPr sz="1400" spc="-50" dirty="0">
                <a:latin typeface="Calibri" panose="020F0502020204030204" pitchFamily="34" charset="0"/>
                <a:cs typeface="Tw Cen MT"/>
              </a:rPr>
              <a:t>f</a:t>
            </a:r>
            <a:r>
              <a:rPr sz="1400" spc="-10" dirty="0">
                <a:latin typeface="Calibri" panose="020F0502020204030204" pitchFamily="34" charset="0"/>
                <a:cs typeface="Tw Cen MT"/>
              </a:rPr>
              <a:t>or</a:t>
            </a:r>
            <a:r>
              <a:rPr sz="1400" spc="10" dirty="0">
                <a:latin typeface="Calibri" panose="020F0502020204030204" pitchFamily="34" charset="0"/>
                <a:cs typeface="Tw Cen MT"/>
              </a:rPr>
              <a:t> </a:t>
            </a:r>
            <a:r>
              <a:rPr sz="1400" spc="-5" dirty="0">
                <a:latin typeface="Calibri" panose="020F0502020204030204" pitchFamily="34" charset="0"/>
                <a:cs typeface="Tw Cen MT"/>
              </a:rPr>
              <a:t>st</a:t>
            </a:r>
            <a:r>
              <a:rPr sz="1400" spc="-20" dirty="0">
                <a:latin typeface="Calibri" panose="020F0502020204030204" pitchFamily="34" charset="0"/>
                <a:cs typeface="Tw Cen MT"/>
              </a:rPr>
              <a:t>u</a:t>
            </a:r>
            <a:r>
              <a:rPr sz="1400" spc="-15" dirty="0">
                <a:latin typeface="Calibri" panose="020F0502020204030204" pitchFamily="34" charset="0"/>
                <a:cs typeface="Tw Cen MT"/>
              </a:rPr>
              <a:t>d</a:t>
            </a:r>
            <a:r>
              <a:rPr sz="1400" spc="-10" dirty="0">
                <a:latin typeface="Calibri" panose="020F0502020204030204" pitchFamily="34" charset="0"/>
                <a:cs typeface="Tw Cen MT"/>
              </a:rPr>
              <a:t>ent,</a:t>
            </a:r>
            <a:r>
              <a:rPr sz="1400" spc="-5" dirty="0">
                <a:latin typeface="Calibri" panose="020F0502020204030204" pitchFamily="34" charset="0"/>
                <a:cs typeface="Tw Cen MT"/>
              </a:rPr>
              <a:t> f</a:t>
            </a:r>
            <a:r>
              <a:rPr sz="1400" spc="-20" dirty="0">
                <a:latin typeface="Calibri" panose="020F0502020204030204" pitchFamily="34" charset="0"/>
                <a:cs typeface="Tw Cen MT"/>
              </a:rPr>
              <a:t>a</a:t>
            </a:r>
            <a:r>
              <a:rPr sz="1400" spc="-10" dirty="0">
                <a:latin typeface="Calibri" panose="020F0502020204030204" pitchFamily="34" charset="0"/>
                <a:cs typeface="Tw Cen MT"/>
              </a:rPr>
              <a:t>mil</a:t>
            </a:r>
            <a:r>
              <a:rPr sz="1400" spc="-114" dirty="0">
                <a:latin typeface="Calibri" panose="020F0502020204030204" pitchFamily="34" charset="0"/>
                <a:cs typeface="Tw Cen MT"/>
              </a:rPr>
              <a:t>y</a:t>
            </a:r>
            <a:r>
              <a:rPr sz="1400" spc="-5" dirty="0">
                <a:latin typeface="Calibri" panose="020F0502020204030204" pitchFamily="34" charset="0"/>
                <a:cs typeface="Tw Cen MT"/>
              </a:rPr>
              <a:t>,</a:t>
            </a:r>
            <a:r>
              <a:rPr sz="1400" spc="10" dirty="0">
                <a:latin typeface="Calibri" panose="020F0502020204030204" pitchFamily="34" charset="0"/>
                <a:cs typeface="Tw Cen MT"/>
              </a:rPr>
              <a:t> </a:t>
            </a:r>
            <a:r>
              <a:rPr sz="1400" spc="-10" dirty="0">
                <a:latin typeface="Calibri" panose="020F0502020204030204" pitchFamily="34" charset="0"/>
                <a:cs typeface="Tw Cen MT"/>
              </a:rPr>
              <a:t>or</a:t>
            </a:r>
            <a:r>
              <a:rPr sz="1400" spc="-5" dirty="0">
                <a:latin typeface="Calibri" panose="020F0502020204030204" pitchFamily="34" charset="0"/>
                <a:cs typeface="Tw Cen MT"/>
              </a:rPr>
              <a:t> </a:t>
            </a:r>
            <a:r>
              <a:rPr sz="1400" spc="-10" dirty="0">
                <a:latin typeface="Calibri" panose="020F0502020204030204" pitchFamily="34" charset="0"/>
                <a:cs typeface="Tw Cen MT"/>
              </a:rPr>
              <a:t>e</a:t>
            </a:r>
            <a:r>
              <a:rPr sz="1400" spc="-15" dirty="0">
                <a:latin typeface="Calibri" panose="020F0502020204030204" pitchFamily="34" charset="0"/>
                <a:cs typeface="Tw Cen MT"/>
              </a:rPr>
              <a:t>d</a:t>
            </a:r>
            <a:r>
              <a:rPr sz="1400" spc="-10" dirty="0">
                <a:latin typeface="Calibri" panose="020F0502020204030204" pitchFamily="34" charset="0"/>
                <a:cs typeface="Tw Cen MT"/>
              </a:rPr>
              <a:t>u</a:t>
            </a:r>
            <a:r>
              <a:rPr sz="1400" spc="-15" dirty="0">
                <a:latin typeface="Calibri" panose="020F0502020204030204" pitchFamily="34" charset="0"/>
                <a:cs typeface="Tw Cen MT"/>
              </a:rPr>
              <a:t>ca</a:t>
            </a:r>
            <a:r>
              <a:rPr sz="1400" spc="-10" dirty="0">
                <a:latin typeface="Calibri" panose="020F0502020204030204" pitchFamily="34" charset="0"/>
                <a:cs typeface="Tw Cen MT"/>
              </a:rPr>
              <a:t>tional</a:t>
            </a:r>
            <a:r>
              <a:rPr sz="1400" spc="30" dirty="0">
                <a:latin typeface="Calibri" panose="020F0502020204030204" pitchFamily="34" charset="0"/>
                <a:cs typeface="Tw Cen MT"/>
              </a:rPr>
              <a:t> </a:t>
            </a:r>
            <a:r>
              <a:rPr sz="1400" spc="-10" dirty="0">
                <a:latin typeface="Calibri" panose="020F0502020204030204" pitchFamily="34" charset="0"/>
                <a:cs typeface="Tw Cen MT"/>
              </a:rPr>
              <a:t>te</a:t>
            </a:r>
            <a:r>
              <a:rPr sz="1400" spc="-15" dirty="0">
                <a:latin typeface="Calibri" panose="020F0502020204030204" pitchFamily="34" charset="0"/>
                <a:cs typeface="Tw Cen MT"/>
              </a:rPr>
              <a:t>am</a:t>
            </a:r>
            <a:endParaRPr sz="1400" dirty="0">
              <a:latin typeface="Calibri" panose="020F0502020204030204" pitchFamily="34" charset="0"/>
              <a:cs typeface="Tw Cen MT"/>
            </a:endParaRPr>
          </a:p>
          <a:p>
            <a:pPr marL="1184910" marR="75565" lvl="1">
              <a:lnSpc>
                <a:spcPts val="1730"/>
              </a:lnSpc>
              <a:spcBef>
                <a:spcPts val="595"/>
              </a:spcBef>
              <a:buClr>
                <a:srgbClr val="0070C0"/>
              </a:buClr>
              <a:buSzPct val="100000"/>
              <a:buFont typeface="Wingdings" panose="05000000000000000000" pitchFamily="2" charset="2"/>
              <a:buChar char="§"/>
              <a:tabLst>
                <a:tab pos="1174115" algn="l"/>
              </a:tabLst>
            </a:pPr>
            <a:r>
              <a:rPr sz="1400" spc="-15" dirty="0">
                <a:latin typeface="Calibri" panose="020F0502020204030204" pitchFamily="34" charset="0"/>
                <a:cs typeface="Tw Cen MT"/>
              </a:rPr>
              <a:t>Maintain</a:t>
            </a:r>
            <a:r>
              <a:rPr sz="1400" spc="-10" dirty="0">
                <a:latin typeface="Calibri" panose="020F0502020204030204" pitchFamily="34" charset="0"/>
                <a:cs typeface="Tw Cen MT"/>
              </a:rPr>
              <a:t>s</a:t>
            </a:r>
            <a:r>
              <a:rPr sz="1400" spc="40" dirty="0">
                <a:latin typeface="Calibri" panose="020F0502020204030204" pitchFamily="34" charset="0"/>
                <a:cs typeface="Tw Cen MT"/>
              </a:rPr>
              <a:t> </a:t>
            </a:r>
            <a:r>
              <a:rPr sz="1400" spc="-10" dirty="0">
                <a:latin typeface="Calibri" panose="020F0502020204030204" pitchFamily="34" charset="0"/>
                <a:cs typeface="Tw Cen MT"/>
              </a:rPr>
              <a:t>secu</a:t>
            </a:r>
            <a:r>
              <a:rPr sz="1400" spc="-20" dirty="0">
                <a:latin typeface="Calibri" panose="020F0502020204030204" pitchFamily="34" charset="0"/>
                <a:cs typeface="Tw Cen MT"/>
              </a:rPr>
              <a:t>r</a:t>
            </a:r>
            <a:r>
              <a:rPr sz="1400" spc="-10" dirty="0">
                <a:latin typeface="Calibri" panose="020F0502020204030204" pitchFamily="34" charset="0"/>
                <a:cs typeface="Tw Cen MT"/>
              </a:rPr>
              <a:t>ity</a:t>
            </a:r>
            <a:r>
              <a:rPr sz="1400" spc="15" dirty="0">
                <a:latin typeface="Calibri" panose="020F0502020204030204" pitchFamily="34" charset="0"/>
                <a:cs typeface="Tw Cen MT"/>
              </a:rPr>
              <a:t> </a:t>
            </a:r>
            <a:r>
              <a:rPr sz="1400" spc="-5" dirty="0">
                <a:latin typeface="Calibri" panose="020F0502020204030204" pitchFamily="34" charset="0"/>
                <a:cs typeface="Tw Cen MT"/>
              </a:rPr>
              <a:t>st</a:t>
            </a:r>
            <a:r>
              <a:rPr sz="1400" spc="-20" dirty="0">
                <a:latin typeface="Calibri" panose="020F0502020204030204" pitchFamily="34" charset="0"/>
                <a:cs typeface="Tw Cen MT"/>
              </a:rPr>
              <a:t>a</a:t>
            </a:r>
            <a:r>
              <a:rPr sz="1400" spc="-10" dirty="0">
                <a:latin typeface="Calibri" panose="020F0502020204030204" pitchFamily="34" charset="0"/>
                <a:cs typeface="Tw Cen MT"/>
              </a:rPr>
              <a:t>tus</a:t>
            </a:r>
            <a:r>
              <a:rPr sz="1400" spc="30" dirty="0">
                <a:latin typeface="Calibri" panose="020F0502020204030204" pitchFamily="34" charset="0"/>
                <a:cs typeface="Tw Cen MT"/>
              </a:rPr>
              <a:t> </a:t>
            </a:r>
            <a:r>
              <a:rPr sz="1400" spc="-10" dirty="0">
                <a:latin typeface="Calibri" panose="020F0502020204030204" pitchFamily="34" charset="0"/>
                <a:cs typeface="Tw Cen MT"/>
              </a:rPr>
              <a:t>th</a:t>
            </a:r>
            <a:r>
              <a:rPr sz="1400" spc="-55" dirty="0">
                <a:latin typeface="Calibri" panose="020F0502020204030204" pitchFamily="34" charset="0"/>
                <a:cs typeface="Tw Cen MT"/>
              </a:rPr>
              <a:t>r</a:t>
            </a:r>
            <a:r>
              <a:rPr sz="1400" spc="-10" dirty="0">
                <a:latin typeface="Calibri" panose="020F0502020204030204" pitchFamily="34" charset="0"/>
                <a:cs typeface="Tw Cen MT"/>
              </a:rPr>
              <a:t>ou</a:t>
            </a:r>
            <a:r>
              <a:rPr sz="1400" spc="-20" dirty="0">
                <a:latin typeface="Calibri" panose="020F0502020204030204" pitchFamily="34" charset="0"/>
                <a:cs typeface="Tw Cen MT"/>
              </a:rPr>
              <a:t>g</a:t>
            </a:r>
            <a:r>
              <a:rPr sz="1400" spc="-10" dirty="0">
                <a:latin typeface="Calibri" panose="020F0502020204030204" pitchFamily="34" charset="0"/>
                <a:cs typeface="Tw Cen MT"/>
              </a:rPr>
              <a:t>h D</a:t>
            </a:r>
            <a:r>
              <a:rPr sz="1400" spc="-15" dirty="0">
                <a:latin typeface="Calibri" panose="020F0502020204030204" pitchFamily="34" charset="0"/>
                <a:cs typeface="Tw Cen MT"/>
              </a:rPr>
              <a:t>i</a:t>
            </a:r>
            <a:r>
              <a:rPr sz="1400" spc="-5" dirty="0">
                <a:latin typeface="Calibri" panose="020F0502020204030204" pitchFamily="34" charset="0"/>
                <a:cs typeface="Tw Cen MT"/>
              </a:rPr>
              <a:t>st</a:t>
            </a:r>
            <a:r>
              <a:rPr sz="1400" spc="-20" dirty="0">
                <a:latin typeface="Calibri" panose="020F0502020204030204" pitchFamily="34" charset="0"/>
                <a:cs typeface="Tw Cen MT"/>
              </a:rPr>
              <a:t>r</a:t>
            </a:r>
            <a:r>
              <a:rPr sz="1400" spc="-10" dirty="0">
                <a:latin typeface="Calibri" panose="020F0502020204030204" pitchFamily="34" charset="0"/>
                <a:cs typeface="Tw Cen MT"/>
              </a:rPr>
              <a:t>ic</a:t>
            </a:r>
            <a:r>
              <a:rPr sz="1400" spc="-5" dirty="0">
                <a:latin typeface="Calibri" panose="020F0502020204030204" pitchFamily="34" charset="0"/>
                <a:cs typeface="Tw Cen MT"/>
              </a:rPr>
              <a:t>t</a:t>
            </a:r>
            <a:r>
              <a:rPr sz="1400" spc="30" dirty="0">
                <a:latin typeface="Calibri" panose="020F0502020204030204" pitchFamily="34" charset="0"/>
                <a:cs typeface="Tw Cen MT"/>
              </a:rPr>
              <a:t> </a:t>
            </a:r>
            <a:r>
              <a:rPr sz="1400" spc="-10" dirty="0">
                <a:latin typeface="Calibri" panose="020F0502020204030204" pitchFamily="34" charset="0"/>
                <a:cs typeface="Tw Cen MT"/>
              </a:rPr>
              <a:t>Sec</a:t>
            </a:r>
            <a:r>
              <a:rPr sz="1400" spc="-15" dirty="0">
                <a:latin typeface="Calibri" panose="020F0502020204030204" pitchFamily="34" charset="0"/>
                <a:cs typeface="Tw Cen MT"/>
              </a:rPr>
              <a:t>u</a:t>
            </a:r>
            <a:r>
              <a:rPr sz="1400" spc="-10" dirty="0">
                <a:latin typeface="Calibri" panose="020F0502020204030204" pitchFamily="34" charset="0"/>
                <a:cs typeface="Tw Cen MT"/>
              </a:rPr>
              <a:t>r</a:t>
            </a:r>
            <a:r>
              <a:rPr sz="1400" spc="-15" dirty="0">
                <a:latin typeface="Calibri" panose="020F0502020204030204" pitchFamily="34" charset="0"/>
                <a:cs typeface="Tw Cen MT"/>
              </a:rPr>
              <a:t>i</a:t>
            </a:r>
            <a:r>
              <a:rPr sz="1400" spc="-10" dirty="0">
                <a:latin typeface="Calibri" panose="020F0502020204030204" pitchFamily="34" charset="0"/>
                <a:cs typeface="Tw Cen MT"/>
              </a:rPr>
              <a:t>ty</a:t>
            </a:r>
            <a:r>
              <a:rPr sz="1400" dirty="0">
                <a:latin typeface="Calibri" panose="020F0502020204030204" pitchFamily="34" charset="0"/>
                <a:cs typeface="Tw Cen MT"/>
              </a:rPr>
              <a:t> </a:t>
            </a:r>
            <a:r>
              <a:rPr sz="1400" spc="-10" dirty="0">
                <a:latin typeface="Calibri" panose="020F0502020204030204" pitchFamily="34" charset="0"/>
                <a:cs typeface="Tw Cen MT"/>
              </a:rPr>
              <a:t>A</a:t>
            </a:r>
            <a:r>
              <a:rPr sz="1400" spc="-15" dirty="0">
                <a:latin typeface="Calibri" panose="020F0502020204030204" pitchFamily="34" charset="0"/>
                <a:cs typeface="Tw Cen MT"/>
              </a:rPr>
              <a:t>d</a:t>
            </a:r>
            <a:r>
              <a:rPr sz="1400" spc="-10" dirty="0">
                <a:latin typeface="Calibri" panose="020F0502020204030204" pitchFamily="34" charset="0"/>
                <a:cs typeface="Tw Cen MT"/>
              </a:rPr>
              <a:t>mini</a:t>
            </a:r>
            <a:r>
              <a:rPr sz="1400" spc="-20" dirty="0">
                <a:latin typeface="Calibri" panose="020F0502020204030204" pitchFamily="34" charset="0"/>
                <a:cs typeface="Tw Cen MT"/>
              </a:rPr>
              <a:t>s</a:t>
            </a:r>
            <a:r>
              <a:rPr sz="1400" spc="-5" dirty="0">
                <a:latin typeface="Calibri" panose="020F0502020204030204" pitchFamily="34" charset="0"/>
                <a:cs typeface="Tw Cen MT"/>
              </a:rPr>
              <a:t>t</a:t>
            </a:r>
            <a:r>
              <a:rPr sz="1400" spc="-30" dirty="0">
                <a:latin typeface="Calibri" panose="020F0502020204030204" pitchFamily="34" charset="0"/>
                <a:cs typeface="Tw Cen MT"/>
              </a:rPr>
              <a:t>r</a:t>
            </a:r>
            <a:r>
              <a:rPr sz="1400" spc="-15" dirty="0">
                <a:latin typeface="Calibri" panose="020F0502020204030204" pitchFamily="34" charset="0"/>
                <a:cs typeface="Tw Cen MT"/>
              </a:rPr>
              <a:t>a</a:t>
            </a:r>
            <a:r>
              <a:rPr sz="1400" spc="-10" dirty="0">
                <a:latin typeface="Calibri" panose="020F0502020204030204" pitchFamily="34" charset="0"/>
                <a:cs typeface="Tw Cen MT"/>
              </a:rPr>
              <a:t>tor</a:t>
            </a:r>
            <a:endParaRPr sz="1400" dirty="0">
              <a:latin typeface="Calibri" panose="020F0502020204030204" pitchFamily="34" charset="0"/>
              <a:cs typeface="Tw Cen MT"/>
            </a:endParaRPr>
          </a:p>
          <a:p>
            <a:pPr marL="1184910" marR="205740" lvl="1">
              <a:lnSpc>
                <a:spcPts val="1730"/>
              </a:lnSpc>
              <a:spcBef>
                <a:spcPts val="600"/>
              </a:spcBef>
              <a:buClr>
                <a:srgbClr val="0070C0"/>
              </a:buClr>
              <a:buSzPct val="100000"/>
              <a:buFont typeface="Wingdings" panose="05000000000000000000" pitchFamily="2" charset="2"/>
              <a:buChar char="§"/>
              <a:tabLst>
                <a:tab pos="1174115" algn="l"/>
              </a:tabLst>
            </a:pPr>
            <a:r>
              <a:rPr lang="en-US" sz="1400" spc="-10" dirty="0">
                <a:latin typeface="Calibri" panose="020F0502020204030204" pitchFamily="34" charset="0"/>
                <a:cs typeface="Tw Cen MT"/>
              </a:rPr>
              <a:t>A</a:t>
            </a:r>
            <a:r>
              <a:rPr sz="1400" spc="-10" dirty="0" smtClean="0">
                <a:latin typeface="Calibri" panose="020F0502020204030204" pitchFamily="34" charset="0"/>
                <a:cs typeface="Tw Cen MT"/>
              </a:rPr>
              <a:t>ttend</a:t>
            </a:r>
            <a:r>
              <a:rPr sz="1400" spc="15" dirty="0" smtClean="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n</a:t>
            </a:r>
            <a:r>
              <a:rPr sz="1400" spc="-20" dirty="0">
                <a:latin typeface="Calibri" panose="020F0502020204030204" pitchFamily="34" charset="0"/>
                <a:cs typeface="Tw Cen MT"/>
              </a:rPr>
              <a:t>n</a:t>
            </a:r>
            <a:r>
              <a:rPr sz="1400" spc="-10" dirty="0">
                <a:latin typeface="Calibri" panose="020F0502020204030204" pitchFamily="34" charset="0"/>
                <a:cs typeface="Tw Cen MT"/>
              </a:rPr>
              <a:t>u</a:t>
            </a:r>
            <a:r>
              <a:rPr sz="1400" spc="-20" dirty="0">
                <a:latin typeface="Calibri" panose="020F0502020204030204" pitchFamily="34" charset="0"/>
                <a:cs typeface="Tw Cen MT"/>
              </a:rPr>
              <a:t>a</a:t>
            </a:r>
            <a:r>
              <a:rPr sz="1400" spc="-5" dirty="0">
                <a:latin typeface="Calibri" panose="020F0502020204030204" pitchFamily="34" charset="0"/>
                <a:cs typeface="Tw Cen MT"/>
              </a:rPr>
              <a:t>l</a:t>
            </a:r>
            <a:r>
              <a:rPr sz="1400" spc="35" dirty="0">
                <a:latin typeface="Calibri" panose="020F0502020204030204" pitchFamily="34" charset="0"/>
                <a:cs typeface="Tw Cen MT"/>
              </a:rPr>
              <a:t> </a:t>
            </a:r>
            <a:r>
              <a:rPr sz="1400" spc="-15" dirty="0">
                <a:latin typeface="Calibri" panose="020F0502020204030204" pitchFamily="34" charset="0"/>
                <a:cs typeface="Tw Cen MT"/>
              </a:rPr>
              <a:t>dis</a:t>
            </a:r>
            <a:r>
              <a:rPr sz="1400" spc="-5" dirty="0">
                <a:latin typeface="Calibri" panose="020F0502020204030204" pitchFamily="34" charset="0"/>
                <a:cs typeface="Tw Cen MT"/>
              </a:rPr>
              <a:t>tr</a:t>
            </a:r>
            <a:r>
              <a:rPr sz="1400" spc="-15" dirty="0">
                <a:latin typeface="Calibri" panose="020F0502020204030204" pitchFamily="34" charset="0"/>
                <a:cs typeface="Tw Cen MT"/>
              </a:rPr>
              <a:t>i</a:t>
            </a:r>
            <a:r>
              <a:rPr sz="1400" spc="-10" dirty="0">
                <a:latin typeface="Calibri" panose="020F0502020204030204" pitchFamily="34" charset="0"/>
                <a:cs typeface="Tw Cen MT"/>
              </a:rPr>
              <a:t>ct</a:t>
            </a:r>
            <a:r>
              <a:rPr sz="1400" spc="30" dirty="0">
                <a:latin typeface="Calibri" panose="020F0502020204030204" pitchFamily="34" charset="0"/>
                <a:cs typeface="Tw Cen MT"/>
              </a:rPr>
              <a:t> </a:t>
            </a:r>
            <a:r>
              <a:rPr sz="1400" spc="-10" dirty="0">
                <a:latin typeface="Calibri" panose="020F0502020204030204" pitchFamily="34" charset="0"/>
                <a:cs typeface="Tw Cen MT"/>
              </a:rPr>
              <a:t>test secu</a:t>
            </a:r>
            <a:r>
              <a:rPr sz="1400" spc="-20" dirty="0">
                <a:latin typeface="Calibri" panose="020F0502020204030204" pitchFamily="34" charset="0"/>
                <a:cs typeface="Tw Cen MT"/>
              </a:rPr>
              <a:t>r</a:t>
            </a:r>
            <a:r>
              <a:rPr sz="1400" spc="-10" dirty="0">
                <a:latin typeface="Calibri" panose="020F0502020204030204" pitchFamily="34" charset="0"/>
                <a:cs typeface="Tw Cen MT"/>
              </a:rPr>
              <a:t>ity</a:t>
            </a:r>
            <a:r>
              <a:rPr sz="1400" spc="15" dirty="0">
                <a:latin typeface="Calibri" panose="020F0502020204030204" pitchFamily="34" charset="0"/>
                <a:cs typeface="Tw Cen MT"/>
              </a:rPr>
              <a:t> </a:t>
            </a:r>
            <a:r>
              <a:rPr sz="1400" spc="-5" dirty="0">
                <a:latin typeface="Calibri" panose="020F0502020204030204" pitchFamily="34" charset="0"/>
                <a:cs typeface="Tw Cen MT"/>
              </a:rPr>
              <a:t>t</a:t>
            </a:r>
            <a:r>
              <a:rPr sz="1400" spc="-30" dirty="0">
                <a:latin typeface="Calibri" panose="020F0502020204030204" pitchFamily="34" charset="0"/>
                <a:cs typeface="Tw Cen MT"/>
              </a:rPr>
              <a:t>r</a:t>
            </a:r>
            <a:r>
              <a:rPr sz="1400" spc="-15" dirty="0">
                <a:latin typeface="Calibri" panose="020F0502020204030204" pitchFamily="34" charset="0"/>
                <a:cs typeface="Tw Cen MT"/>
              </a:rPr>
              <a:t>aini</a:t>
            </a:r>
            <a:r>
              <a:rPr sz="1400" spc="-10" dirty="0">
                <a:latin typeface="Calibri" panose="020F0502020204030204" pitchFamily="34" charset="0"/>
                <a:cs typeface="Tw Cen MT"/>
              </a:rPr>
              <a:t>ng</a:t>
            </a:r>
            <a:endParaRPr sz="1400" dirty="0">
              <a:latin typeface="Calibri" panose="020F0502020204030204" pitchFamily="34" charset="0"/>
              <a:cs typeface="Tw Cen MT"/>
            </a:endParaRPr>
          </a:p>
        </p:txBody>
      </p:sp>
      <p:sp>
        <p:nvSpPr>
          <p:cNvPr id="4" name="object 4"/>
          <p:cNvSpPr txBox="1"/>
          <p:nvPr/>
        </p:nvSpPr>
        <p:spPr>
          <a:xfrm>
            <a:off x="5257800" y="995636"/>
            <a:ext cx="3440099" cy="3576364"/>
          </a:xfrm>
          <a:prstGeom prst="rect">
            <a:avLst/>
          </a:prstGeom>
        </p:spPr>
        <p:txBody>
          <a:bodyPr vert="horz" wrap="square" lIns="0" tIns="0" rIns="0" bIns="0" rtlCol="0">
            <a:spAutoFit/>
          </a:bodyPr>
          <a:lstStyle/>
          <a:p>
            <a:pPr marL="298450" indent="-285750">
              <a:lnSpc>
                <a:spcPct val="100000"/>
              </a:lnSpc>
              <a:buClr>
                <a:srgbClr val="0070C0"/>
              </a:buClr>
              <a:buSzPct val="100000"/>
              <a:buFont typeface="Courier New" panose="02070309020205020404" pitchFamily="49" charset="0"/>
              <a:buChar char="o"/>
              <a:tabLst>
                <a:tab pos="332740" algn="l"/>
              </a:tabLst>
            </a:pPr>
            <a:r>
              <a:rPr sz="1600" b="1" u="sng" spc="-25" dirty="0">
                <a:latin typeface="Calibri" panose="020F0502020204030204" pitchFamily="34" charset="0"/>
                <a:cs typeface="Tw Cen MT"/>
              </a:rPr>
              <a:t>Q</a:t>
            </a:r>
            <a:r>
              <a:rPr sz="1600" b="1" u="sng" spc="-10" dirty="0">
                <a:latin typeface="Calibri" panose="020F0502020204030204" pitchFamily="34" charset="0"/>
                <a:cs typeface="Tw Cen MT"/>
              </a:rPr>
              <a:t>ual</a:t>
            </a:r>
            <a:r>
              <a:rPr sz="1600" b="1" u="sng" dirty="0">
                <a:latin typeface="Calibri" panose="020F0502020204030204" pitchFamily="34" charset="0"/>
                <a:cs typeface="Tw Cen MT"/>
              </a:rPr>
              <a:t>i</a:t>
            </a:r>
            <a:r>
              <a:rPr sz="1600" b="1" u="sng" spc="-5" dirty="0">
                <a:latin typeface="Calibri" panose="020F0502020204030204" pitchFamily="34" charset="0"/>
                <a:cs typeface="Tw Cen MT"/>
              </a:rPr>
              <a:t>f</a:t>
            </a:r>
            <a:r>
              <a:rPr sz="1600" b="1" u="sng" dirty="0">
                <a:latin typeface="Calibri" panose="020F0502020204030204" pitchFamily="34" charset="0"/>
                <a:cs typeface="Tw Cen MT"/>
              </a:rPr>
              <a:t>i</a:t>
            </a:r>
            <a:r>
              <a:rPr sz="1600" b="1" u="sng" spc="-10" dirty="0">
                <a:latin typeface="Calibri" panose="020F0502020204030204" pitchFamily="34" charset="0"/>
                <a:cs typeface="Tw Cen MT"/>
              </a:rPr>
              <a:t>ed</a:t>
            </a:r>
            <a:r>
              <a:rPr sz="1600" b="1" u="sng" spc="-20" dirty="0">
                <a:latin typeface="Calibri" panose="020F0502020204030204" pitchFamily="34" charset="0"/>
                <a:cs typeface="Tw Cen MT"/>
              </a:rPr>
              <a:t> </a:t>
            </a:r>
            <a:r>
              <a:rPr sz="1600" b="1" u="sng" spc="-45" dirty="0">
                <a:latin typeface="Calibri" panose="020F0502020204030204" pitchFamily="34" charset="0"/>
                <a:cs typeface="Tw Cen MT"/>
              </a:rPr>
              <a:t>T</a:t>
            </a:r>
            <a:r>
              <a:rPr sz="1600" b="1" u="sng" spc="0" dirty="0">
                <a:latin typeface="Calibri" panose="020F0502020204030204" pitchFamily="34" charset="0"/>
                <a:cs typeface="Tw Cen MT"/>
              </a:rPr>
              <a:t>r</a:t>
            </a:r>
            <a:r>
              <a:rPr sz="1600" b="1" u="sng" spc="-10" dirty="0">
                <a:latin typeface="Calibri" panose="020F0502020204030204" pitchFamily="34" charset="0"/>
                <a:cs typeface="Tw Cen MT"/>
              </a:rPr>
              <a:t>ain</a:t>
            </a:r>
            <a:r>
              <a:rPr sz="1600" b="1" u="sng" spc="-5" dirty="0">
                <a:latin typeface="Calibri" panose="020F0502020204030204" pitchFamily="34" charset="0"/>
                <a:cs typeface="Tw Cen MT"/>
              </a:rPr>
              <a:t>er</a:t>
            </a:r>
            <a:r>
              <a:rPr sz="1600" b="1" u="sng" spc="-10" dirty="0">
                <a:latin typeface="Calibri" panose="020F0502020204030204" pitchFamily="34" charset="0"/>
                <a:cs typeface="Tw Cen MT"/>
              </a:rPr>
              <a:t> (QT)</a:t>
            </a:r>
            <a:endParaRPr sz="1600" dirty="0">
              <a:latin typeface="Calibri" panose="020F0502020204030204" pitchFamily="34" charset="0"/>
              <a:cs typeface="Tw Cen MT"/>
            </a:endParaRPr>
          </a:p>
          <a:p>
            <a:pPr marL="722630" lvl="1" indent="-342900">
              <a:lnSpc>
                <a:spcPct val="100000"/>
              </a:lnSpc>
              <a:spcBef>
                <a:spcPts val="215"/>
              </a:spcBef>
              <a:buClr>
                <a:srgbClr val="0070C0"/>
              </a:buClr>
              <a:buSzPct val="100000"/>
              <a:buFont typeface="Wingdings" panose="05000000000000000000" pitchFamily="2" charset="2"/>
              <a:buChar char="§"/>
              <a:tabLst>
                <a:tab pos="652780" algn="l"/>
              </a:tabLst>
            </a:pPr>
            <a:r>
              <a:rPr sz="1400" spc="-10" dirty="0" smtClean="0">
                <a:latin typeface="Calibri" panose="020F0502020204030204" pitchFamily="34" charset="0"/>
                <a:cs typeface="Tw Cen MT"/>
              </a:rPr>
              <a:t>In</a:t>
            </a:r>
            <a:r>
              <a:rPr sz="1400" spc="-5" dirty="0" smtClean="0">
                <a:latin typeface="Calibri" panose="020F0502020204030204" pitchFamily="34" charset="0"/>
                <a:cs typeface="Tw Cen MT"/>
              </a:rPr>
              <a:t> </a:t>
            </a:r>
            <a:r>
              <a:rPr sz="1400" spc="-20" dirty="0">
                <a:latin typeface="Calibri" panose="020F0502020204030204" pitchFamily="34" charset="0"/>
                <a:cs typeface="Tw Cen MT"/>
              </a:rPr>
              <a:t>a</a:t>
            </a:r>
            <a:r>
              <a:rPr sz="1400" spc="-15" dirty="0">
                <a:latin typeface="Calibri" panose="020F0502020204030204" pitchFamily="34" charset="0"/>
                <a:cs typeface="Tw Cen MT"/>
              </a:rPr>
              <a:t>dditio</a:t>
            </a:r>
            <a:r>
              <a:rPr sz="1400" spc="-10" dirty="0">
                <a:latin typeface="Calibri" panose="020F0502020204030204" pitchFamily="34" charset="0"/>
                <a:cs typeface="Tw Cen MT"/>
              </a:rPr>
              <a:t>n</a:t>
            </a:r>
            <a:r>
              <a:rPr sz="1400" spc="35" dirty="0">
                <a:latin typeface="Calibri" panose="020F0502020204030204" pitchFamily="34" charset="0"/>
                <a:cs typeface="Tw Cen MT"/>
              </a:rPr>
              <a:t> </a:t>
            </a:r>
            <a:r>
              <a:rPr sz="1400" spc="-10" dirty="0">
                <a:latin typeface="Calibri" panose="020F0502020204030204" pitchFamily="34" charset="0"/>
                <a:cs typeface="Tw Cen MT"/>
              </a:rPr>
              <a:t>to</a:t>
            </a:r>
            <a:r>
              <a:rPr sz="1400" dirty="0">
                <a:latin typeface="Calibri" panose="020F0502020204030204" pitchFamily="34" charset="0"/>
                <a:cs typeface="Tw Cen MT"/>
              </a:rPr>
              <a:t> </a:t>
            </a:r>
            <a:r>
              <a:rPr sz="1400" spc="-10" dirty="0">
                <a:latin typeface="Calibri" panose="020F0502020204030204" pitchFamily="34" charset="0"/>
                <a:cs typeface="Tw Cen MT"/>
              </a:rPr>
              <a:t>QA</a:t>
            </a:r>
            <a:r>
              <a:rPr sz="1400" spc="-15" dirty="0">
                <a:latin typeface="Calibri" panose="020F0502020204030204" pitchFamily="34" charset="0"/>
                <a:cs typeface="Tw Cen MT"/>
              </a:rPr>
              <a:t> </a:t>
            </a:r>
            <a:r>
              <a:rPr sz="1400" spc="-10" dirty="0">
                <a:latin typeface="Calibri" panose="020F0502020204030204" pitchFamily="34" charset="0"/>
                <a:cs typeface="Tw Cen MT"/>
              </a:rPr>
              <a:t>res</a:t>
            </a:r>
            <a:r>
              <a:rPr sz="1400" spc="-20" dirty="0">
                <a:latin typeface="Calibri" panose="020F0502020204030204" pitchFamily="34" charset="0"/>
                <a:cs typeface="Tw Cen MT"/>
              </a:rPr>
              <a:t>p</a:t>
            </a:r>
            <a:r>
              <a:rPr sz="1400" spc="-10" dirty="0">
                <a:latin typeface="Calibri" panose="020F0502020204030204" pitchFamily="34" charset="0"/>
                <a:cs typeface="Tw Cen MT"/>
              </a:rPr>
              <a:t>on</a:t>
            </a:r>
            <a:r>
              <a:rPr sz="1400" spc="-20" dirty="0">
                <a:latin typeface="Calibri" panose="020F0502020204030204" pitchFamily="34" charset="0"/>
                <a:cs typeface="Tw Cen MT"/>
              </a:rPr>
              <a:t>s</a:t>
            </a:r>
            <a:r>
              <a:rPr sz="1400" spc="-10" dirty="0">
                <a:latin typeface="Calibri" panose="020F0502020204030204" pitchFamily="34" charset="0"/>
                <a:cs typeface="Tw Cen MT"/>
              </a:rPr>
              <a:t>i</a:t>
            </a:r>
            <a:r>
              <a:rPr sz="1400" spc="-20" dirty="0">
                <a:latin typeface="Calibri" panose="020F0502020204030204" pitchFamily="34" charset="0"/>
                <a:cs typeface="Tw Cen MT"/>
              </a:rPr>
              <a:t>b</a:t>
            </a:r>
            <a:r>
              <a:rPr sz="1400" spc="-10" dirty="0">
                <a:latin typeface="Calibri" panose="020F0502020204030204" pitchFamily="34" charset="0"/>
                <a:cs typeface="Tw Cen MT"/>
              </a:rPr>
              <a:t>il</a:t>
            </a:r>
            <a:r>
              <a:rPr sz="1400" dirty="0">
                <a:latin typeface="Calibri" panose="020F0502020204030204" pitchFamily="34" charset="0"/>
                <a:cs typeface="Tw Cen MT"/>
              </a:rPr>
              <a:t>i</a:t>
            </a:r>
            <a:r>
              <a:rPr sz="1400" spc="-5" dirty="0">
                <a:latin typeface="Calibri" panose="020F0502020204030204" pitchFamily="34" charset="0"/>
                <a:cs typeface="Tw Cen MT"/>
              </a:rPr>
              <a:t>ties</a:t>
            </a:r>
            <a:r>
              <a:rPr sz="1400" spc="-5" dirty="0" smtClean="0">
                <a:latin typeface="Calibri" panose="020F0502020204030204" pitchFamily="34" charset="0"/>
                <a:cs typeface="Tw Cen MT"/>
              </a:rPr>
              <a:t>:</a:t>
            </a:r>
            <a:endParaRPr sz="1400" dirty="0">
              <a:latin typeface="Calibri" panose="020F0502020204030204" pitchFamily="34" charset="0"/>
              <a:cs typeface="Tw Cen MT"/>
            </a:endParaRPr>
          </a:p>
          <a:p>
            <a:pPr marL="984250" lvl="2" indent="-285750">
              <a:lnSpc>
                <a:spcPct val="100000"/>
              </a:lnSpc>
              <a:spcBef>
                <a:spcPts val="120"/>
              </a:spcBef>
              <a:buClr>
                <a:srgbClr val="0070C0"/>
              </a:buClr>
              <a:buSzPct val="100000"/>
              <a:buFont typeface="Wingdings" panose="05000000000000000000" pitchFamily="2" charset="2"/>
              <a:buChar char="ü"/>
              <a:tabLst>
                <a:tab pos="927100" algn="l"/>
              </a:tabLst>
            </a:pPr>
            <a:r>
              <a:rPr sz="1400" spc="-10" dirty="0">
                <a:latin typeface="Calibri" panose="020F0502020204030204" pitchFamily="34" charset="0"/>
                <a:cs typeface="Tw Cen MT"/>
              </a:rPr>
              <a:t>Se</a:t>
            </a:r>
            <a:r>
              <a:rPr sz="1400" spc="40" dirty="0">
                <a:latin typeface="Calibri" panose="020F0502020204030204" pitchFamily="34" charset="0"/>
                <a:cs typeface="Tw Cen MT"/>
              </a:rPr>
              <a:t>r</a:t>
            </a:r>
            <a:r>
              <a:rPr sz="1400" spc="-50" dirty="0">
                <a:latin typeface="Calibri" panose="020F0502020204030204" pitchFamily="34" charset="0"/>
                <a:cs typeface="Tw Cen MT"/>
              </a:rPr>
              <a:t>v</a:t>
            </a:r>
            <a:r>
              <a:rPr sz="1400" spc="-10" dirty="0">
                <a:latin typeface="Calibri" panose="020F0502020204030204" pitchFamily="34" charset="0"/>
                <a:cs typeface="Tw Cen MT"/>
              </a:rPr>
              <a:t>es</a:t>
            </a:r>
            <a:r>
              <a:rPr sz="1400" spc="5" dirty="0">
                <a:latin typeface="Calibri" panose="020F0502020204030204" pitchFamily="34" charset="0"/>
                <a:cs typeface="Tw Cen MT"/>
              </a:rPr>
              <a:t> </a:t>
            </a:r>
            <a:r>
              <a:rPr sz="1400" spc="-20" dirty="0">
                <a:latin typeface="Calibri" panose="020F0502020204030204" pitchFamily="34" charset="0"/>
                <a:cs typeface="Tw Cen MT"/>
              </a:rPr>
              <a:t>a</a:t>
            </a:r>
            <a:r>
              <a:rPr sz="1400" spc="-10" dirty="0">
                <a:latin typeface="Calibri" panose="020F0502020204030204" pitchFamily="34" charset="0"/>
                <a:cs typeface="Tw Cen MT"/>
              </a:rPr>
              <a:t>s</a:t>
            </a:r>
            <a:r>
              <a:rPr sz="1400" spc="5" dirty="0">
                <a:latin typeface="Calibri" panose="020F0502020204030204" pitchFamily="34" charset="0"/>
                <a:cs typeface="Tw Cen MT"/>
              </a:rPr>
              <a:t> </a:t>
            </a:r>
            <a:r>
              <a:rPr sz="1400" spc="-5" dirty="0">
                <a:latin typeface="Calibri" panose="020F0502020204030204" pitchFamily="34" charset="0"/>
                <a:cs typeface="Tw Cen MT"/>
              </a:rPr>
              <a:t>t</a:t>
            </a:r>
            <a:r>
              <a:rPr sz="1400" spc="-15" dirty="0">
                <a:latin typeface="Calibri" panose="020F0502020204030204" pitchFamily="34" charset="0"/>
                <a:cs typeface="Tw Cen MT"/>
              </a:rPr>
              <a:t>h</a:t>
            </a:r>
            <a:r>
              <a:rPr sz="1400" spc="-10" dirty="0">
                <a:latin typeface="Calibri" panose="020F0502020204030204" pitchFamily="34" charset="0"/>
                <a:cs typeface="Tw Cen MT"/>
              </a:rPr>
              <a:t>e</a:t>
            </a:r>
            <a:r>
              <a:rPr sz="1400" dirty="0">
                <a:latin typeface="Calibri" panose="020F0502020204030204" pitchFamily="34" charset="0"/>
                <a:cs typeface="Tw Cen MT"/>
              </a:rPr>
              <a:t> </a:t>
            </a:r>
            <a:r>
              <a:rPr sz="1400" spc="-10" dirty="0">
                <a:latin typeface="Calibri" panose="020F0502020204030204" pitchFamily="34" charset="0"/>
                <a:cs typeface="Tw Cen MT"/>
              </a:rPr>
              <a:t>loc</a:t>
            </a:r>
            <a:r>
              <a:rPr sz="1400" spc="-20" dirty="0">
                <a:latin typeface="Calibri" panose="020F0502020204030204" pitchFamily="34" charset="0"/>
                <a:cs typeface="Tw Cen MT"/>
              </a:rPr>
              <a:t>a</a:t>
            </a:r>
            <a:r>
              <a:rPr sz="1400" dirty="0">
                <a:latin typeface="Calibri" panose="020F0502020204030204" pitchFamily="34" charset="0"/>
                <a:cs typeface="Tw Cen MT"/>
              </a:rPr>
              <a:t>l</a:t>
            </a:r>
            <a:r>
              <a:rPr sz="1400" spc="10" dirty="0">
                <a:latin typeface="Calibri" panose="020F0502020204030204" pitchFamily="34" charset="0"/>
                <a:cs typeface="Tw Cen MT"/>
              </a:rPr>
              <a:t> </a:t>
            </a:r>
            <a:r>
              <a:rPr sz="1400" spc="-20" dirty="0">
                <a:latin typeface="Calibri" panose="020F0502020204030204" pitchFamily="34" charset="0"/>
                <a:cs typeface="Tw Cen MT"/>
              </a:rPr>
              <a:t>p</a:t>
            </a:r>
            <a:r>
              <a:rPr sz="1400" spc="-10" dirty="0">
                <a:latin typeface="Calibri" panose="020F0502020204030204" pitchFamily="34" charset="0"/>
                <a:cs typeface="Tw Cen MT"/>
              </a:rPr>
              <a:t>oi</a:t>
            </a:r>
            <a:r>
              <a:rPr sz="1400" spc="-20" dirty="0">
                <a:latin typeface="Calibri" panose="020F0502020204030204" pitchFamily="34" charset="0"/>
                <a:cs typeface="Tw Cen MT"/>
              </a:rPr>
              <a:t>n</a:t>
            </a:r>
            <a:r>
              <a:rPr sz="1400" spc="-5" dirty="0">
                <a:latin typeface="Calibri" panose="020F0502020204030204" pitchFamily="34" charset="0"/>
                <a:cs typeface="Tw Cen MT"/>
              </a:rPr>
              <a:t>t</a:t>
            </a:r>
            <a:r>
              <a:rPr sz="1400" spc="10" dirty="0">
                <a:latin typeface="Calibri" panose="020F0502020204030204" pitchFamily="34" charset="0"/>
                <a:cs typeface="Tw Cen MT"/>
              </a:rPr>
              <a:t> </a:t>
            </a:r>
            <a:r>
              <a:rPr sz="1400" spc="-20" dirty="0">
                <a:latin typeface="Calibri" panose="020F0502020204030204" pitchFamily="34" charset="0"/>
                <a:cs typeface="Tw Cen MT"/>
              </a:rPr>
              <a:t>p</a:t>
            </a:r>
            <a:r>
              <a:rPr sz="1400" spc="-10" dirty="0">
                <a:latin typeface="Calibri" panose="020F0502020204030204" pitchFamily="34" charset="0"/>
                <a:cs typeface="Tw Cen MT"/>
              </a:rPr>
              <a:t>er</a:t>
            </a:r>
            <a:r>
              <a:rPr sz="1400" spc="-20" dirty="0">
                <a:latin typeface="Calibri" panose="020F0502020204030204" pitchFamily="34" charset="0"/>
                <a:cs typeface="Tw Cen MT"/>
              </a:rPr>
              <a:t>s</a:t>
            </a:r>
            <a:r>
              <a:rPr sz="1400" spc="-10" dirty="0">
                <a:latin typeface="Calibri" panose="020F0502020204030204" pitchFamily="34" charset="0"/>
                <a:cs typeface="Tw Cen MT"/>
              </a:rPr>
              <a:t>on</a:t>
            </a:r>
            <a:endParaRPr sz="1400" dirty="0">
              <a:latin typeface="Calibri" panose="020F0502020204030204" pitchFamily="34" charset="0"/>
              <a:cs typeface="Tw Cen MT"/>
            </a:endParaRPr>
          </a:p>
          <a:p>
            <a:pPr marL="984250" marR="87630" lvl="2" indent="-285750">
              <a:lnSpc>
                <a:spcPct val="80000"/>
              </a:lnSpc>
              <a:spcBef>
                <a:spcPts val="490"/>
              </a:spcBef>
              <a:buClr>
                <a:srgbClr val="0070C0"/>
              </a:buClr>
              <a:buSzPct val="100000"/>
              <a:buFont typeface="Wingdings" panose="05000000000000000000" pitchFamily="2" charset="2"/>
              <a:buChar char="ü"/>
              <a:tabLst>
                <a:tab pos="927100" algn="l"/>
              </a:tabLst>
            </a:pPr>
            <a:r>
              <a:rPr sz="1400" spc="-10" dirty="0">
                <a:latin typeface="Calibri" panose="020F0502020204030204" pitchFamily="34" charset="0"/>
                <a:cs typeface="Tw Cen MT"/>
              </a:rPr>
              <a:t>P</a:t>
            </a:r>
            <a:r>
              <a:rPr sz="1400" spc="-50" dirty="0">
                <a:latin typeface="Calibri" panose="020F0502020204030204" pitchFamily="34" charset="0"/>
                <a:cs typeface="Tw Cen MT"/>
              </a:rPr>
              <a:t>r</a:t>
            </a:r>
            <a:r>
              <a:rPr sz="1400" spc="-10" dirty="0">
                <a:latin typeface="Calibri" panose="020F0502020204030204" pitchFamily="34" charset="0"/>
                <a:cs typeface="Tw Cen MT"/>
              </a:rPr>
              <a:t>ovi</a:t>
            </a:r>
            <a:r>
              <a:rPr sz="1400" spc="-20" dirty="0">
                <a:latin typeface="Calibri" panose="020F0502020204030204" pitchFamily="34" charset="0"/>
                <a:cs typeface="Tw Cen MT"/>
              </a:rPr>
              <a:t>d</a:t>
            </a:r>
            <a:r>
              <a:rPr sz="1400" spc="-10" dirty="0">
                <a:latin typeface="Calibri" panose="020F0502020204030204" pitchFamily="34" charset="0"/>
                <a:cs typeface="Tw Cen MT"/>
              </a:rPr>
              <a:t>es</a:t>
            </a:r>
            <a:r>
              <a:rPr sz="1400" spc="20" dirty="0">
                <a:latin typeface="Calibri" panose="020F0502020204030204" pitchFamily="34" charset="0"/>
                <a:cs typeface="Tw Cen MT"/>
              </a:rPr>
              <a:t> </a:t>
            </a:r>
            <a:r>
              <a:rPr sz="1400" spc="-5" dirty="0">
                <a:latin typeface="Calibri" panose="020F0502020204030204" pitchFamily="34" charset="0"/>
                <a:cs typeface="Tw Cen MT"/>
              </a:rPr>
              <a:t>t</a:t>
            </a:r>
            <a:r>
              <a:rPr sz="1400" spc="-30" dirty="0">
                <a:latin typeface="Calibri" panose="020F0502020204030204" pitchFamily="34" charset="0"/>
                <a:cs typeface="Tw Cen MT"/>
              </a:rPr>
              <a:t>r</a:t>
            </a:r>
            <a:r>
              <a:rPr sz="1400" spc="-15" dirty="0">
                <a:latin typeface="Calibri" panose="020F0502020204030204" pitchFamily="34" charset="0"/>
                <a:cs typeface="Tw Cen MT"/>
              </a:rPr>
              <a:t>aini</a:t>
            </a:r>
            <a:r>
              <a:rPr sz="1400" spc="-10" dirty="0">
                <a:latin typeface="Calibri" panose="020F0502020204030204" pitchFamily="34" charset="0"/>
                <a:cs typeface="Tw Cen MT"/>
              </a:rPr>
              <a:t>ng</a:t>
            </a:r>
            <a:r>
              <a:rPr sz="1400" spc="25" dirty="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nd</a:t>
            </a:r>
            <a:r>
              <a:rPr sz="1400" spc="15" dirty="0">
                <a:latin typeface="Calibri" panose="020F0502020204030204" pitchFamily="34" charset="0"/>
                <a:cs typeface="Tw Cen MT"/>
              </a:rPr>
              <a:t> </a:t>
            </a:r>
            <a:r>
              <a:rPr sz="1400" spc="-10" dirty="0">
                <a:latin typeface="Calibri" panose="020F0502020204030204" pitchFamily="34" charset="0"/>
                <a:cs typeface="Tw Cen MT"/>
              </a:rPr>
              <a:t>coa</a:t>
            </a:r>
            <a:r>
              <a:rPr sz="1400" spc="40" dirty="0">
                <a:latin typeface="Calibri" panose="020F0502020204030204" pitchFamily="34" charset="0"/>
                <a:cs typeface="Tw Cen MT"/>
              </a:rPr>
              <a:t>c</a:t>
            </a:r>
            <a:r>
              <a:rPr sz="1400" spc="-10" dirty="0">
                <a:latin typeface="Calibri" panose="020F0502020204030204" pitchFamily="34" charset="0"/>
                <a:cs typeface="Tw Cen MT"/>
              </a:rPr>
              <a:t>hi</a:t>
            </a:r>
            <a:r>
              <a:rPr sz="1400" spc="-20" dirty="0">
                <a:latin typeface="Calibri" panose="020F0502020204030204" pitchFamily="34" charset="0"/>
                <a:cs typeface="Tw Cen MT"/>
              </a:rPr>
              <a:t>n</a:t>
            </a:r>
            <a:r>
              <a:rPr sz="1400" spc="-10" dirty="0">
                <a:latin typeface="Calibri" panose="020F0502020204030204" pitchFamily="34" charset="0"/>
                <a:cs typeface="Tw Cen MT"/>
              </a:rPr>
              <a:t>g</a:t>
            </a:r>
            <a:r>
              <a:rPr sz="1400" spc="20" dirty="0">
                <a:latin typeface="Calibri" panose="020F0502020204030204" pitchFamily="34" charset="0"/>
                <a:cs typeface="Tw Cen MT"/>
              </a:rPr>
              <a:t> </a:t>
            </a:r>
            <a:r>
              <a:rPr sz="1400" spc="-10" dirty="0">
                <a:latin typeface="Calibri" panose="020F0502020204030204" pitchFamily="34" charset="0"/>
                <a:cs typeface="Tw Cen MT"/>
              </a:rPr>
              <a:t>to</a:t>
            </a:r>
            <a:r>
              <a:rPr sz="1400" dirty="0">
                <a:latin typeface="Calibri" panose="020F0502020204030204" pitchFamily="34" charset="0"/>
                <a:cs typeface="Tw Cen MT"/>
              </a:rPr>
              <a:t> </a:t>
            </a:r>
            <a:r>
              <a:rPr sz="1400" spc="-10" dirty="0">
                <a:latin typeface="Calibri" panose="020F0502020204030204" pitchFamily="34" charset="0"/>
                <a:cs typeface="Tw Cen MT"/>
              </a:rPr>
              <a:t>l</a:t>
            </a:r>
            <a:r>
              <a:rPr sz="1400" spc="-5" dirty="0">
                <a:latin typeface="Calibri" panose="020F0502020204030204" pitchFamily="34" charset="0"/>
                <a:cs typeface="Tw Cen MT"/>
              </a:rPr>
              <a:t>o</a:t>
            </a:r>
            <a:r>
              <a:rPr sz="1400" spc="-10" dirty="0">
                <a:latin typeface="Calibri" panose="020F0502020204030204" pitchFamily="34" charset="0"/>
                <a:cs typeface="Tw Cen MT"/>
              </a:rPr>
              <a:t>c</a:t>
            </a:r>
            <a:r>
              <a:rPr sz="1400" spc="-20" dirty="0">
                <a:latin typeface="Calibri" panose="020F0502020204030204" pitchFamily="34" charset="0"/>
                <a:cs typeface="Tw Cen MT"/>
              </a:rPr>
              <a:t>a</a:t>
            </a:r>
            <a:r>
              <a:rPr sz="1400" spc="-5" dirty="0">
                <a:latin typeface="Calibri" panose="020F0502020204030204" pitchFamily="34" charset="0"/>
                <a:cs typeface="Tw Cen MT"/>
              </a:rPr>
              <a:t>l</a:t>
            </a:r>
            <a:r>
              <a:rPr sz="1400" spc="-10" dirty="0">
                <a:latin typeface="Calibri" panose="020F0502020204030204" pitchFamily="34" charset="0"/>
                <a:cs typeface="Tw Cen MT"/>
              </a:rPr>
              <a:t> Qu</a:t>
            </a:r>
            <a:r>
              <a:rPr sz="1400" spc="-20" dirty="0">
                <a:latin typeface="Calibri" panose="020F0502020204030204" pitchFamily="34" charset="0"/>
                <a:cs typeface="Tw Cen MT"/>
              </a:rPr>
              <a:t>a</a:t>
            </a:r>
            <a:r>
              <a:rPr sz="1400" spc="-10" dirty="0">
                <a:latin typeface="Calibri" panose="020F0502020204030204" pitchFamily="34" charset="0"/>
                <a:cs typeface="Tw Cen MT"/>
              </a:rPr>
              <a:t>li</a:t>
            </a:r>
            <a:r>
              <a:rPr sz="1400" spc="-20" dirty="0">
                <a:latin typeface="Calibri" panose="020F0502020204030204" pitchFamily="34" charset="0"/>
                <a:cs typeface="Tw Cen MT"/>
              </a:rPr>
              <a:t>f</a:t>
            </a:r>
            <a:r>
              <a:rPr sz="1400" spc="-15" dirty="0">
                <a:latin typeface="Calibri" panose="020F0502020204030204" pitchFamily="34" charset="0"/>
                <a:cs typeface="Tw Cen MT"/>
              </a:rPr>
              <a:t>ie</a:t>
            </a:r>
            <a:r>
              <a:rPr sz="1400" spc="-10" dirty="0">
                <a:latin typeface="Calibri" panose="020F0502020204030204" pitchFamily="34" charset="0"/>
                <a:cs typeface="Tw Cen MT"/>
              </a:rPr>
              <a:t>d</a:t>
            </a:r>
            <a:r>
              <a:rPr sz="1400" spc="35" dirty="0">
                <a:latin typeface="Calibri" panose="020F0502020204030204" pitchFamily="34" charset="0"/>
                <a:cs typeface="Tw Cen MT"/>
              </a:rPr>
              <a:t> </a:t>
            </a:r>
            <a:r>
              <a:rPr sz="1400" spc="-10" dirty="0">
                <a:latin typeface="Calibri" panose="020F0502020204030204" pitchFamily="34" charset="0"/>
                <a:cs typeface="Tw Cen MT"/>
              </a:rPr>
              <a:t>A</a:t>
            </a:r>
            <a:r>
              <a:rPr sz="1400" spc="-20" dirty="0">
                <a:latin typeface="Calibri" panose="020F0502020204030204" pitchFamily="34" charset="0"/>
                <a:cs typeface="Tw Cen MT"/>
              </a:rPr>
              <a:t>s</a:t>
            </a:r>
            <a:r>
              <a:rPr sz="1400" spc="-10" dirty="0">
                <a:latin typeface="Calibri" panose="020F0502020204030204" pitchFamily="34" charset="0"/>
                <a:cs typeface="Tw Cen MT"/>
              </a:rPr>
              <a:t>sessors</a:t>
            </a:r>
            <a:endParaRPr sz="1400" dirty="0">
              <a:latin typeface="Calibri" panose="020F0502020204030204" pitchFamily="34" charset="0"/>
              <a:cs typeface="Tw Cen MT"/>
            </a:endParaRPr>
          </a:p>
          <a:p>
            <a:pPr marL="984250" marR="152400" lvl="2" indent="-285750">
              <a:lnSpc>
                <a:spcPts val="1540"/>
              </a:lnSpc>
              <a:spcBef>
                <a:spcPts val="484"/>
              </a:spcBef>
              <a:buClr>
                <a:srgbClr val="0070C0"/>
              </a:buClr>
              <a:buSzPct val="100000"/>
              <a:buFont typeface="Wingdings" panose="05000000000000000000" pitchFamily="2" charset="2"/>
              <a:buChar char="ü"/>
              <a:tabLst>
                <a:tab pos="927100" algn="l"/>
              </a:tabLst>
            </a:pPr>
            <a:r>
              <a:rPr sz="1400" spc="-15" dirty="0">
                <a:latin typeface="Calibri" panose="020F0502020204030204" pitchFamily="34" charset="0"/>
                <a:cs typeface="Tw Cen MT"/>
              </a:rPr>
              <a:t>Ma</a:t>
            </a:r>
            <a:r>
              <a:rPr sz="1400" spc="-10" dirty="0">
                <a:latin typeface="Calibri" panose="020F0502020204030204" pitchFamily="34" charset="0"/>
                <a:cs typeface="Tw Cen MT"/>
              </a:rPr>
              <a:t>n</a:t>
            </a:r>
            <a:r>
              <a:rPr sz="1400" spc="-20" dirty="0">
                <a:latin typeface="Calibri" panose="020F0502020204030204" pitchFamily="34" charset="0"/>
                <a:cs typeface="Tw Cen MT"/>
              </a:rPr>
              <a:t>a</a:t>
            </a:r>
            <a:r>
              <a:rPr sz="1400" spc="-55" dirty="0">
                <a:latin typeface="Calibri" panose="020F0502020204030204" pitchFamily="34" charset="0"/>
                <a:cs typeface="Tw Cen MT"/>
              </a:rPr>
              <a:t>g</a:t>
            </a:r>
            <a:r>
              <a:rPr sz="1400" spc="-10" dirty="0">
                <a:latin typeface="Calibri" panose="020F0502020204030204" pitchFamily="34" charset="0"/>
                <a:cs typeface="Tw Cen MT"/>
              </a:rPr>
              <a:t>es</a:t>
            </a:r>
            <a:r>
              <a:rPr sz="1400" spc="45" dirty="0">
                <a:latin typeface="Calibri" panose="020F0502020204030204" pitchFamily="34" charset="0"/>
                <a:cs typeface="Tw Cen MT"/>
              </a:rPr>
              <a:t> </a:t>
            </a:r>
            <a:r>
              <a:rPr sz="1400" spc="-15" dirty="0">
                <a:latin typeface="Calibri" panose="020F0502020204030204" pitchFamily="34" charset="0"/>
                <a:cs typeface="Tw Cen MT"/>
              </a:rPr>
              <a:t>QA </a:t>
            </a:r>
            <a:r>
              <a:rPr sz="1400" spc="-100" dirty="0">
                <a:latin typeface="Calibri" panose="020F0502020204030204" pitchFamily="34" charset="0"/>
                <a:cs typeface="Tw Cen MT"/>
              </a:rPr>
              <a:t>T</a:t>
            </a:r>
            <a:r>
              <a:rPr sz="1400" spc="-30" dirty="0">
                <a:latin typeface="Calibri" panose="020F0502020204030204" pitchFamily="34" charset="0"/>
                <a:cs typeface="Tw Cen MT"/>
              </a:rPr>
              <a:t>r</a:t>
            </a:r>
            <a:r>
              <a:rPr sz="1400" spc="-15" dirty="0">
                <a:latin typeface="Calibri" panose="020F0502020204030204" pitchFamily="34" charset="0"/>
                <a:cs typeface="Tw Cen MT"/>
              </a:rPr>
              <a:t>aini</a:t>
            </a:r>
            <a:r>
              <a:rPr sz="1400" spc="-10" dirty="0">
                <a:latin typeface="Calibri" panose="020F0502020204030204" pitchFamily="34" charset="0"/>
                <a:cs typeface="Tw Cen MT"/>
              </a:rPr>
              <a:t>ng</a:t>
            </a:r>
            <a:r>
              <a:rPr sz="1400" spc="40" dirty="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nd</a:t>
            </a:r>
            <a:r>
              <a:rPr sz="1400" spc="15" dirty="0">
                <a:latin typeface="Calibri" panose="020F0502020204030204" pitchFamily="34" charset="0"/>
                <a:cs typeface="Tw Cen MT"/>
              </a:rPr>
              <a:t> </a:t>
            </a:r>
            <a:r>
              <a:rPr sz="1400" spc="-10" dirty="0">
                <a:latin typeface="Calibri" panose="020F0502020204030204" pitchFamily="34" charset="0"/>
                <a:cs typeface="Tw Cen MT"/>
              </a:rPr>
              <a:t>P</a:t>
            </a:r>
            <a:r>
              <a:rPr sz="1400" spc="-50" dirty="0">
                <a:latin typeface="Calibri" panose="020F0502020204030204" pitchFamily="34" charset="0"/>
                <a:cs typeface="Tw Cen MT"/>
              </a:rPr>
              <a:t>r</a:t>
            </a:r>
            <a:r>
              <a:rPr sz="1400" spc="-10" dirty="0">
                <a:latin typeface="Calibri" panose="020F0502020204030204" pitchFamily="34" charset="0"/>
                <a:cs typeface="Tw Cen MT"/>
              </a:rPr>
              <a:t>of</a:t>
            </a:r>
            <a:r>
              <a:rPr sz="1400" spc="-15" dirty="0">
                <a:latin typeface="Calibri" panose="020F0502020204030204" pitchFamily="34" charset="0"/>
                <a:cs typeface="Tw Cen MT"/>
              </a:rPr>
              <a:t>i</a:t>
            </a:r>
            <a:r>
              <a:rPr sz="1400" spc="-10" dirty="0">
                <a:latin typeface="Calibri" panose="020F0502020204030204" pitchFamily="34" charset="0"/>
                <a:cs typeface="Tw Cen MT"/>
              </a:rPr>
              <a:t>cien</a:t>
            </a:r>
            <a:r>
              <a:rPr sz="1400" spc="-5" dirty="0">
                <a:latin typeface="Calibri" panose="020F0502020204030204" pitchFamily="34" charset="0"/>
                <a:cs typeface="Tw Cen MT"/>
              </a:rPr>
              <a:t>c</a:t>
            </a:r>
            <a:r>
              <a:rPr sz="1400" spc="-10" dirty="0">
                <a:latin typeface="Calibri" panose="020F0502020204030204" pitchFamily="34" charset="0"/>
                <a:cs typeface="Tw Cen MT"/>
              </a:rPr>
              <a:t>y</a:t>
            </a:r>
            <a:r>
              <a:rPr sz="1400" spc="-5" dirty="0">
                <a:latin typeface="Calibri" panose="020F0502020204030204" pitchFamily="34" charset="0"/>
                <a:cs typeface="Tw Cen MT"/>
              </a:rPr>
              <a:t> </a:t>
            </a:r>
            <a:r>
              <a:rPr sz="1400" spc="-15" dirty="0">
                <a:latin typeface="Calibri" panose="020F0502020204030204" pitchFamily="34" charset="0"/>
                <a:cs typeface="Tw Cen MT"/>
              </a:rPr>
              <a:t>a</a:t>
            </a:r>
            <a:r>
              <a:rPr sz="1400" spc="-10" dirty="0">
                <a:latin typeface="Calibri" panose="020F0502020204030204" pitchFamily="34" charset="0"/>
                <a:cs typeface="Tw Cen MT"/>
              </a:rPr>
              <a:t>c</a:t>
            </a:r>
            <a:r>
              <a:rPr sz="1400" spc="-15" dirty="0">
                <a:latin typeface="Calibri" panose="020F0502020204030204" pitchFamily="34" charset="0"/>
                <a:cs typeface="Tw Cen MT"/>
              </a:rPr>
              <a:t>c</a:t>
            </a:r>
            <a:r>
              <a:rPr sz="1400" spc="-10" dirty="0">
                <a:latin typeface="Calibri" panose="020F0502020204030204" pitchFamily="34" charset="0"/>
                <a:cs typeface="Tw Cen MT"/>
              </a:rPr>
              <a:t>ou</a:t>
            </a:r>
            <a:r>
              <a:rPr sz="1400" spc="-20" dirty="0">
                <a:latin typeface="Calibri" panose="020F0502020204030204" pitchFamily="34" charset="0"/>
                <a:cs typeface="Tw Cen MT"/>
              </a:rPr>
              <a:t>n</a:t>
            </a:r>
            <a:r>
              <a:rPr sz="1400" spc="-5" dirty="0">
                <a:latin typeface="Calibri" panose="020F0502020204030204" pitchFamily="34" charset="0"/>
                <a:cs typeface="Tw Cen MT"/>
              </a:rPr>
              <a:t>ts</a:t>
            </a:r>
            <a:endParaRPr sz="1400" dirty="0">
              <a:latin typeface="Calibri" panose="020F0502020204030204" pitchFamily="34" charset="0"/>
              <a:cs typeface="Tw Cen MT"/>
            </a:endParaRPr>
          </a:p>
          <a:p>
            <a:pPr marL="984250" lvl="2" indent="-285750">
              <a:lnSpc>
                <a:spcPct val="100000"/>
              </a:lnSpc>
              <a:spcBef>
                <a:spcPts val="135"/>
              </a:spcBef>
              <a:buClr>
                <a:srgbClr val="0070C0"/>
              </a:buClr>
              <a:buSzPct val="100000"/>
              <a:buFont typeface="Wingdings" panose="05000000000000000000" pitchFamily="2" charset="2"/>
              <a:buChar char="ü"/>
              <a:tabLst>
                <a:tab pos="927100" algn="l"/>
              </a:tabLst>
            </a:pPr>
            <a:r>
              <a:rPr sz="1400" spc="-10" dirty="0">
                <a:latin typeface="Calibri" panose="020F0502020204030204" pitchFamily="34" charset="0"/>
                <a:cs typeface="Tw Cen MT"/>
              </a:rPr>
              <a:t>F</a:t>
            </a:r>
            <a:r>
              <a:rPr sz="1400" spc="-15" dirty="0">
                <a:latin typeface="Calibri" panose="020F0502020204030204" pitchFamily="34" charset="0"/>
                <a:cs typeface="Tw Cen MT"/>
              </a:rPr>
              <a:t>l</a:t>
            </a:r>
            <a:r>
              <a:rPr sz="1400" spc="-10" dirty="0">
                <a:latin typeface="Calibri" panose="020F0502020204030204" pitchFamily="34" charset="0"/>
                <a:cs typeface="Tw Cen MT"/>
              </a:rPr>
              <a:t>uent</a:t>
            </a:r>
            <a:r>
              <a:rPr sz="1400" spc="5" dirty="0">
                <a:latin typeface="Calibri" panose="020F0502020204030204" pitchFamily="34" charset="0"/>
                <a:cs typeface="Tw Cen MT"/>
              </a:rPr>
              <a:t> </a:t>
            </a:r>
            <a:r>
              <a:rPr sz="1400" spc="-10" dirty="0">
                <a:latin typeface="Calibri" panose="020F0502020204030204" pitchFamily="34" charset="0"/>
                <a:cs typeface="Tw Cen MT"/>
              </a:rPr>
              <a:t>in u</a:t>
            </a:r>
            <a:r>
              <a:rPr sz="1400" spc="-20" dirty="0">
                <a:latin typeface="Calibri" panose="020F0502020204030204" pitchFamily="34" charset="0"/>
                <a:cs typeface="Tw Cen MT"/>
              </a:rPr>
              <a:t>pda</a:t>
            </a:r>
            <a:r>
              <a:rPr sz="1400" spc="-10" dirty="0">
                <a:latin typeface="Calibri" panose="020F0502020204030204" pitchFamily="34" charset="0"/>
                <a:cs typeface="Tw Cen MT"/>
              </a:rPr>
              <a:t>tes</a:t>
            </a:r>
            <a:r>
              <a:rPr sz="1400" spc="35" dirty="0">
                <a:latin typeface="Calibri" panose="020F0502020204030204" pitchFamily="34" charset="0"/>
                <a:cs typeface="Tw Cen MT"/>
              </a:rPr>
              <a:t> </a:t>
            </a:r>
            <a:r>
              <a:rPr sz="1400" spc="-20" dirty="0">
                <a:latin typeface="Calibri" panose="020F0502020204030204" pitchFamily="34" charset="0"/>
                <a:cs typeface="Tw Cen MT"/>
              </a:rPr>
              <a:t>a</a:t>
            </a:r>
            <a:r>
              <a:rPr sz="1400" spc="-10" dirty="0">
                <a:latin typeface="Calibri" panose="020F0502020204030204" pitchFamily="34" charset="0"/>
                <a:cs typeface="Tw Cen MT"/>
              </a:rPr>
              <a:t>nd</a:t>
            </a:r>
            <a:r>
              <a:rPr sz="1400" spc="10" dirty="0">
                <a:latin typeface="Calibri" panose="020F0502020204030204" pitchFamily="34" charset="0"/>
                <a:cs typeface="Tw Cen MT"/>
              </a:rPr>
              <a:t> </a:t>
            </a:r>
            <a:r>
              <a:rPr sz="1400" spc="40" dirty="0">
                <a:latin typeface="Calibri" panose="020F0502020204030204" pitchFamily="34" charset="0"/>
                <a:cs typeface="Tw Cen MT"/>
              </a:rPr>
              <a:t>c</a:t>
            </a:r>
            <a:r>
              <a:rPr sz="1400" spc="-10" dirty="0">
                <a:latin typeface="Calibri" panose="020F0502020204030204" pitchFamily="34" charset="0"/>
                <a:cs typeface="Tw Cen MT"/>
              </a:rPr>
              <a:t>h</a:t>
            </a:r>
            <a:r>
              <a:rPr sz="1400" spc="-25" dirty="0">
                <a:latin typeface="Calibri" panose="020F0502020204030204" pitchFamily="34" charset="0"/>
                <a:cs typeface="Tw Cen MT"/>
              </a:rPr>
              <a:t>a</a:t>
            </a:r>
            <a:r>
              <a:rPr sz="1400" spc="-10" dirty="0">
                <a:latin typeface="Calibri" panose="020F0502020204030204" pitchFamily="34" charset="0"/>
                <a:cs typeface="Tw Cen MT"/>
              </a:rPr>
              <a:t>n</a:t>
            </a:r>
            <a:r>
              <a:rPr sz="1400" spc="-60" dirty="0">
                <a:latin typeface="Calibri" panose="020F0502020204030204" pitchFamily="34" charset="0"/>
                <a:cs typeface="Tw Cen MT"/>
              </a:rPr>
              <a:t>g</a:t>
            </a:r>
            <a:r>
              <a:rPr sz="1400" spc="-10" dirty="0">
                <a:latin typeface="Calibri" panose="020F0502020204030204" pitchFamily="34" charset="0"/>
                <a:cs typeface="Tw Cen MT"/>
              </a:rPr>
              <a:t>es</a:t>
            </a:r>
            <a:endParaRPr sz="1400" dirty="0">
              <a:latin typeface="Calibri" panose="020F0502020204030204" pitchFamily="34" charset="0"/>
              <a:cs typeface="Tw Cen MT"/>
            </a:endParaRPr>
          </a:p>
          <a:p>
            <a:pPr marL="984250" lvl="2" indent="-285750">
              <a:lnSpc>
                <a:spcPct val="100000"/>
              </a:lnSpc>
              <a:spcBef>
                <a:spcPts val="105"/>
              </a:spcBef>
              <a:buClr>
                <a:srgbClr val="0070C0"/>
              </a:buClr>
              <a:buSzPct val="100000"/>
              <a:buFont typeface="Wingdings" panose="05000000000000000000" pitchFamily="2" charset="2"/>
              <a:buChar char="ü"/>
              <a:tabLst>
                <a:tab pos="927100" algn="l"/>
              </a:tabLst>
            </a:pPr>
            <a:r>
              <a:rPr sz="1400" spc="-75" dirty="0">
                <a:latin typeface="Calibri" panose="020F0502020204030204" pitchFamily="34" charset="0"/>
                <a:cs typeface="Tw Cen MT"/>
              </a:rPr>
              <a:t>Aw</a:t>
            </a:r>
            <a:r>
              <a:rPr sz="1400" spc="-15" dirty="0">
                <a:latin typeface="Calibri" panose="020F0502020204030204" pitchFamily="34" charset="0"/>
                <a:cs typeface="Tw Cen MT"/>
              </a:rPr>
              <a:t>a</a:t>
            </a:r>
            <a:r>
              <a:rPr sz="1400" spc="-10" dirty="0">
                <a:latin typeface="Calibri" panose="020F0502020204030204" pitchFamily="34" charset="0"/>
                <a:cs typeface="Tw Cen MT"/>
              </a:rPr>
              <a:t>r</a:t>
            </a:r>
            <a:r>
              <a:rPr sz="1400" spc="-20" dirty="0">
                <a:latin typeface="Calibri" panose="020F0502020204030204" pitchFamily="34" charset="0"/>
                <a:cs typeface="Tw Cen MT"/>
              </a:rPr>
              <a:t>d</a:t>
            </a:r>
            <a:r>
              <a:rPr sz="1400" spc="-10" dirty="0">
                <a:latin typeface="Calibri" panose="020F0502020204030204" pitchFamily="34" charset="0"/>
                <a:cs typeface="Tw Cen MT"/>
              </a:rPr>
              <a:t>s</a:t>
            </a:r>
            <a:r>
              <a:rPr sz="1400" spc="20" dirty="0">
                <a:latin typeface="Calibri" panose="020F0502020204030204" pitchFamily="34" charset="0"/>
                <a:cs typeface="Tw Cen MT"/>
              </a:rPr>
              <a:t> </a:t>
            </a:r>
            <a:r>
              <a:rPr sz="1400" spc="-10" dirty="0">
                <a:latin typeface="Calibri" panose="020F0502020204030204" pitchFamily="34" charset="0"/>
                <a:cs typeface="Tw Cen MT"/>
              </a:rPr>
              <a:t>ce</a:t>
            </a:r>
            <a:r>
              <a:rPr sz="1400" spc="20" dirty="0">
                <a:latin typeface="Calibri" panose="020F0502020204030204" pitchFamily="34" charset="0"/>
                <a:cs typeface="Tw Cen MT"/>
              </a:rPr>
              <a:t>r</a:t>
            </a:r>
            <a:r>
              <a:rPr sz="1400" spc="-5" dirty="0">
                <a:latin typeface="Calibri" panose="020F0502020204030204" pitchFamily="34" charset="0"/>
                <a:cs typeface="Tw Cen MT"/>
              </a:rPr>
              <a:t>ti</a:t>
            </a:r>
            <a:r>
              <a:rPr sz="1400" spc="-20" dirty="0">
                <a:latin typeface="Calibri" panose="020F0502020204030204" pitchFamily="34" charset="0"/>
                <a:cs typeface="Tw Cen MT"/>
              </a:rPr>
              <a:t>f</a:t>
            </a:r>
            <a:r>
              <a:rPr sz="1400" spc="-10" dirty="0">
                <a:latin typeface="Calibri" panose="020F0502020204030204" pitchFamily="34" charset="0"/>
                <a:cs typeface="Tw Cen MT"/>
              </a:rPr>
              <a:t>ic</a:t>
            </a:r>
            <a:r>
              <a:rPr sz="1400" spc="-20" dirty="0">
                <a:latin typeface="Calibri" panose="020F0502020204030204" pitchFamily="34" charset="0"/>
                <a:cs typeface="Tw Cen MT"/>
              </a:rPr>
              <a:t>a</a:t>
            </a:r>
            <a:r>
              <a:rPr sz="1400" spc="-10" dirty="0">
                <a:latin typeface="Calibri" panose="020F0502020204030204" pitchFamily="34" charset="0"/>
                <a:cs typeface="Tw Cen MT"/>
              </a:rPr>
              <a:t>tes</a:t>
            </a:r>
            <a:r>
              <a:rPr sz="1400" spc="30" dirty="0">
                <a:latin typeface="Calibri" panose="020F0502020204030204" pitchFamily="34" charset="0"/>
                <a:cs typeface="Tw Cen MT"/>
              </a:rPr>
              <a:t> </a:t>
            </a:r>
            <a:r>
              <a:rPr sz="1400" spc="-5" dirty="0">
                <a:latin typeface="Calibri" panose="020F0502020204030204" pitchFamily="34" charset="0"/>
                <a:cs typeface="Tw Cen MT"/>
              </a:rPr>
              <a:t>(</a:t>
            </a:r>
            <a:r>
              <a:rPr sz="1400" spc="-15" dirty="0">
                <a:latin typeface="Calibri" panose="020F0502020204030204" pitchFamily="34" charset="0"/>
                <a:cs typeface="Tw Cen MT"/>
              </a:rPr>
              <a:t>p</a:t>
            </a:r>
            <a:r>
              <a:rPr sz="1400" spc="-10" dirty="0">
                <a:latin typeface="Calibri" panose="020F0502020204030204" pitchFamily="34" charset="0"/>
                <a:cs typeface="Tw Cen MT"/>
              </a:rPr>
              <a:t>er</a:t>
            </a:r>
            <a:r>
              <a:rPr sz="1400" spc="20" dirty="0">
                <a:latin typeface="Calibri" panose="020F0502020204030204" pitchFamily="34" charset="0"/>
                <a:cs typeface="Tw Cen MT"/>
              </a:rPr>
              <a:t> </a:t>
            </a:r>
            <a:r>
              <a:rPr sz="1400" spc="-15" dirty="0">
                <a:latin typeface="Calibri" panose="020F0502020204030204" pitchFamily="34" charset="0"/>
                <a:cs typeface="Tw Cen MT"/>
              </a:rPr>
              <a:t>dis</a:t>
            </a:r>
            <a:r>
              <a:rPr sz="1400" spc="-5" dirty="0">
                <a:latin typeface="Calibri" panose="020F0502020204030204" pitchFamily="34" charset="0"/>
                <a:cs typeface="Tw Cen MT"/>
              </a:rPr>
              <a:t>tr</a:t>
            </a:r>
            <a:r>
              <a:rPr sz="1400" spc="-15" dirty="0">
                <a:latin typeface="Calibri" panose="020F0502020204030204" pitchFamily="34" charset="0"/>
                <a:cs typeface="Tw Cen MT"/>
              </a:rPr>
              <a:t>i</a:t>
            </a:r>
            <a:r>
              <a:rPr sz="1400" spc="-10" dirty="0">
                <a:latin typeface="Calibri" panose="020F0502020204030204" pitchFamily="34" charset="0"/>
                <a:cs typeface="Tw Cen MT"/>
              </a:rPr>
              <a:t>ct</a:t>
            </a:r>
            <a:r>
              <a:rPr sz="1400" spc="30" dirty="0">
                <a:latin typeface="Calibri" panose="020F0502020204030204" pitchFamily="34" charset="0"/>
                <a:cs typeface="Tw Cen MT"/>
              </a:rPr>
              <a:t> </a:t>
            </a:r>
            <a:r>
              <a:rPr sz="1400" spc="-15" dirty="0" smtClean="0">
                <a:latin typeface="Calibri" panose="020F0502020204030204" pitchFamily="34" charset="0"/>
                <a:cs typeface="Tw Cen MT"/>
              </a:rPr>
              <a:t>p</a:t>
            </a:r>
            <a:r>
              <a:rPr sz="1400" spc="-10" dirty="0" smtClean="0">
                <a:latin typeface="Calibri" panose="020F0502020204030204" pitchFamily="34" charset="0"/>
                <a:cs typeface="Tw Cen MT"/>
              </a:rPr>
              <a:t>oli</a:t>
            </a:r>
            <a:r>
              <a:rPr sz="1400" spc="-5" dirty="0" smtClean="0">
                <a:latin typeface="Calibri" panose="020F0502020204030204" pitchFamily="34" charset="0"/>
                <a:cs typeface="Tw Cen MT"/>
              </a:rPr>
              <a:t>c</a:t>
            </a:r>
            <a:r>
              <a:rPr sz="1400" spc="-10" dirty="0" smtClean="0">
                <a:latin typeface="Calibri" panose="020F0502020204030204" pitchFamily="34" charset="0"/>
                <a:cs typeface="Tw Cen MT"/>
              </a:rPr>
              <a:t>y)</a:t>
            </a:r>
            <a:endParaRPr lang="en-US" sz="1400" spc="-10" dirty="0">
              <a:latin typeface="Calibri" panose="020F0502020204030204" pitchFamily="34" charset="0"/>
              <a:cs typeface="Tw Cen MT"/>
            </a:endParaRPr>
          </a:p>
          <a:p>
            <a:pPr marL="722630" lvl="1" indent="-342900">
              <a:spcBef>
                <a:spcPts val="215"/>
              </a:spcBef>
              <a:buClr>
                <a:srgbClr val="0070C0"/>
              </a:buClr>
              <a:buSzPct val="100000"/>
              <a:buFont typeface="Wingdings" panose="05000000000000000000" pitchFamily="2" charset="2"/>
              <a:buChar char="§"/>
              <a:tabLst>
                <a:tab pos="652780" algn="l"/>
              </a:tabLst>
            </a:pPr>
            <a:r>
              <a:rPr lang="en-US" sz="1400" b="1" dirty="0">
                <a:solidFill>
                  <a:srgbClr val="000000"/>
                </a:solidFill>
                <a:latin typeface="Calibri" panose="020F0502020204030204" pitchFamily="34" charset="0"/>
                <a:cs typeface="Tw Cen MT"/>
              </a:rPr>
              <a:t>First-time QTs must notify ODE of their status </a:t>
            </a:r>
            <a:r>
              <a:rPr lang="en-US" sz="1400" b="1" dirty="0" smtClean="0">
                <a:solidFill>
                  <a:srgbClr val="000000"/>
                </a:solidFill>
                <a:latin typeface="Calibri" panose="020F0502020204030204" pitchFamily="34" charset="0"/>
                <a:cs typeface="Tw Cen MT"/>
              </a:rPr>
              <a:t>following their participation in the November </a:t>
            </a:r>
            <a:r>
              <a:rPr lang="en-US" sz="1400" b="1" dirty="0">
                <a:solidFill>
                  <a:srgbClr val="000000"/>
                </a:solidFill>
                <a:latin typeface="Calibri" panose="020F0502020204030204" pitchFamily="34" charset="0"/>
                <a:cs typeface="Tw Cen MT"/>
              </a:rPr>
              <a:t>QT training and </a:t>
            </a:r>
            <a:r>
              <a:rPr lang="en-US" sz="1400" b="1" dirty="0" smtClean="0">
                <a:solidFill>
                  <a:srgbClr val="000000"/>
                </a:solidFill>
                <a:latin typeface="Calibri" panose="020F0502020204030204" pitchFamily="34" charset="0"/>
                <a:cs typeface="Tw Cen MT"/>
              </a:rPr>
              <a:t>having passed </a:t>
            </a:r>
            <a:r>
              <a:rPr lang="en-US" sz="1400" b="1" dirty="0">
                <a:solidFill>
                  <a:srgbClr val="000000"/>
                </a:solidFill>
                <a:latin typeface="Calibri" panose="020F0502020204030204" pitchFamily="34" charset="0"/>
                <a:cs typeface="Tw Cen MT"/>
              </a:rPr>
              <a:t>their refresher proficiency assessment.</a:t>
            </a:r>
          </a:p>
          <a:p>
            <a:pPr marL="698500" lvl="2">
              <a:lnSpc>
                <a:spcPct val="100000"/>
              </a:lnSpc>
              <a:spcBef>
                <a:spcPts val="105"/>
              </a:spcBef>
              <a:buClr>
                <a:srgbClr val="0070C0"/>
              </a:buClr>
              <a:buSzPct val="100000"/>
              <a:tabLst>
                <a:tab pos="927100" algn="l"/>
              </a:tabLst>
            </a:pPr>
            <a:endParaRPr sz="1400" dirty="0">
              <a:latin typeface="Calibri" panose="020F0502020204030204" pitchFamily="34" charset="0"/>
              <a:cs typeface="Tw Cen MT"/>
            </a:endParaRPr>
          </a:p>
        </p:txBody>
      </p:sp>
      <p:sp>
        <p:nvSpPr>
          <p:cNvPr id="5" name="Slide Number Placeholder 4"/>
          <p:cNvSpPr>
            <a:spLocks noGrp="1"/>
          </p:cNvSpPr>
          <p:nvPr>
            <p:ph type="sldNum" sz="quarter" idx="11"/>
          </p:nvPr>
        </p:nvSpPr>
        <p:spPr/>
        <p:txBody>
          <a:bodyPr/>
          <a:lstStyle/>
          <a:p>
            <a:fld id="{12545CA9-CA43-441D-B734-71FE189C31F3}" type="slidenum">
              <a:rPr lang="en-US" altLang="en-US" smtClean="0"/>
              <a:pPr/>
              <a:t>5</a:t>
            </a:fld>
            <a:endParaRPr lang="en-US" altLang="en-US"/>
          </a:p>
        </p:txBody>
      </p:sp>
    </p:spTree>
    <p:extLst>
      <p:ext uri="{BB962C8B-B14F-4D97-AF65-F5344CB8AC3E}">
        <p14:creationId xmlns:p14="http://schemas.microsoft.com/office/powerpoint/2010/main" val="12989155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52400"/>
            <a:ext cx="7391400" cy="865878"/>
          </a:xfrm>
          <a:prstGeom prst="rect">
            <a:avLst/>
          </a:prstGeom>
        </p:spPr>
        <p:txBody>
          <a:bodyPr vert="horz" wrap="square" lIns="0" tIns="247904" rIns="0" bIns="0" rtlCol="0">
            <a:spAutoFit/>
          </a:bodyPr>
          <a:lstStyle/>
          <a:p>
            <a:pPr marL="1630045">
              <a:lnSpc>
                <a:spcPct val="100000"/>
              </a:lnSpc>
            </a:pPr>
            <a:r>
              <a:rPr lang="en-US" spc="-220" dirty="0" smtClean="0">
                <a:solidFill>
                  <a:schemeClr val="tx1"/>
                </a:solidFill>
                <a:latin typeface="Calibri" panose="020F0502020204030204" pitchFamily="34" charset="0"/>
              </a:rPr>
              <a:t>QA </a:t>
            </a:r>
            <a:r>
              <a:rPr spc="-220" dirty="0" smtClean="0">
                <a:solidFill>
                  <a:schemeClr val="tx1"/>
                </a:solidFill>
                <a:latin typeface="Calibri" panose="020F0502020204030204" pitchFamily="34" charset="0"/>
              </a:rPr>
              <a:t>T</a:t>
            </a:r>
            <a:r>
              <a:rPr spc="-55" dirty="0" smtClean="0">
                <a:solidFill>
                  <a:schemeClr val="tx1"/>
                </a:solidFill>
                <a:latin typeface="Calibri" panose="020F0502020204030204" pitchFamily="34" charset="0"/>
              </a:rPr>
              <a:t>r</a:t>
            </a:r>
            <a:r>
              <a:rPr dirty="0" smtClean="0">
                <a:solidFill>
                  <a:schemeClr val="tx1"/>
                </a:solidFill>
                <a:latin typeface="Calibri" panose="020F0502020204030204" pitchFamily="34" charset="0"/>
              </a:rPr>
              <a:t>a</a:t>
            </a:r>
            <a:r>
              <a:rPr spc="-15" dirty="0" smtClean="0">
                <a:solidFill>
                  <a:schemeClr val="tx1"/>
                </a:solidFill>
                <a:latin typeface="Calibri" panose="020F0502020204030204" pitchFamily="34" charset="0"/>
              </a:rPr>
              <a:t>i</a:t>
            </a:r>
            <a:r>
              <a:rPr dirty="0" smtClean="0">
                <a:solidFill>
                  <a:schemeClr val="tx1"/>
                </a:solidFill>
                <a:latin typeface="Calibri" panose="020F0502020204030204" pitchFamily="34" charset="0"/>
              </a:rPr>
              <a:t>ning</a:t>
            </a:r>
            <a:r>
              <a:rPr spc="-25" dirty="0" smtClean="0">
                <a:solidFill>
                  <a:schemeClr val="tx1"/>
                </a:solidFill>
                <a:latin typeface="Calibri" panose="020F0502020204030204" pitchFamily="34" charset="0"/>
              </a:rPr>
              <a:t> </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equiremen</a:t>
            </a:r>
            <a:r>
              <a:rPr spc="-20" dirty="0">
                <a:solidFill>
                  <a:schemeClr val="tx1"/>
                </a:solidFill>
                <a:latin typeface="Calibri" panose="020F0502020204030204" pitchFamily="34" charset="0"/>
              </a:rPr>
              <a:t>t</a:t>
            </a:r>
            <a:r>
              <a:rPr dirty="0">
                <a:solidFill>
                  <a:schemeClr val="tx1"/>
                </a:solidFill>
                <a:latin typeface="Calibri" panose="020F0502020204030204" pitchFamily="34" charset="0"/>
              </a:rPr>
              <a:t>s</a:t>
            </a:r>
          </a:p>
        </p:txBody>
      </p:sp>
      <p:graphicFrame>
        <p:nvGraphicFramePr>
          <p:cNvPr id="5" name="object 5"/>
          <p:cNvGraphicFramePr>
            <a:graphicFrameLocks noGrp="1"/>
          </p:cNvGraphicFramePr>
          <p:nvPr>
            <p:extLst>
              <p:ext uri="{D42A27DB-BD31-4B8C-83A1-F6EECF244321}">
                <p14:modId xmlns:p14="http://schemas.microsoft.com/office/powerpoint/2010/main" val="2095710347"/>
              </p:ext>
            </p:extLst>
          </p:nvPr>
        </p:nvGraphicFramePr>
        <p:xfrm>
          <a:off x="1523999" y="762000"/>
          <a:ext cx="7086601" cy="5162592"/>
        </p:xfrm>
        <a:graphic>
          <a:graphicData uri="http://schemas.openxmlformats.org/drawingml/2006/table">
            <a:tbl>
              <a:tblPr firstRow="1" bandRow="1">
                <a:tableStyleId>{2D5ABB26-0587-4C30-8999-92F81FD0307C}</a:tableStyleId>
              </a:tblPr>
              <a:tblGrid>
                <a:gridCol w="2275485">
                  <a:extLst>
                    <a:ext uri="{9D8B030D-6E8A-4147-A177-3AD203B41FA5}">
                      <a16:colId xmlns="" xmlns:a16="http://schemas.microsoft.com/office/drawing/2014/main" val="20000"/>
                    </a:ext>
                  </a:extLst>
                </a:gridCol>
                <a:gridCol w="2406811">
                  <a:extLst>
                    <a:ext uri="{9D8B030D-6E8A-4147-A177-3AD203B41FA5}">
                      <a16:colId xmlns="" xmlns:a16="http://schemas.microsoft.com/office/drawing/2014/main" val="20001"/>
                    </a:ext>
                  </a:extLst>
                </a:gridCol>
                <a:gridCol w="2404305">
                  <a:extLst>
                    <a:ext uri="{9D8B030D-6E8A-4147-A177-3AD203B41FA5}">
                      <a16:colId xmlns="" xmlns:a16="http://schemas.microsoft.com/office/drawing/2014/main" val="20002"/>
                    </a:ext>
                  </a:extLst>
                </a:gridCol>
              </a:tblGrid>
              <a:tr h="255312">
                <a:tc>
                  <a:txBody>
                    <a:bodyPr/>
                    <a:lstStyle/>
                    <a:p>
                      <a:pPr marL="81915" algn="ctr">
                        <a:lnSpc>
                          <a:spcPct val="100000"/>
                        </a:lnSpc>
                      </a:pPr>
                      <a:r>
                        <a:rPr sz="1600" b="1" dirty="0">
                          <a:solidFill>
                            <a:schemeClr val="tx1"/>
                          </a:solidFill>
                          <a:latin typeface="Calibri" panose="020F0502020204030204" pitchFamily="34" charset="0"/>
                          <a:cs typeface="Tw Cen MT"/>
                        </a:rPr>
                        <a:t>Who</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tc>
                  <a:txBody>
                    <a:bodyPr/>
                    <a:lstStyle/>
                    <a:p>
                      <a:pPr marL="85725" algn="ctr">
                        <a:lnSpc>
                          <a:spcPct val="100000"/>
                        </a:lnSpc>
                      </a:pPr>
                      <a:r>
                        <a:rPr sz="1600" b="1" dirty="0">
                          <a:solidFill>
                            <a:schemeClr val="tx1"/>
                          </a:solidFill>
                          <a:latin typeface="Calibri" panose="020F0502020204030204" pitchFamily="34" charset="0"/>
                          <a:cs typeface="Arial"/>
                        </a:rPr>
                        <a:t>W</a:t>
                      </a:r>
                      <a:r>
                        <a:rPr sz="1600" b="1" spc="5" dirty="0">
                          <a:solidFill>
                            <a:schemeClr val="tx1"/>
                          </a:solidFill>
                          <a:latin typeface="Calibri" panose="020F0502020204030204" pitchFamily="34" charset="0"/>
                          <a:cs typeface="Arial"/>
                        </a:rPr>
                        <a:t>h</a:t>
                      </a:r>
                      <a:r>
                        <a:rPr sz="1600" b="1" dirty="0">
                          <a:solidFill>
                            <a:schemeClr val="tx1"/>
                          </a:solidFill>
                          <a:latin typeface="Calibri" panose="020F0502020204030204" pitchFamily="34" charset="0"/>
                          <a:cs typeface="Arial"/>
                        </a:rPr>
                        <a:t>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tc>
                  <a:txBody>
                    <a:bodyPr/>
                    <a:lstStyle/>
                    <a:p>
                      <a:pPr marL="85725" algn="ctr">
                        <a:lnSpc>
                          <a:spcPct val="100000"/>
                        </a:lnSpc>
                      </a:pPr>
                      <a:r>
                        <a:rPr sz="1600" b="1" spc="-55" dirty="0">
                          <a:solidFill>
                            <a:schemeClr val="tx1"/>
                          </a:solidFill>
                          <a:latin typeface="Calibri" panose="020F0502020204030204" pitchFamily="34" charset="0"/>
                          <a:cs typeface="Arial"/>
                        </a:rPr>
                        <a:t>A</a:t>
                      </a:r>
                      <a:r>
                        <a:rPr sz="1600" b="1" dirty="0">
                          <a:solidFill>
                            <a:schemeClr val="tx1"/>
                          </a:solidFill>
                          <a:latin typeface="Calibri" panose="020F0502020204030204" pitchFamily="34" charset="0"/>
                          <a:cs typeface="Arial"/>
                        </a:rPr>
                        <a:t>N</a:t>
                      </a:r>
                      <a:r>
                        <a:rPr sz="1600" b="1" spc="-10" dirty="0">
                          <a:solidFill>
                            <a:schemeClr val="tx1"/>
                          </a:solidFill>
                          <a:latin typeface="Calibri" panose="020F0502020204030204" pitchFamily="34" charset="0"/>
                          <a:cs typeface="Arial"/>
                        </a:rPr>
                        <a:t>D</a:t>
                      </a:r>
                      <a:r>
                        <a:rPr sz="1600" b="1" dirty="0">
                          <a:solidFill>
                            <a:schemeClr val="tx1"/>
                          </a:solidFill>
                          <a:latin typeface="Calibri" panose="020F0502020204030204" pitchFamily="34" charset="0"/>
                          <a:cs typeface="Arial"/>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extLst>
                  <a:ext uri="{0D108BD9-81ED-4DB2-BD59-A6C34878D82A}">
                    <a16:rowId xmlns="" xmlns:a16="http://schemas.microsoft.com/office/drawing/2014/main" val="10000"/>
                  </a:ext>
                </a:extLst>
              </a:tr>
              <a:tr h="2102805">
                <a:tc>
                  <a:txBody>
                    <a:bodyPr/>
                    <a:lstStyle/>
                    <a:p>
                      <a:pPr marL="81915" marR="223520" algn="l">
                        <a:lnSpc>
                          <a:spcPct val="100000"/>
                        </a:lnSpc>
                      </a:pPr>
                      <a:r>
                        <a:rPr sz="1400" b="1" dirty="0">
                          <a:latin typeface="Calibri" panose="020F0502020204030204" pitchFamily="34" charset="0"/>
                          <a:cs typeface="Arial"/>
                        </a:rPr>
                        <a:t>New</a:t>
                      </a:r>
                      <a:r>
                        <a:rPr sz="1400" b="1" spc="-15" dirty="0">
                          <a:latin typeface="Calibri" panose="020F0502020204030204" pitchFamily="34" charset="0"/>
                          <a:cs typeface="Arial"/>
                        </a:rPr>
                        <a:t> </a:t>
                      </a:r>
                      <a:r>
                        <a:rPr sz="1400" b="0" dirty="0">
                          <a:latin typeface="Calibri" panose="020F0502020204030204" pitchFamily="34" charset="0"/>
                          <a:cs typeface="Arial"/>
                        </a:rPr>
                        <a:t>Qual</a:t>
                      </a:r>
                      <a:r>
                        <a:rPr sz="1400" b="0" spc="-5" dirty="0">
                          <a:latin typeface="Calibri" panose="020F0502020204030204" pitchFamily="34" charset="0"/>
                          <a:cs typeface="Arial"/>
                        </a:rPr>
                        <a:t>i</a:t>
                      </a:r>
                      <a:r>
                        <a:rPr sz="1400" b="0" spc="10" dirty="0">
                          <a:latin typeface="Calibri" panose="020F0502020204030204" pitchFamily="34" charset="0"/>
                          <a:cs typeface="Arial"/>
                        </a:rPr>
                        <a:t>f</a:t>
                      </a:r>
                      <a:r>
                        <a:rPr sz="1400" b="0" dirty="0">
                          <a:latin typeface="Calibri" panose="020F0502020204030204" pitchFamily="34" charset="0"/>
                          <a:cs typeface="Arial"/>
                        </a:rPr>
                        <a:t>ied</a:t>
                      </a:r>
                      <a:r>
                        <a:rPr sz="1400" b="0" spc="-114" dirty="0">
                          <a:latin typeface="Calibri" panose="020F0502020204030204" pitchFamily="34" charset="0"/>
                          <a:cs typeface="Arial"/>
                        </a:rPr>
                        <a:t> </a:t>
                      </a:r>
                      <a:r>
                        <a:rPr sz="1400" b="0" dirty="0" smtClean="0">
                          <a:latin typeface="Calibri" panose="020F0502020204030204" pitchFamily="34" charset="0"/>
                          <a:cs typeface="Arial"/>
                        </a:rPr>
                        <a:t>Assessors</a:t>
                      </a:r>
                      <a:endParaRPr sz="1400" b="0" dirty="0">
                        <a:latin typeface="Calibri" panose="020F0502020204030204" pitchFamily="34" charset="0"/>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tc>
                  <a:txBody>
                    <a:bodyPr/>
                    <a:lstStyle/>
                    <a:p>
                      <a:pPr marL="85725" marR="198120" algn="l">
                        <a:lnSpc>
                          <a:spcPct val="100000"/>
                        </a:lnSpc>
                      </a:pPr>
                      <a:r>
                        <a:rPr sz="1400" dirty="0">
                          <a:latin typeface="Calibri" panose="020F0502020204030204" pitchFamily="34" charset="0"/>
                          <a:cs typeface="Arial"/>
                        </a:rPr>
                        <a:t>Attend</a:t>
                      </a:r>
                      <a:r>
                        <a:rPr sz="1400" spc="-20" dirty="0">
                          <a:latin typeface="Calibri" panose="020F0502020204030204" pitchFamily="34" charset="0"/>
                          <a:cs typeface="Arial"/>
                        </a:rPr>
                        <a:t> </a:t>
                      </a:r>
                      <a:r>
                        <a:rPr sz="1400" dirty="0">
                          <a:latin typeface="Calibri" panose="020F0502020204030204" pitchFamily="34" charset="0"/>
                          <a:cs typeface="Arial"/>
                        </a:rPr>
                        <a:t>one</a:t>
                      </a:r>
                      <a:r>
                        <a:rPr sz="1400" spc="-30" dirty="0">
                          <a:latin typeface="Calibri" panose="020F0502020204030204" pitchFamily="34" charset="0"/>
                          <a:cs typeface="Arial"/>
                        </a:rPr>
                        <a:t> </a:t>
                      </a:r>
                      <a:r>
                        <a:rPr sz="1400" dirty="0">
                          <a:latin typeface="Calibri" panose="020F0502020204030204" pitchFamily="34" charset="0"/>
                          <a:cs typeface="Arial"/>
                        </a:rPr>
                        <a:t>of 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10" dirty="0">
                          <a:latin typeface="Calibri" panose="020F0502020204030204" pitchFamily="34" charset="0"/>
                          <a:cs typeface="Arial"/>
                        </a:rPr>
                        <a:t> </a:t>
                      </a:r>
                      <a:r>
                        <a:rPr sz="1400" dirty="0">
                          <a:latin typeface="Calibri" panose="020F0502020204030204" pitchFamily="34" charset="0"/>
                          <a:cs typeface="Arial"/>
                        </a:rPr>
                        <a:t>l</a:t>
                      </a:r>
                      <a:r>
                        <a:rPr sz="1400" spc="-5" dirty="0">
                          <a:latin typeface="Calibri" panose="020F0502020204030204" pitchFamily="34" charset="0"/>
                          <a:cs typeface="Arial"/>
                        </a:rPr>
                        <a:t>i</a:t>
                      </a:r>
                      <a:r>
                        <a:rPr sz="1400" spc="-15" dirty="0">
                          <a:latin typeface="Calibri" panose="020F0502020204030204" pitchFamily="34" charset="0"/>
                          <a:cs typeface="Arial"/>
                        </a:rPr>
                        <a:t>v</a:t>
                      </a:r>
                      <a:r>
                        <a:rPr sz="1400" dirty="0">
                          <a:latin typeface="Calibri" panose="020F0502020204030204" pitchFamily="34" charset="0"/>
                          <a:cs typeface="Arial"/>
                        </a:rPr>
                        <a:t>e trainin</a:t>
                      </a:r>
                      <a:r>
                        <a:rPr sz="1400" spc="-10" dirty="0">
                          <a:latin typeface="Calibri" panose="020F0502020204030204" pitchFamily="34" charset="0"/>
                          <a:cs typeface="Arial"/>
                        </a:rPr>
                        <a:t>g</a:t>
                      </a:r>
                      <a:r>
                        <a:rPr sz="1400" dirty="0">
                          <a:latin typeface="Calibri" panose="020F0502020204030204" pitchFamily="34" charset="0"/>
                          <a:cs typeface="Arial"/>
                        </a:rPr>
                        <a:t>s</a:t>
                      </a:r>
                      <a:r>
                        <a:rPr sz="1400" spc="-25" dirty="0">
                          <a:latin typeface="Calibri" panose="020F0502020204030204" pitchFamily="34" charset="0"/>
                          <a:cs typeface="Arial"/>
                        </a:rPr>
                        <a:t> </a:t>
                      </a:r>
                      <a:r>
                        <a:rPr sz="1400" dirty="0">
                          <a:latin typeface="Calibri" panose="020F0502020204030204" pitchFamily="34" charset="0"/>
                          <a:cs typeface="Arial"/>
                        </a:rPr>
                        <a:t>host</a:t>
                      </a:r>
                      <a:r>
                        <a:rPr sz="1400" spc="5" dirty="0">
                          <a:latin typeface="Calibri" panose="020F0502020204030204" pitchFamily="34" charset="0"/>
                          <a:cs typeface="Arial"/>
                        </a:rPr>
                        <a:t>e</a:t>
                      </a:r>
                      <a:r>
                        <a:rPr sz="1400" dirty="0">
                          <a:latin typeface="Calibri" panose="020F0502020204030204" pitchFamily="34" charset="0"/>
                          <a:cs typeface="Arial"/>
                        </a:rPr>
                        <a:t>d</a:t>
                      </a:r>
                      <a:r>
                        <a:rPr sz="1400" spc="-30" dirty="0">
                          <a:latin typeface="Calibri" panose="020F0502020204030204" pitchFamily="34" charset="0"/>
                          <a:cs typeface="Arial"/>
                        </a:rPr>
                        <a:t> </a:t>
                      </a:r>
                      <a:r>
                        <a:rPr sz="1400" dirty="0">
                          <a:latin typeface="Calibri" panose="020F0502020204030204" pitchFamily="34" charset="0"/>
                          <a:cs typeface="Arial"/>
                        </a:rPr>
                        <a:t>by a</a:t>
                      </a:r>
                      <a:r>
                        <a:rPr sz="1400" spc="-10" dirty="0">
                          <a:latin typeface="Calibri" panose="020F0502020204030204" pitchFamily="34" charset="0"/>
                          <a:cs typeface="Arial"/>
                        </a:rPr>
                        <a:t> </a:t>
                      </a:r>
                      <a:r>
                        <a:rPr sz="1400" dirty="0">
                          <a:latin typeface="Calibri" panose="020F0502020204030204" pitchFamily="34" charset="0"/>
                          <a:cs typeface="Arial"/>
                        </a:rPr>
                        <a:t>loc</a:t>
                      </a:r>
                      <a:r>
                        <a:rPr sz="1400" spc="5" dirty="0">
                          <a:latin typeface="Calibri" panose="020F0502020204030204" pitchFamily="34" charset="0"/>
                          <a:cs typeface="Arial"/>
                        </a:rPr>
                        <a:t>a</a:t>
                      </a:r>
                      <a:r>
                        <a:rPr sz="1400" dirty="0">
                          <a:latin typeface="Calibri" panose="020F0502020204030204" pitchFamily="34" charset="0"/>
                          <a:cs typeface="Arial"/>
                        </a:rPr>
                        <a:t>l</a:t>
                      </a:r>
                      <a:r>
                        <a:rPr sz="1400" spc="-15" dirty="0">
                          <a:latin typeface="Calibri" panose="020F0502020204030204" pitchFamily="34" charset="0"/>
                          <a:cs typeface="Arial"/>
                        </a:rPr>
                        <a:t> </a:t>
                      </a:r>
                      <a:r>
                        <a:rPr sz="1400" dirty="0">
                          <a:latin typeface="Calibri" panose="020F0502020204030204" pitchFamily="34" charset="0"/>
                          <a:cs typeface="Arial"/>
                        </a:rPr>
                        <a:t>Q</a:t>
                      </a:r>
                      <a:r>
                        <a:rPr sz="1400" spc="5" dirty="0">
                          <a:latin typeface="Calibri" panose="020F0502020204030204" pitchFamily="34" charset="0"/>
                          <a:cs typeface="Arial"/>
                        </a:rPr>
                        <a:t>u</a:t>
                      </a:r>
                      <a:r>
                        <a:rPr sz="1400" dirty="0">
                          <a:latin typeface="Calibri" panose="020F0502020204030204" pitchFamily="34" charset="0"/>
                          <a:cs typeface="Arial"/>
                        </a:rPr>
                        <a:t>al</a:t>
                      </a:r>
                      <a:r>
                        <a:rPr sz="1400" spc="-5" dirty="0">
                          <a:latin typeface="Calibri" panose="020F0502020204030204" pitchFamily="34" charset="0"/>
                          <a:cs typeface="Arial"/>
                        </a:rPr>
                        <a:t>i</a:t>
                      </a:r>
                      <a:r>
                        <a:rPr sz="1400" spc="10" dirty="0">
                          <a:latin typeface="Calibri" panose="020F0502020204030204" pitchFamily="34" charset="0"/>
                          <a:cs typeface="Arial"/>
                        </a:rPr>
                        <a:t>f</a:t>
                      </a:r>
                      <a:r>
                        <a:rPr sz="1400" dirty="0">
                          <a:latin typeface="Calibri" panose="020F0502020204030204" pitchFamily="34" charset="0"/>
                          <a:cs typeface="Arial"/>
                        </a:rPr>
                        <a:t>i</a:t>
                      </a:r>
                      <a:r>
                        <a:rPr sz="1400" spc="-10" dirty="0">
                          <a:latin typeface="Calibri" panose="020F0502020204030204" pitchFamily="34" charset="0"/>
                          <a:cs typeface="Arial"/>
                        </a:rPr>
                        <a:t>e</a:t>
                      </a:r>
                      <a:r>
                        <a:rPr sz="1400" dirty="0">
                          <a:latin typeface="Calibri" panose="020F0502020204030204" pitchFamily="34" charset="0"/>
                          <a:cs typeface="Arial"/>
                        </a:rPr>
                        <a:t>d</a:t>
                      </a:r>
                      <a:r>
                        <a:rPr sz="1400" spc="-30" dirty="0">
                          <a:latin typeface="Calibri" panose="020F0502020204030204" pitchFamily="34" charset="0"/>
                          <a:cs typeface="Arial"/>
                        </a:rPr>
                        <a:t> </a:t>
                      </a:r>
                      <a:r>
                        <a:rPr sz="1400" spc="-40" dirty="0">
                          <a:latin typeface="Calibri" panose="020F0502020204030204" pitchFamily="34" charset="0"/>
                          <a:cs typeface="Arial"/>
                        </a:rPr>
                        <a:t>T</a:t>
                      </a:r>
                      <a:r>
                        <a:rPr sz="1400" dirty="0">
                          <a:latin typeface="Calibri" panose="020F0502020204030204" pitchFamily="34" charset="0"/>
                          <a:cs typeface="Arial"/>
                        </a:rPr>
                        <a:t>rai</a:t>
                      </a:r>
                      <a:r>
                        <a:rPr sz="1400" spc="-10" dirty="0">
                          <a:latin typeface="Calibri" panose="020F0502020204030204" pitchFamily="34" charset="0"/>
                          <a:cs typeface="Arial"/>
                        </a:rPr>
                        <a:t>ne</a:t>
                      </a:r>
                      <a:r>
                        <a:rPr sz="1400" dirty="0">
                          <a:latin typeface="Calibri" panose="020F0502020204030204" pitchFamily="34" charset="0"/>
                          <a:cs typeface="Arial"/>
                        </a:rPr>
                        <a:t>r</a:t>
                      </a:r>
                      <a:r>
                        <a:rPr sz="1400" spc="-30" dirty="0">
                          <a:latin typeface="Calibri" panose="020F0502020204030204" pitchFamily="34" charset="0"/>
                          <a:cs typeface="Arial"/>
                        </a:rPr>
                        <a:t> </a:t>
                      </a:r>
                      <a:r>
                        <a:rPr sz="1400" spc="-15" dirty="0">
                          <a:latin typeface="Calibri" panose="020F0502020204030204" pitchFamily="34" charset="0"/>
                          <a:cs typeface="Arial"/>
                        </a:rPr>
                        <a:t>w</a:t>
                      </a:r>
                      <a:r>
                        <a:rPr sz="1400" dirty="0">
                          <a:latin typeface="Calibri" panose="020F0502020204030204" pitchFamily="34" charset="0"/>
                          <a:cs typeface="Arial"/>
                        </a:rPr>
                        <a:t>ho</a:t>
                      </a:r>
                      <a:r>
                        <a:rPr sz="1400" spc="-10" dirty="0">
                          <a:latin typeface="Calibri" panose="020F0502020204030204" pitchFamily="34" charset="0"/>
                          <a:cs typeface="Arial"/>
                        </a:rPr>
                        <a:t> </a:t>
                      </a:r>
                      <a:r>
                        <a:rPr sz="1400" dirty="0">
                          <a:latin typeface="Calibri" panose="020F0502020204030204" pitchFamily="34" charset="0"/>
                          <a:cs typeface="Arial"/>
                        </a:rPr>
                        <a:t>has</a:t>
                      </a:r>
                      <a:r>
                        <a:rPr sz="1400" spc="-10" dirty="0">
                          <a:latin typeface="Calibri" panose="020F0502020204030204" pitchFamily="34" charset="0"/>
                          <a:cs typeface="Arial"/>
                        </a:rPr>
                        <a:t> </a:t>
                      </a:r>
                      <a:r>
                        <a:rPr sz="1400" dirty="0">
                          <a:latin typeface="Calibri" panose="020F0502020204030204" pitchFamily="34" charset="0"/>
                          <a:cs typeface="Arial"/>
                        </a:rPr>
                        <a:t>r</a:t>
                      </a:r>
                      <a:r>
                        <a:rPr sz="1400" spc="10" dirty="0">
                          <a:latin typeface="Calibri" panose="020F0502020204030204" pitchFamily="34" charset="0"/>
                          <a:cs typeface="Arial"/>
                        </a:rPr>
                        <a:t>e</a:t>
                      </a:r>
                      <a:r>
                        <a:rPr sz="1400" dirty="0">
                          <a:latin typeface="Calibri" panose="020F0502020204030204" pitchFamily="34" charset="0"/>
                          <a:cs typeface="Arial"/>
                        </a:rPr>
                        <a:t>- </a:t>
                      </a:r>
                      <a:r>
                        <a:rPr sz="1400" spc="-10" dirty="0">
                          <a:latin typeface="Calibri" panose="020F0502020204030204" pitchFamily="34" charset="0"/>
                          <a:cs typeface="Arial"/>
                        </a:rPr>
                        <a:t>q</a:t>
                      </a:r>
                      <a:r>
                        <a:rPr sz="1400" dirty="0">
                          <a:latin typeface="Calibri" panose="020F0502020204030204" pitchFamily="34" charset="0"/>
                          <a:cs typeface="Arial"/>
                        </a:rPr>
                        <a:t>ual</a:t>
                      </a:r>
                      <a:r>
                        <a:rPr sz="1400" spc="-5" dirty="0">
                          <a:latin typeface="Calibri" panose="020F0502020204030204" pitchFamily="34" charset="0"/>
                          <a:cs typeface="Arial"/>
                        </a:rPr>
                        <a:t>i</a:t>
                      </a:r>
                      <a:r>
                        <a:rPr sz="1400" spc="10" dirty="0">
                          <a:latin typeface="Calibri" panose="020F0502020204030204" pitchFamily="34" charset="0"/>
                          <a:cs typeface="Arial"/>
                        </a:rPr>
                        <a:t>f</a:t>
                      </a:r>
                      <a:r>
                        <a:rPr sz="1400" dirty="0">
                          <a:latin typeface="Calibri" panose="020F0502020204030204" pitchFamily="34" charset="0"/>
                          <a:cs typeface="Arial"/>
                        </a:rPr>
                        <a:t>ied</a:t>
                      </a:r>
                      <a:r>
                        <a:rPr sz="1400" spc="-40" dirty="0">
                          <a:latin typeface="Calibri" panose="020F0502020204030204" pitchFamily="34" charset="0"/>
                          <a:cs typeface="Arial"/>
                        </a:rPr>
                        <a:t> </a:t>
                      </a:r>
                      <a:r>
                        <a:rPr sz="1400" spc="10" dirty="0">
                          <a:latin typeface="Calibri" panose="020F0502020204030204" pitchFamily="34" charset="0"/>
                          <a:cs typeface="Arial"/>
                        </a:rPr>
                        <a:t>f</a:t>
                      </a:r>
                      <a:r>
                        <a:rPr sz="1400" dirty="0">
                          <a:latin typeface="Calibri" panose="020F0502020204030204" pitchFamily="34" charset="0"/>
                          <a:cs typeface="Arial"/>
                        </a:rPr>
                        <a:t>or</a:t>
                      </a:r>
                      <a:r>
                        <a:rPr sz="1400" spc="-15"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20" dirty="0">
                          <a:latin typeface="Calibri" panose="020F0502020204030204" pitchFamily="34" charset="0"/>
                          <a:cs typeface="Arial"/>
                        </a:rPr>
                        <a:t> </a:t>
                      </a:r>
                      <a:r>
                        <a:rPr sz="1400" dirty="0">
                          <a:latin typeface="Calibri" panose="020F0502020204030204" pitchFamily="34" charset="0"/>
                          <a:cs typeface="Arial"/>
                        </a:rPr>
                        <a:t>cur</a:t>
                      </a:r>
                      <a:r>
                        <a:rPr sz="1400" spc="-10" dirty="0">
                          <a:latin typeface="Calibri" panose="020F0502020204030204" pitchFamily="34" charset="0"/>
                          <a:cs typeface="Arial"/>
                        </a:rPr>
                        <a:t>r</a:t>
                      </a:r>
                      <a:r>
                        <a:rPr sz="1400" dirty="0">
                          <a:latin typeface="Calibri" panose="020F0502020204030204" pitchFamily="34" charset="0"/>
                          <a:cs typeface="Arial"/>
                        </a:rPr>
                        <a:t>ent</a:t>
                      </a:r>
                      <a:r>
                        <a:rPr sz="1400" spc="-10" dirty="0">
                          <a:latin typeface="Calibri" panose="020F0502020204030204" pitchFamily="34" charset="0"/>
                          <a:cs typeface="Arial"/>
                        </a:rPr>
                        <a:t> </a:t>
                      </a:r>
                      <a:r>
                        <a:rPr sz="1400" dirty="0">
                          <a:latin typeface="Calibri" panose="020F0502020204030204" pitchFamily="34" charset="0"/>
                          <a:cs typeface="Arial"/>
                        </a:rPr>
                        <a:t>school</a:t>
                      </a:r>
                      <a:r>
                        <a:rPr sz="1400" spc="-25" dirty="0">
                          <a:latin typeface="Calibri" panose="020F0502020204030204" pitchFamily="34" charset="0"/>
                          <a:cs typeface="Arial"/>
                        </a:rPr>
                        <a:t> </a:t>
                      </a:r>
                      <a:r>
                        <a:rPr sz="1400" spc="-15" dirty="0">
                          <a:latin typeface="Calibri" panose="020F0502020204030204" pitchFamily="34" charset="0"/>
                          <a:cs typeface="Arial"/>
                        </a:rPr>
                        <a:t>y</a:t>
                      </a:r>
                      <a:r>
                        <a:rPr sz="1400" dirty="0">
                          <a:latin typeface="Calibri" panose="020F0502020204030204" pitchFamily="34" charset="0"/>
                          <a:cs typeface="Arial"/>
                        </a:rPr>
                        <a:t>ea</a:t>
                      </a:r>
                      <a:r>
                        <a:rPr sz="1400" spc="-65" dirty="0">
                          <a:latin typeface="Calibri" panose="020F0502020204030204" pitchFamily="34" charset="0"/>
                          <a:cs typeface="Arial"/>
                        </a:rPr>
                        <a:t>r</a:t>
                      </a:r>
                      <a:r>
                        <a:rPr sz="1400" dirty="0">
                          <a:latin typeface="Calibri" panose="020F0502020204030204" pitchFamily="34" charset="0"/>
                          <a:cs typeface="Arial"/>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tc>
                  <a:txBody>
                    <a:bodyPr/>
                    <a:lstStyle/>
                    <a:p>
                      <a:pPr marL="372110" marR="260985" indent="-286385" algn="l">
                        <a:lnSpc>
                          <a:spcPct val="100000"/>
                        </a:lnSpc>
                        <a:buFont typeface="Arial"/>
                        <a:buChar char="•"/>
                        <a:tabLst>
                          <a:tab pos="372745" algn="l"/>
                        </a:tabLst>
                      </a:pPr>
                      <a:r>
                        <a:rPr sz="1400" dirty="0">
                          <a:latin typeface="Calibri" panose="020F0502020204030204" pitchFamily="34" charset="0"/>
                          <a:cs typeface="Arial"/>
                        </a:rPr>
                        <a:t>Re</a:t>
                      </a:r>
                      <a:r>
                        <a:rPr sz="1400" spc="-10" dirty="0">
                          <a:latin typeface="Calibri" panose="020F0502020204030204" pitchFamily="34" charset="0"/>
                          <a:cs typeface="Arial"/>
                        </a:rPr>
                        <a:t>v</a:t>
                      </a:r>
                      <a:r>
                        <a:rPr sz="1400" dirty="0">
                          <a:latin typeface="Calibri" panose="020F0502020204030204" pitchFamily="34" charset="0"/>
                          <a:cs typeface="Arial"/>
                        </a:rPr>
                        <a:t>iew</a:t>
                      </a:r>
                      <a:r>
                        <a:rPr sz="1400" spc="-15" dirty="0">
                          <a:latin typeface="Calibri" panose="020F0502020204030204" pitchFamily="34" charset="0"/>
                          <a:cs typeface="Arial"/>
                        </a:rPr>
                        <a:t> </a:t>
                      </a:r>
                      <a:r>
                        <a:rPr sz="1400" spc="5" dirty="0">
                          <a:latin typeface="Calibri" panose="020F0502020204030204" pitchFamily="34" charset="0"/>
                          <a:cs typeface="Arial"/>
                        </a:rPr>
                        <a:t>a</a:t>
                      </a:r>
                      <a:r>
                        <a:rPr sz="1400" dirty="0">
                          <a:latin typeface="Calibri" panose="020F0502020204030204" pitchFamily="34" charset="0"/>
                          <a:cs typeface="Arial"/>
                        </a:rPr>
                        <a:t>ll</a:t>
                      </a:r>
                      <a:r>
                        <a:rPr sz="1400" spc="-15" dirty="0">
                          <a:latin typeface="Calibri" panose="020F0502020204030204" pitchFamily="34" charset="0"/>
                          <a:cs typeface="Arial"/>
                        </a:rPr>
                        <a:t> </a:t>
                      </a:r>
                      <a:r>
                        <a:rPr sz="1400" dirty="0">
                          <a:latin typeface="Calibri" panose="020F0502020204030204" pitchFamily="34" charset="0"/>
                          <a:cs typeface="Arial"/>
                        </a:rPr>
                        <a:t>training</a:t>
                      </a:r>
                      <a:r>
                        <a:rPr sz="1400" spc="-30" dirty="0">
                          <a:latin typeface="Calibri" panose="020F0502020204030204" pitchFamily="34" charset="0"/>
                          <a:cs typeface="Arial"/>
                        </a:rPr>
                        <a:t> </a:t>
                      </a:r>
                      <a:r>
                        <a:rPr sz="1400" dirty="0">
                          <a:latin typeface="Calibri" panose="020F0502020204030204" pitchFamily="34" charset="0"/>
                          <a:cs typeface="Arial"/>
                        </a:rPr>
                        <a:t>sections</a:t>
                      </a:r>
                      <a:r>
                        <a:rPr sz="1400" spc="-25" dirty="0">
                          <a:latin typeface="Calibri" panose="020F0502020204030204" pitchFamily="34" charset="0"/>
                          <a:cs typeface="Arial"/>
                        </a:rPr>
                        <a:t> </a:t>
                      </a:r>
                      <a:r>
                        <a:rPr sz="1400" dirty="0">
                          <a:latin typeface="Calibri" panose="020F0502020204030204" pitchFamily="34" charset="0"/>
                          <a:cs typeface="Arial"/>
                        </a:rPr>
                        <a:t>(under </a:t>
                      </a:r>
                      <a:r>
                        <a:rPr sz="1400" spc="-40" dirty="0">
                          <a:latin typeface="Calibri" panose="020F0502020204030204" pitchFamily="34" charset="0"/>
                          <a:cs typeface="Arial"/>
                        </a:rPr>
                        <a:t>T</a:t>
                      </a:r>
                      <a:r>
                        <a:rPr sz="1400" dirty="0">
                          <a:latin typeface="Calibri" panose="020F0502020204030204" pitchFamily="34" charset="0"/>
                          <a:cs typeface="Arial"/>
                        </a:rPr>
                        <a:t>raining</a:t>
                      </a:r>
                      <a:r>
                        <a:rPr sz="1400" spc="-3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a</a:t>
                      </a:r>
                      <a:r>
                        <a:rPr sz="1400" dirty="0">
                          <a:latin typeface="Calibri" panose="020F0502020204030204" pitchFamily="34" charset="0"/>
                          <a:cs typeface="Arial"/>
                        </a:rPr>
                        <a:t>b)</a:t>
                      </a:r>
                      <a:r>
                        <a:rPr sz="1400" spc="-10" dirty="0">
                          <a:latin typeface="Calibri" panose="020F0502020204030204" pitchFamily="34" charset="0"/>
                          <a:cs typeface="Arial"/>
                        </a:rPr>
                        <a:t> </a:t>
                      </a:r>
                      <a:r>
                        <a:rPr sz="1400" b="1" i="1" u="sng" dirty="0">
                          <a:latin typeface="Calibri" panose="020F0502020204030204" pitchFamily="34" charset="0"/>
                          <a:cs typeface="Arial"/>
                        </a:rPr>
                        <a:t>and</a:t>
                      </a:r>
                      <a:r>
                        <a:rPr sz="1400" b="1" i="1" dirty="0">
                          <a:latin typeface="Calibri" panose="020F0502020204030204" pitchFamily="34" charset="0"/>
                          <a:cs typeface="Arial"/>
                        </a:rPr>
                        <a:t> </a:t>
                      </a:r>
                      <a:r>
                        <a:rPr sz="1400" dirty="0">
                          <a:latin typeface="Calibri" panose="020F0502020204030204" pitchFamily="34" charset="0"/>
                          <a:cs typeface="Arial"/>
                        </a:rPr>
                        <a:t>pass</a:t>
                      </a:r>
                      <a:r>
                        <a:rPr sz="1400" spc="-1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15" dirty="0">
                          <a:latin typeface="Calibri" panose="020F0502020204030204" pitchFamily="34" charset="0"/>
                          <a:cs typeface="Arial"/>
                        </a:rPr>
                        <a:t> </a:t>
                      </a:r>
                      <a:r>
                        <a:rPr sz="1400" b="1" u="sng" dirty="0">
                          <a:latin typeface="Calibri" panose="020F0502020204030204" pitchFamily="34" charset="0"/>
                          <a:cs typeface="Arial"/>
                        </a:rPr>
                        <a:t>f</a:t>
                      </a:r>
                      <a:r>
                        <a:rPr sz="1400" b="1" u="sng" spc="-5" dirty="0">
                          <a:latin typeface="Calibri" panose="020F0502020204030204" pitchFamily="34" charset="0"/>
                          <a:cs typeface="Arial"/>
                        </a:rPr>
                        <a:t>o</a:t>
                      </a:r>
                      <a:r>
                        <a:rPr sz="1400" b="1" u="sng" dirty="0">
                          <a:latin typeface="Calibri" panose="020F0502020204030204" pitchFamily="34" charset="0"/>
                          <a:cs typeface="Arial"/>
                        </a:rPr>
                        <a:t>ur</a:t>
                      </a:r>
                      <a:r>
                        <a:rPr sz="1400" b="1" dirty="0">
                          <a:latin typeface="Calibri" panose="020F0502020204030204" pitchFamily="34" charset="0"/>
                          <a:cs typeface="Arial"/>
                        </a:rPr>
                        <a:t> </a:t>
                      </a:r>
                      <a:r>
                        <a:rPr sz="1400" dirty="0">
                          <a:latin typeface="Calibri" panose="020F0502020204030204" pitchFamily="34" charset="0"/>
                          <a:cs typeface="Arial"/>
                        </a:rPr>
                        <a:t>pro</a:t>
                      </a:r>
                      <a:r>
                        <a:rPr sz="1400" spc="10" dirty="0">
                          <a:latin typeface="Calibri" panose="020F0502020204030204" pitchFamily="34" charset="0"/>
                          <a:cs typeface="Arial"/>
                        </a:rPr>
                        <a:t>f</a:t>
                      </a:r>
                      <a:r>
                        <a:rPr sz="1400" dirty="0">
                          <a:latin typeface="Calibri" panose="020F0502020204030204" pitchFamily="34" charset="0"/>
                          <a:cs typeface="Arial"/>
                        </a:rPr>
                        <a:t>ic</a:t>
                      </a:r>
                      <a:r>
                        <a:rPr sz="1400" spc="-5" dirty="0">
                          <a:latin typeface="Calibri" panose="020F0502020204030204" pitchFamily="34" charset="0"/>
                          <a:cs typeface="Arial"/>
                        </a:rPr>
                        <a:t>i</a:t>
                      </a:r>
                      <a:r>
                        <a:rPr sz="1400"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cy</a:t>
                      </a:r>
                      <a:r>
                        <a:rPr sz="1400" spc="-35" dirty="0">
                          <a:latin typeface="Calibri" panose="020F0502020204030204" pitchFamily="34" charset="0"/>
                          <a:cs typeface="Arial"/>
                        </a:rPr>
                        <a:t> </a:t>
                      </a:r>
                      <a:r>
                        <a:rPr sz="1400" dirty="0" smtClean="0">
                          <a:latin typeface="Calibri" panose="020F0502020204030204" pitchFamily="34" charset="0"/>
                          <a:cs typeface="Arial"/>
                        </a:rPr>
                        <a:t>t</a:t>
                      </a:r>
                      <a:r>
                        <a:rPr sz="1400" spc="5" dirty="0" smtClean="0">
                          <a:latin typeface="Calibri" panose="020F0502020204030204" pitchFamily="34" charset="0"/>
                          <a:cs typeface="Arial"/>
                        </a:rPr>
                        <a:t>e</a:t>
                      </a:r>
                      <a:r>
                        <a:rPr sz="1400" dirty="0" smtClean="0">
                          <a:latin typeface="Calibri" panose="020F0502020204030204" pitchFamily="34" charset="0"/>
                          <a:cs typeface="Arial"/>
                        </a:rPr>
                        <a:t>sts</a:t>
                      </a:r>
                      <a:r>
                        <a:rPr lang="en-US" sz="1400" b="1" dirty="0" smtClean="0">
                          <a:latin typeface="Calibri" panose="020F0502020204030204" pitchFamily="34" charset="0"/>
                          <a:cs typeface="Arial"/>
                        </a:rPr>
                        <a:t>*</a:t>
                      </a:r>
                      <a:r>
                        <a:rPr sz="1400" dirty="0" smtClean="0">
                          <a:latin typeface="Calibri" panose="020F0502020204030204" pitchFamily="34" charset="0"/>
                          <a:cs typeface="Arial"/>
                        </a:rPr>
                        <a:t> </a:t>
                      </a:r>
                      <a:r>
                        <a:rPr sz="1400" dirty="0">
                          <a:latin typeface="Calibri" panose="020F0502020204030204" pitchFamily="34" charset="0"/>
                          <a:cs typeface="Arial"/>
                        </a:rPr>
                        <a:t>on</a:t>
                      </a:r>
                      <a:r>
                        <a:rPr sz="1400" spc="-2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10" dirty="0">
                          <a:latin typeface="Calibri" panose="020F0502020204030204" pitchFamily="34" charset="0"/>
                          <a:cs typeface="Arial"/>
                        </a:rPr>
                        <a:t> </a:t>
                      </a:r>
                      <a:r>
                        <a:rPr sz="1400" dirty="0">
                          <a:latin typeface="Calibri" panose="020F0502020204030204" pitchFamily="34" charset="0"/>
                          <a:cs typeface="Arial"/>
                        </a:rPr>
                        <a:t>training</a:t>
                      </a:r>
                      <a:r>
                        <a:rPr sz="1400" spc="-30" dirty="0">
                          <a:latin typeface="Calibri" panose="020F0502020204030204" pitchFamily="34" charset="0"/>
                          <a:cs typeface="Arial"/>
                        </a:rPr>
                        <a:t> </a:t>
                      </a:r>
                      <a:r>
                        <a:rPr sz="1400" dirty="0">
                          <a:latin typeface="Calibri" panose="020F0502020204030204" pitchFamily="34" charset="0"/>
                          <a:cs typeface="Arial"/>
                        </a:rPr>
                        <a:t>and pro</a:t>
                      </a:r>
                      <a:r>
                        <a:rPr sz="1400" spc="10" dirty="0">
                          <a:latin typeface="Calibri" panose="020F0502020204030204" pitchFamily="34" charset="0"/>
                          <a:cs typeface="Arial"/>
                        </a:rPr>
                        <a:t>f</a:t>
                      </a:r>
                      <a:r>
                        <a:rPr sz="1400" dirty="0">
                          <a:latin typeface="Calibri" panose="020F0502020204030204" pitchFamily="34" charset="0"/>
                          <a:cs typeface="Arial"/>
                        </a:rPr>
                        <a:t>ic</a:t>
                      </a:r>
                      <a:r>
                        <a:rPr sz="1400" spc="-5" dirty="0">
                          <a:latin typeface="Calibri" panose="020F0502020204030204" pitchFamily="34" charset="0"/>
                          <a:cs typeface="Arial"/>
                        </a:rPr>
                        <a:t>i</a:t>
                      </a:r>
                      <a:r>
                        <a:rPr sz="1400"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cy</a:t>
                      </a:r>
                      <a:r>
                        <a:rPr sz="1400" spc="-35" dirty="0">
                          <a:latin typeface="Calibri" panose="020F0502020204030204" pitchFamily="34" charset="0"/>
                          <a:cs typeface="Arial"/>
                        </a:rPr>
                        <a:t> </a:t>
                      </a:r>
                      <a:r>
                        <a:rPr sz="1400" spc="-15" dirty="0">
                          <a:latin typeface="Calibri" panose="020F0502020204030204" pitchFamily="34" charset="0"/>
                          <a:cs typeface="Arial"/>
                        </a:rPr>
                        <a:t>w</a:t>
                      </a:r>
                      <a:r>
                        <a:rPr sz="1400" dirty="0">
                          <a:latin typeface="Calibri" panose="020F0502020204030204" pitchFamily="34" charset="0"/>
                          <a:cs typeface="Arial"/>
                        </a:rPr>
                        <a:t>ebsite.</a:t>
                      </a:r>
                    </a:p>
                    <a:p>
                      <a:pPr marL="372110" marR="207010" indent="-286385" algn="l">
                        <a:lnSpc>
                          <a:spcPct val="100000"/>
                        </a:lnSpc>
                        <a:buFont typeface="Arial"/>
                        <a:buChar char="•"/>
                        <a:tabLst>
                          <a:tab pos="372745" algn="l"/>
                        </a:tabLst>
                      </a:pPr>
                      <a:r>
                        <a:rPr sz="1400" dirty="0">
                          <a:latin typeface="Calibri" panose="020F0502020204030204" pitchFamily="34" charset="0"/>
                          <a:cs typeface="Arial"/>
                        </a:rPr>
                        <a:t>Attend</a:t>
                      </a:r>
                      <a:r>
                        <a:rPr sz="1400" spc="-20" dirty="0">
                          <a:latin typeface="Calibri" panose="020F0502020204030204" pitchFamily="34" charset="0"/>
                          <a:cs typeface="Arial"/>
                        </a:rPr>
                        <a:t> </a:t>
                      </a:r>
                      <a:r>
                        <a:rPr sz="1400" dirty="0">
                          <a:latin typeface="Calibri" panose="020F0502020204030204" pitchFamily="34" charset="0"/>
                          <a:cs typeface="Arial"/>
                        </a:rPr>
                        <a:t>distr</a:t>
                      </a:r>
                      <a:r>
                        <a:rPr sz="1400" spc="-10" dirty="0">
                          <a:latin typeface="Calibri" panose="020F0502020204030204" pitchFamily="34" charset="0"/>
                          <a:cs typeface="Arial"/>
                        </a:rPr>
                        <a:t>i</a:t>
                      </a:r>
                      <a:r>
                        <a:rPr sz="1400" dirty="0">
                          <a:latin typeface="Calibri" panose="020F0502020204030204" pitchFamily="34" charset="0"/>
                          <a:cs typeface="Arial"/>
                        </a:rPr>
                        <a:t>ct</a:t>
                      </a:r>
                      <a:r>
                        <a:rPr sz="1400" spc="-25" dirty="0">
                          <a:latin typeface="Calibri" panose="020F0502020204030204" pitchFamily="34" charset="0"/>
                          <a:cs typeface="Arial"/>
                        </a:rPr>
                        <a:t>’</a:t>
                      </a:r>
                      <a:r>
                        <a:rPr sz="1400" dirty="0">
                          <a:latin typeface="Calibri" panose="020F0502020204030204" pitchFamily="34" charset="0"/>
                          <a:cs typeface="Arial"/>
                        </a:rPr>
                        <a:t>s</a:t>
                      </a:r>
                      <a:r>
                        <a:rPr sz="1400" spc="-10" dirty="0">
                          <a:latin typeface="Calibri" panose="020F0502020204030204" pitchFamily="34" charset="0"/>
                          <a:cs typeface="Arial"/>
                        </a:rPr>
                        <a:t> </a:t>
                      </a:r>
                      <a:r>
                        <a:rPr sz="1400" dirty="0">
                          <a:latin typeface="Calibri" panose="020F0502020204030204" pitchFamily="34" charset="0"/>
                          <a:cs typeface="Arial"/>
                        </a:rPr>
                        <a:t>annu</a:t>
                      </a:r>
                      <a:r>
                        <a:rPr sz="1400" spc="-10" dirty="0">
                          <a:latin typeface="Calibri" panose="020F0502020204030204" pitchFamily="34" charset="0"/>
                          <a:cs typeface="Arial"/>
                        </a:rPr>
                        <a:t>a</a:t>
                      </a:r>
                      <a:r>
                        <a:rPr sz="1400" dirty="0">
                          <a:latin typeface="Calibri" panose="020F0502020204030204" pitchFamily="34" charset="0"/>
                          <a:cs typeface="Arial"/>
                        </a:rPr>
                        <a:t>l</a:t>
                      </a:r>
                      <a:r>
                        <a:rPr sz="1400" spc="-4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e</a:t>
                      </a:r>
                      <a:r>
                        <a:rPr sz="1400" dirty="0">
                          <a:latin typeface="Calibri" panose="020F0502020204030204" pitchFamily="34" charset="0"/>
                          <a:cs typeface="Arial"/>
                        </a:rPr>
                        <a:t>st secur</a:t>
                      </a:r>
                      <a:r>
                        <a:rPr sz="1400" spc="-10" dirty="0">
                          <a:latin typeface="Calibri" panose="020F0502020204030204" pitchFamily="34" charset="0"/>
                          <a:cs typeface="Arial"/>
                        </a:rPr>
                        <a:t>i</a:t>
                      </a:r>
                      <a:r>
                        <a:rPr sz="1400" dirty="0">
                          <a:latin typeface="Calibri" panose="020F0502020204030204" pitchFamily="34" charset="0"/>
                          <a:cs typeface="Arial"/>
                        </a:rPr>
                        <a:t>ty training</a:t>
                      </a:r>
                      <a:r>
                        <a:rPr sz="1400" spc="-30" dirty="0">
                          <a:latin typeface="Calibri" panose="020F0502020204030204" pitchFamily="34" charset="0"/>
                          <a:cs typeface="Arial"/>
                        </a:rPr>
                        <a:t> </a:t>
                      </a:r>
                      <a:r>
                        <a:rPr sz="1400" dirty="0">
                          <a:latin typeface="Calibri" panose="020F0502020204030204" pitchFamily="34" charset="0"/>
                          <a:cs typeface="Arial"/>
                        </a:rPr>
                        <a:t>and</a:t>
                      </a:r>
                      <a:r>
                        <a:rPr sz="1400" spc="-20" dirty="0">
                          <a:latin typeface="Calibri" panose="020F0502020204030204" pitchFamily="34" charset="0"/>
                          <a:cs typeface="Arial"/>
                        </a:rPr>
                        <a:t> </a:t>
                      </a:r>
                      <a:r>
                        <a:rPr sz="1400" dirty="0">
                          <a:latin typeface="Calibri" panose="020F0502020204030204" pitchFamily="34" charset="0"/>
                          <a:cs typeface="Arial"/>
                        </a:rPr>
                        <a:t>ensure</a:t>
                      </a:r>
                      <a:r>
                        <a:rPr sz="1400" spc="-35" dirty="0">
                          <a:latin typeface="Calibri" panose="020F0502020204030204" pitchFamily="34" charset="0"/>
                          <a:cs typeface="Arial"/>
                        </a:rPr>
                        <a:t> </a:t>
                      </a:r>
                      <a:r>
                        <a:rPr sz="1400" dirty="0">
                          <a:latin typeface="Calibri" panose="020F0502020204030204" pitchFamily="34" charset="0"/>
                          <a:cs typeface="Arial"/>
                        </a:rPr>
                        <a:t>cur</a:t>
                      </a:r>
                      <a:r>
                        <a:rPr sz="1400" spc="-10" dirty="0">
                          <a:latin typeface="Calibri" panose="020F0502020204030204" pitchFamily="34" charset="0"/>
                          <a:cs typeface="Arial"/>
                        </a:rPr>
                        <a:t>r</a:t>
                      </a:r>
                      <a:r>
                        <a:rPr sz="1400" dirty="0">
                          <a:latin typeface="Calibri" panose="020F0502020204030204" pitchFamily="34" charset="0"/>
                          <a:cs typeface="Arial"/>
                        </a:rPr>
                        <a:t>ent,</a:t>
                      </a:r>
                      <a:r>
                        <a:rPr sz="1400" spc="-10" dirty="0">
                          <a:latin typeface="Calibri" panose="020F0502020204030204" pitchFamily="34" charset="0"/>
                          <a:cs typeface="Arial"/>
                        </a:rPr>
                        <a:t> </a:t>
                      </a:r>
                      <a:r>
                        <a:rPr sz="1400" dirty="0">
                          <a:latin typeface="Calibri" panose="020F0502020204030204" pitchFamily="34" charset="0"/>
                          <a:cs typeface="Arial"/>
                        </a:rPr>
                        <a:t>si</a:t>
                      </a:r>
                      <a:r>
                        <a:rPr sz="1400" spc="-10" dirty="0">
                          <a:latin typeface="Calibri" panose="020F0502020204030204" pitchFamily="34" charset="0"/>
                          <a:cs typeface="Arial"/>
                        </a:rPr>
                        <a:t>g</a:t>
                      </a:r>
                      <a:r>
                        <a:rPr sz="1400" dirty="0">
                          <a:latin typeface="Calibri" panose="020F0502020204030204" pitchFamily="34" charset="0"/>
                          <a:cs typeface="Arial"/>
                        </a:rPr>
                        <a:t>ned con</a:t>
                      </a:r>
                      <a:r>
                        <a:rPr sz="1400" spc="10" dirty="0">
                          <a:latin typeface="Calibri" panose="020F0502020204030204" pitchFamily="34" charset="0"/>
                          <a:cs typeface="Arial"/>
                        </a:rPr>
                        <a:t>f</a:t>
                      </a:r>
                      <a:r>
                        <a:rPr sz="1400" dirty="0">
                          <a:latin typeface="Calibri" panose="020F0502020204030204" pitchFamily="34" charset="0"/>
                          <a:cs typeface="Arial"/>
                        </a:rPr>
                        <a:t>id</a:t>
                      </a:r>
                      <a:r>
                        <a:rPr sz="1400" spc="-10" dirty="0">
                          <a:latin typeface="Calibri" panose="020F0502020204030204" pitchFamily="34" charset="0"/>
                          <a:cs typeface="Arial"/>
                        </a:rPr>
                        <a:t>en</a:t>
                      </a:r>
                      <a:r>
                        <a:rPr sz="1400" dirty="0">
                          <a:latin typeface="Calibri" panose="020F0502020204030204" pitchFamily="34" charset="0"/>
                          <a:cs typeface="Arial"/>
                        </a:rPr>
                        <a:t>ti</a:t>
                      </a:r>
                      <a:r>
                        <a:rPr sz="1400" spc="-10" dirty="0">
                          <a:latin typeface="Calibri" panose="020F0502020204030204" pitchFamily="34" charset="0"/>
                          <a:cs typeface="Arial"/>
                        </a:rPr>
                        <a:t>a</a:t>
                      </a:r>
                      <a:r>
                        <a:rPr sz="1400" dirty="0">
                          <a:latin typeface="Calibri" panose="020F0502020204030204" pitchFamily="34" charset="0"/>
                          <a:cs typeface="Arial"/>
                        </a:rPr>
                        <a:t>l</a:t>
                      </a:r>
                      <a:r>
                        <a:rPr sz="1400" spc="-10" dirty="0">
                          <a:latin typeface="Calibri" panose="020F0502020204030204" pitchFamily="34" charset="0"/>
                          <a:cs typeface="Arial"/>
                        </a:rPr>
                        <a:t>i</a:t>
                      </a:r>
                      <a:r>
                        <a:rPr sz="1400" dirty="0">
                          <a:latin typeface="Calibri" panose="020F0502020204030204" pitchFamily="34" charset="0"/>
                          <a:cs typeface="Arial"/>
                        </a:rPr>
                        <a:t>ty</a:t>
                      </a:r>
                      <a:r>
                        <a:rPr sz="1400" spc="-35" dirty="0">
                          <a:latin typeface="Calibri" panose="020F0502020204030204" pitchFamily="34" charset="0"/>
                          <a:cs typeface="Arial"/>
                        </a:rPr>
                        <a:t> </a:t>
                      </a:r>
                      <a:r>
                        <a:rPr sz="1400" dirty="0">
                          <a:latin typeface="Calibri" panose="020F0502020204030204" pitchFamily="34" charset="0"/>
                          <a:cs typeface="Arial"/>
                        </a:rPr>
                        <a:t>a</a:t>
                      </a:r>
                      <a:r>
                        <a:rPr sz="1400" spc="-5" dirty="0">
                          <a:latin typeface="Calibri" panose="020F0502020204030204" pitchFamily="34" charset="0"/>
                          <a:cs typeface="Arial"/>
                        </a:rPr>
                        <a:t>gr</a:t>
                      </a:r>
                      <a:r>
                        <a:rPr sz="1400" dirty="0">
                          <a:latin typeface="Calibri" panose="020F0502020204030204" pitchFamily="34" charset="0"/>
                          <a:cs typeface="Arial"/>
                        </a:rPr>
                        <a:t>e</a:t>
                      </a:r>
                      <a:r>
                        <a:rPr sz="1400" spc="5" dirty="0">
                          <a:latin typeface="Calibri" panose="020F0502020204030204" pitchFamily="34" charset="0"/>
                          <a:cs typeface="Arial"/>
                        </a:rPr>
                        <a:t>e</a:t>
                      </a:r>
                      <a:r>
                        <a:rPr sz="1400" dirty="0">
                          <a:latin typeface="Calibri" panose="020F0502020204030204" pitchFamily="34" charset="0"/>
                          <a:cs typeface="Arial"/>
                        </a:rPr>
                        <a:t>me</a:t>
                      </a:r>
                      <a:r>
                        <a:rPr sz="1400" spc="-5" dirty="0">
                          <a:latin typeface="Calibri" panose="020F0502020204030204" pitchFamily="34" charset="0"/>
                          <a:cs typeface="Arial"/>
                        </a:rPr>
                        <a:t>n</a:t>
                      </a:r>
                      <a:r>
                        <a:rPr sz="1400" dirty="0">
                          <a:latin typeface="Calibri" panose="020F0502020204030204" pitchFamily="34" charset="0"/>
                          <a:cs typeface="Arial"/>
                        </a:rPr>
                        <a:t>t</a:t>
                      </a:r>
                      <a:r>
                        <a:rPr sz="1400" spc="-35" dirty="0">
                          <a:latin typeface="Calibri" panose="020F0502020204030204" pitchFamily="34" charset="0"/>
                          <a:cs typeface="Arial"/>
                        </a:rPr>
                        <a:t> </a:t>
                      </a:r>
                      <a:r>
                        <a:rPr sz="1400" dirty="0">
                          <a:latin typeface="Calibri" panose="020F0502020204030204" pitchFamily="34" charset="0"/>
                          <a:cs typeface="Arial"/>
                        </a:rPr>
                        <a:t>on</a:t>
                      </a:r>
                      <a:r>
                        <a:rPr sz="1400" spc="-5" dirty="0">
                          <a:latin typeface="Calibri" panose="020F0502020204030204" pitchFamily="34" charset="0"/>
                          <a:cs typeface="Arial"/>
                        </a:rPr>
                        <a:t> </a:t>
                      </a:r>
                      <a:r>
                        <a:rPr sz="1400" spc="10" dirty="0">
                          <a:latin typeface="Calibri" panose="020F0502020204030204" pitchFamily="34" charset="0"/>
                          <a:cs typeface="Arial"/>
                        </a:rPr>
                        <a:t>f</a:t>
                      </a:r>
                      <a:r>
                        <a:rPr sz="1400" dirty="0">
                          <a:latin typeface="Calibri" panose="020F0502020204030204" pitchFamily="34" charset="0"/>
                          <a:cs typeface="Arial"/>
                        </a:rPr>
                        <a:t>i</a:t>
                      </a:r>
                      <a:r>
                        <a:rPr sz="1400" spc="-10" dirty="0">
                          <a:latin typeface="Calibri" panose="020F0502020204030204" pitchFamily="34" charset="0"/>
                          <a:cs typeface="Arial"/>
                        </a:rPr>
                        <a:t>l</a:t>
                      </a:r>
                      <a:r>
                        <a:rPr sz="1400" dirty="0">
                          <a:latin typeface="Calibri" panose="020F0502020204030204" pitchFamily="34" charset="0"/>
                          <a:cs typeface="Arial"/>
                        </a:rPr>
                        <a:t>e</a:t>
                      </a:r>
                      <a:r>
                        <a:rPr sz="1400" spc="-20" dirty="0">
                          <a:latin typeface="Calibri" panose="020F0502020204030204" pitchFamily="34" charset="0"/>
                          <a:cs typeface="Arial"/>
                        </a:rPr>
                        <a:t> w</a:t>
                      </a:r>
                      <a:r>
                        <a:rPr sz="1400" dirty="0">
                          <a:latin typeface="Calibri" panose="020F0502020204030204" pitchFamily="34" charset="0"/>
                          <a:cs typeface="Arial"/>
                        </a:rPr>
                        <a:t>ith distr</a:t>
                      </a:r>
                      <a:r>
                        <a:rPr sz="1400" spc="-10" dirty="0">
                          <a:latin typeface="Calibri" panose="020F0502020204030204" pitchFamily="34" charset="0"/>
                          <a:cs typeface="Arial"/>
                        </a:rPr>
                        <a:t>i</a:t>
                      </a:r>
                      <a:r>
                        <a:rPr sz="1400" dirty="0">
                          <a:latin typeface="Calibri" panose="020F0502020204030204" pitchFamily="34" charset="0"/>
                          <a:cs typeface="Arial"/>
                        </a:rPr>
                        <a:t>ct.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extLst>
                  <a:ext uri="{0D108BD9-81ED-4DB2-BD59-A6C34878D82A}">
                    <a16:rowId xmlns="" xmlns:a16="http://schemas.microsoft.com/office/drawing/2014/main" val="10001"/>
                  </a:ext>
                </a:extLst>
              </a:tr>
              <a:tr h="1941051">
                <a:tc>
                  <a:txBody>
                    <a:bodyPr/>
                    <a:lstStyle/>
                    <a:p>
                      <a:pPr marL="81915" algn="l">
                        <a:lnSpc>
                          <a:spcPct val="100000"/>
                        </a:lnSpc>
                      </a:pPr>
                      <a:r>
                        <a:rPr sz="1400" b="1" dirty="0">
                          <a:latin typeface="Calibri" panose="020F0502020204030204" pitchFamily="34" charset="0"/>
                          <a:cs typeface="Arial"/>
                        </a:rPr>
                        <a:t>Returning</a:t>
                      </a:r>
                      <a:r>
                        <a:rPr sz="1400" b="1" spc="-40" dirty="0">
                          <a:latin typeface="Calibri" panose="020F0502020204030204" pitchFamily="34" charset="0"/>
                          <a:cs typeface="Arial"/>
                        </a:rPr>
                        <a:t> </a:t>
                      </a:r>
                      <a:r>
                        <a:rPr sz="1400" b="0" dirty="0">
                          <a:latin typeface="Calibri" panose="020F0502020204030204" pitchFamily="34" charset="0"/>
                          <a:cs typeface="Arial"/>
                        </a:rPr>
                        <a:t>Q</a:t>
                      </a:r>
                      <a:r>
                        <a:rPr sz="1400" b="0" spc="5" dirty="0">
                          <a:latin typeface="Calibri" panose="020F0502020204030204" pitchFamily="34" charset="0"/>
                          <a:cs typeface="Arial"/>
                        </a:rPr>
                        <a:t>u</a:t>
                      </a:r>
                      <a:r>
                        <a:rPr sz="1400" b="0" dirty="0">
                          <a:latin typeface="Calibri" panose="020F0502020204030204" pitchFamily="34" charset="0"/>
                          <a:cs typeface="Arial"/>
                        </a:rPr>
                        <a:t>al</a:t>
                      </a:r>
                      <a:r>
                        <a:rPr sz="1400" b="0" spc="-5" dirty="0">
                          <a:latin typeface="Calibri" panose="020F0502020204030204" pitchFamily="34" charset="0"/>
                          <a:cs typeface="Arial"/>
                        </a:rPr>
                        <a:t>i</a:t>
                      </a:r>
                      <a:r>
                        <a:rPr sz="1400" b="0" spc="10" dirty="0">
                          <a:latin typeface="Calibri" panose="020F0502020204030204" pitchFamily="34" charset="0"/>
                          <a:cs typeface="Arial"/>
                        </a:rPr>
                        <a:t>f</a:t>
                      </a:r>
                      <a:r>
                        <a:rPr sz="1400" b="0" dirty="0">
                          <a:latin typeface="Calibri" panose="020F0502020204030204" pitchFamily="34" charset="0"/>
                          <a:cs typeface="Arial"/>
                        </a:rPr>
                        <a:t>ied</a:t>
                      </a:r>
                      <a:r>
                        <a:rPr sz="1400" b="0" spc="-100" dirty="0">
                          <a:latin typeface="Calibri" panose="020F0502020204030204" pitchFamily="34" charset="0"/>
                          <a:cs typeface="Arial"/>
                        </a:rPr>
                        <a:t> </a:t>
                      </a:r>
                      <a:r>
                        <a:rPr sz="1400" b="0" dirty="0">
                          <a:latin typeface="Calibri" panose="020F0502020204030204" pitchFamily="34" charset="0"/>
                          <a:cs typeface="Arial"/>
                        </a:rPr>
                        <a:t>Assessors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tc>
                  <a:txBody>
                    <a:bodyPr/>
                    <a:lstStyle/>
                    <a:p>
                      <a:pPr marL="85725" marR="204470" algn="l">
                        <a:lnSpc>
                          <a:spcPct val="100000"/>
                        </a:lnSpc>
                      </a:pPr>
                      <a:r>
                        <a:rPr sz="1400" spc="-5" dirty="0">
                          <a:latin typeface="Calibri" panose="020F0502020204030204" pitchFamily="34" charset="0"/>
                          <a:cs typeface="Arial"/>
                        </a:rPr>
                        <a:t>M</a:t>
                      </a:r>
                      <a:r>
                        <a:rPr sz="1400" dirty="0">
                          <a:latin typeface="Calibri" panose="020F0502020204030204" pitchFamily="34" charset="0"/>
                          <a:cs typeface="Arial"/>
                        </a:rPr>
                        <a:t>ay opt</a:t>
                      </a:r>
                      <a:r>
                        <a:rPr sz="1400" spc="-20" dirty="0">
                          <a:latin typeface="Calibri" panose="020F0502020204030204" pitchFamily="34" charset="0"/>
                          <a:cs typeface="Arial"/>
                        </a:rPr>
                        <a:t> </a:t>
                      </a:r>
                      <a:r>
                        <a:rPr sz="1400" dirty="0">
                          <a:latin typeface="Calibri" panose="020F0502020204030204" pitchFamily="34" charset="0"/>
                          <a:cs typeface="Arial"/>
                        </a:rPr>
                        <a:t>to</a:t>
                      </a:r>
                      <a:r>
                        <a:rPr sz="1400" spc="5" dirty="0">
                          <a:latin typeface="Calibri" panose="020F0502020204030204" pitchFamily="34" charset="0"/>
                          <a:cs typeface="Arial"/>
                        </a:rPr>
                        <a:t> a</a:t>
                      </a:r>
                      <a:r>
                        <a:rPr sz="1400" dirty="0">
                          <a:latin typeface="Calibri" panose="020F0502020204030204" pitchFamily="34" charset="0"/>
                          <a:cs typeface="Arial"/>
                        </a:rPr>
                        <a:t>ttend</a:t>
                      </a:r>
                      <a:r>
                        <a:rPr sz="1400" spc="-30" dirty="0">
                          <a:latin typeface="Calibri" panose="020F0502020204030204" pitchFamily="34" charset="0"/>
                          <a:cs typeface="Arial"/>
                        </a:rPr>
                        <a:t> </a:t>
                      </a:r>
                      <a:r>
                        <a:rPr sz="1400" dirty="0">
                          <a:latin typeface="Calibri" panose="020F0502020204030204" pitchFamily="34" charset="0"/>
                          <a:cs typeface="Arial"/>
                        </a:rPr>
                        <a:t>a</a:t>
                      </a:r>
                      <a:r>
                        <a:rPr sz="1400" spc="-10" dirty="0">
                          <a:latin typeface="Calibri" panose="020F0502020204030204" pitchFamily="34" charset="0"/>
                          <a:cs typeface="Arial"/>
                        </a:rPr>
                        <a:t> </a:t>
                      </a:r>
                      <a:r>
                        <a:rPr sz="1400" dirty="0">
                          <a:latin typeface="Calibri" panose="020F0502020204030204" pitchFamily="34" charset="0"/>
                          <a:cs typeface="Arial"/>
                        </a:rPr>
                        <a:t>l</a:t>
                      </a:r>
                      <a:r>
                        <a:rPr sz="1400" spc="-5" dirty="0">
                          <a:latin typeface="Calibri" panose="020F0502020204030204" pitchFamily="34" charset="0"/>
                          <a:cs typeface="Arial"/>
                        </a:rPr>
                        <a:t>i</a:t>
                      </a:r>
                      <a:r>
                        <a:rPr sz="1400" spc="-15" dirty="0">
                          <a:latin typeface="Calibri" panose="020F0502020204030204" pitchFamily="34" charset="0"/>
                          <a:cs typeface="Arial"/>
                        </a:rPr>
                        <a:t>v</a:t>
                      </a:r>
                      <a:r>
                        <a:rPr sz="1400" dirty="0">
                          <a:latin typeface="Calibri" panose="020F0502020204030204" pitchFamily="34" charset="0"/>
                          <a:cs typeface="Arial"/>
                        </a:rPr>
                        <a:t>e training</a:t>
                      </a:r>
                      <a:r>
                        <a:rPr sz="1400" spc="-20" dirty="0">
                          <a:latin typeface="Calibri" panose="020F0502020204030204" pitchFamily="34" charset="0"/>
                          <a:cs typeface="Arial"/>
                        </a:rPr>
                        <a:t> </a:t>
                      </a:r>
                      <a:r>
                        <a:rPr sz="1400" dirty="0">
                          <a:latin typeface="Calibri" panose="020F0502020204030204" pitchFamily="34" charset="0"/>
                          <a:cs typeface="Arial"/>
                        </a:rPr>
                        <a:t>pro</a:t>
                      </a:r>
                      <a:r>
                        <a:rPr sz="1400" spc="-15" dirty="0">
                          <a:latin typeface="Calibri" panose="020F0502020204030204" pitchFamily="34" charset="0"/>
                          <a:cs typeface="Arial"/>
                        </a:rPr>
                        <a:t>v</a:t>
                      </a:r>
                      <a:r>
                        <a:rPr sz="1400" dirty="0">
                          <a:latin typeface="Calibri" panose="020F0502020204030204" pitchFamily="34" charset="0"/>
                          <a:cs typeface="Arial"/>
                        </a:rPr>
                        <a:t>id</a:t>
                      </a:r>
                      <a:r>
                        <a:rPr sz="1400" spc="5" dirty="0">
                          <a:latin typeface="Calibri" panose="020F0502020204030204" pitchFamily="34" charset="0"/>
                          <a:cs typeface="Arial"/>
                        </a:rPr>
                        <a:t>e</a:t>
                      </a:r>
                      <a:r>
                        <a:rPr sz="1400" dirty="0">
                          <a:latin typeface="Calibri" panose="020F0502020204030204" pitchFamily="34" charset="0"/>
                          <a:cs typeface="Arial"/>
                        </a:rPr>
                        <a:t>d by</a:t>
                      </a:r>
                      <a:r>
                        <a:rPr sz="1400" spc="-15" dirty="0">
                          <a:latin typeface="Calibri" panose="020F0502020204030204" pitchFamily="34" charset="0"/>
                          <a:cs typeface="Arial"/>
                        </a:rPr>
                        <a:t> </a:t>
                      </a:r>
                      <a:r>
                        <a:rPr sz="1400" dirty="0">
                          <a:latin typeface="Calibri" panose="020F0502020204030204" pitchFamily="34" charset="0"/>
                          <a:cs typeface="Arial"/>
                        </a:rPr>
                        <a:t>a</a:t>
                      </a:r>
                      <a:r>
                        <a:rPr sz="1400" spc="5" dirty="0">
                          <a:latin typeface="Calibri" panose="020F0502020204030204" pitchFamily="34" charset="0"/>
                          <a:cs typeface="Arial"/>
                        </a:rPr>
                        <a:t> </a:t>
                      </a:r>
                      <a:r>
                        <a:rPr sz="1400" dirty="0">
                          <a:latin typeface="Calibri" panose="020F0502020204030204" pitchFamily="34" charset="0"/>
                          <a:cs typeface="Arial"/>
                        </a:rPr>
                        <a:t>c</a:t>
                      </a:r>
                      <a:r>
                        <a:rPr sz="1400" spc="5" dirty="0">
                          <a:latin typeface="Calibri" panose="020F0502020204030204" pitchFamily="34" charset="0"/>
                          <a:cs typeface="Arial"/>
                        </a:rPr>
                        <a:t>u</a:t>
                      </a:r>
                      <a:r>
                        <a:rPr sz="1400" dirty="0">
                          <a:latin typeface="Calibri" panose="020F0502020204030204" pitchFamily="34" charset="0"/>
                          <a:cs typeface="Arial"/>
                        </a:rPr>
                        <a:t>r</a:t>
                      </a:r>
                      <a:r>
                        <a:rPr sz="1400" spc="-10" dirty="0">
                          <a:latin typeface="Calibri" panose="020F0502020204030204" pitchFamily="34" charset="0"/>
                          <a:cs typeface="Arial"/>
                        </a:rPr>
                        <a:t>r</a:t>
                      </a:r>
                      <a:r>
                        <a:rPr sz="1400" dirty="0">
                          <a:latin typeface="Calibri" panose="020F0502020204030204" pitchFamily="34" charset="0"/>
                          <a:cs typeface="Arial"/>
                        </a:rPr>
                        <a:t>ent</a:t>
                      </a:r>
                      <a:r>
                        <a:rPr sz="1400" spc="-20" dirty="0">
                          <a:latin typeface="Calibri" panose="020F0502020204030204" pitchFamily="34" charset="0"/>
                          <a:cs typeface="Arial"/>
                        </a:rPr>
                        <a:t> </a:t>
                      </a:r>
                      <a:r>
                        <a:rPr sz="1400" dirty="0">
                          <a:latin typeface="Calibri" panose="020F0502020204030204" pitchFamily="34" charset="0"/>
                          <a:cs typeface="Arial"/>
                        </a:rPr>
                        <a:t>Q</a:t>
                      </a:r>
                      <a:r>
                        <a:rPr sz="1400" spc="5" dirty="0">
                          <a:latin typeface="Calibri" panose="020F0502020204030204" pitchFamily="34" charset="0"/>
                          <a:cs typeface="Arial"/>
                        </a:rPr>
                        <a:t>u</a:t>
                      </a:r>
                      <a:r>
                        <a:rPr sz="1400" dirty="0">
                          <a:latin typeface="Calibri" panose="020F0502020204030204" pitchFamily="34" charset="0"/>
                          <a:cs typeface="Arial"/>
                        </a:rPr>
                        <a:t>al</a:t>
                      </a:r>
                      <a:r>
                        <a:rPr sz="1400" spc="-5" dirty="0">
                          <a:latin typeface="Calibri" panose="020F0502020204030204" pitchFamily="34" charset="0"/>
                          <a:cs typeface="Arial"/>
                        </a:rPr>
                        <a:t>i</a:t>
                      </a:r>
                      <a:r>
                        <a:rPr sz="1400" spc="10" dirty="0">
                          <a:latin typeface="Calibri" panose="020F0502020204030204" pitchFamily="34" charset="0"/>
                          <a:cs typeface="Arial"/>
                        </a:rPr>
                        <a:t>f</a:t>
                      </a:r>
                      <a:r>
                        <a:rPr sz="1400" dirty="0">
                          <a:latin typeface="Calibri" panose="020F0502020204030204" pitchFamily="34" charset="0"/>
                          <a:cs typeface="Arial"/>
                        </a:rPr>
                        <a:t>ied</a:t>
                      </a:r>
                      <a:r>
                        <a:rPr sz="1400" spc="-65" dirty="0">
                          <a:latin typeface="Calibri" panose="020F0502020204030204" pitchFamily="34" charset="0"/>
                          <a:cs typeface="Arial"/>
                        </a:rPr>
                        <a:t> </a:t>
                      </a:r>
                      <a:r>
                        <a:rPr sz="1400" spc="-40" dirty="0">
                          <a:latin typeface="Calibri" panose="020F0502020204030204" pitchFamily="34" charset="0"/>
                          <a:cs typeface="Arial"/>
                        </a:rPr>
                        <a:t>T</a:t>
                      </a:r>
                      <a:r>
                        <a:rPr sz="1400" dirty="0">
                          <a:latin typeface="Calibri" panose="020F0502020204030204" pitchFamily="34" charset="0"/>
                          <a:cs typeface="Arial"/>
                        </a:rPr>
                        <a:t>rain</a:t>
                      </a:r>
                      <a:r>
                        <a:rPr sz="1400" spc="5" dirty="0">
                          <a:latin typeface="Calibri" panose="020F0502020204030204" pitchFamily="34" charset="0"/>
                          <a:cs typeface="Arial"/>
                        </a:rPr>
                        <a:t>e</a:t>
                      </a:r>
                      <a:r>
                        <a:rPr sz="1400" spc="-65" dirty="0">
                          <a:latin typeface="Calibri" panose="020F0502020204030204" pitchFamily="34" charset="0"/>
                          <a:cs typeface="Arial"/>
                        </a:rPr>
                        <a:t>r</a:t>
                      </a:r>
                      <a:r>
                        <a:rPr sz="1400" dirty="0">
                          <a:latin typeface="Calibri" panose="020F0502020204030204" pitchFamily="34" charset="0"/>
                          <a:cs typeface="Arial"/>
                        </a:rPr>
                        <a: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tc>
                  <a:txBody>
                    <a:bodyPr/>
                    <a:lstStyle/>
                    <a:p>
                      <a:pPr marL="372110" marR="161290" indent="-286385" algn="l">
                        <a:lnSpc>
                          <a:spcPct val="100000"/>
                        </a:lnSpc>
                        <a:buFont typeface="Arial"/>
                        <a:buChar char="•"/>
                        <a:tabLst>
                          <a:tab pos="372745" algn="l"/>
                        </a:tabLst>
                      </a:pPr>
                      <a:r>
                        <a:rPr sz="1400" dirty="0">
                          <a:latin typeface="Calibri" panose="020F0502020204030204" pitchFamily="34" charset="0"/>
                          <a:cs typeface="Arial"/>
                        </a:rPr>
                        <a:t>Re</a:t>
                      </a:r>
                      <a:r>
                        <a:rPr sz="1400" spc="-10" dirty="0">
                          <a:latin typeface="Calibri" panose="020F0502020204030204" pitchFamily="34" charset="0"/>
                          <a:cs typeface="Arial"/>
                        </a:rPr>
                        <a:t>v</a:t>
                      </a:r>
                      <a:r>
                        <a:rPr sz="1400" dirty="0">
                          <a:latin typeface="Calibri" panose="020F0502020204030204" pitchFamily="34" charset="0"/>
                          <a:cs typeface="Arial"/>
                        </a:rPr>
                        <a:t>iew</a:t>
                      </a:r>
                      <a:r>
                        <a:rPr sz="1400" spc="-15" dirty="0">
                          <a:latin typeface="Calibri" panose="020F0502020204030204" pitchFamily="34" charset="0"/>
                          <a:cs typeface="Arial"/>
                        </a:rPr>
                        <a:t> </a:t>
                      </a:r>
                      <a:r>
                        <a:rPr sz="1400" dirty="0">
                          <a:latin typeface="Calibri" panose="020F0502020204030204" pitchFamily="34" charset="0"/>
                          <a:cs typeface="Arial"/>
                        </a:rPr>
                        <a:t>the</a:t>
                      </a:r>
                      <a:r>
                        <a:rPr sz="1400" spc="-10" dirty="0">
                          <a:latin typeface="Calibri" panose="020F0502020204030204" pitchFamily="34" charset="0"/>
                          <a:cs typeface="Arial"/>
                        </a:rPr>
                        <a:t> </a:t>
                      </a:r>
                      <a:r>
                        <a:rPr sz="1400" dirty="0">
                          <a:latin typeface="Calibri" panose="020F0502020204030204" pitchFamily="34" charset="0"/>
                          <a:cs typeface="Arial"/>
                        </a:rPr>
                        <a:t>re</a:t>
                      </a:r>
                      <a:r>
                        <a:rPr sz="1400" spc="-10" dirty="0">
                          <a:latin typeface="Calibri" panose="020F0502020204030204" pitchFamily="34" charset="0"/>
                          <a:cs typeface="Arial"/>
                        </a:rPr>
                        <a:t>q</a:t>
                      </a:r>
                      <a:r>
                        <a:rPr sz="1400" dirty="0">
                          <a:latin typeface="Calibri" panose="020F0502020204030204" pitchFamily="34" charset="0"/>
                          <a:cs typeface="Arial"/>
                        </a:rPr>
                        <a:t>ui</a:t>
                      </a:r>
                      <a:r>
                        <a:rPr sz="1400" spc="-10" dirty="0">
                          <a:latin typeface="Calibri" panose="020F0502020204030204" pitchFamily="34" charset="0"/>
                          <a:cs typeface="Arial"/>
                        </a:rPr>
                        <a:t>r</a:t>
                      </a:r>
                      <a:r>
                        <a:rPr sz="1400" dirty="0">
                          <a:latin typeface="Calibri" panose="020F0502020204030204" pitchFamily="34" charset="0"/>
                          <a:cs typeface="Arial"/>
                        </a:rPr>
                        <a:t>ed</a:t>
                      </a:r>
                      <a:r>
                        <a:rPr sz="1400" spc="-20" dirty="0">
                          <a:latin typeface="Calibri" panose="020F0502020204030204" pitchFamily="34" charset="0"/>
                          <a:cs typeface="Arial"/>
                        </a:rPr>
                        <a:t> </a:t>
                      </a:r>
                      <a:r>
                        <a:rPr sz="1400" dirty="0">
                          <a:latin typeface="Calibri" panose="020F0502020204030204" pitchFamily="34" charset="0"/>
                          <a:cs typeface="Arial"/>
                        </a:rPr>
                        <a:t>training</a:t>
                      </a:r>
                      <a:r>
                        <a:rPr sz="1400" spc="-30" dirty="0">
                          <a:latin typeface="Calibri" panose="020F0502020204030204" pitchFamily="34" charset="0"/>
                          <a:cs typeface="Arial"/>
                        </a:rPr>
                        <a:t> </a:t>
                      </a:r>
                      <a:r>
                        <a:rPr sz="1400" dirty="0">
                          <a:latin typeface="Calibri" panose="020F0502020204030204" pitchFamily="34" charset="0"/>
                          <a:cs typeface="Arial"/>
                        </a:rPr>
                        <a:t>sections </a:t>
                      </a:r>
                      <a:r>
                        <a:rPr sz="1400" b="1" i="1" u="sng" dirty="0">
                          <a:latin typeface="Calibri" panose="020F0502020204030204" pitchFamily="34" charset="0"/>
                          <a:cs typeface="Arial"/>
                        </a:rPr>
                        <a:t>and</a:t>
                      </a:r>
                      <a:r>
                        <a:rPr sz="1400" b="1" i="1" dirty="0">
                          <a:latin typeface="Calibri" panose="020F0502020204030204" pitchFamily="34" charset="0"/>
                          <a:cs typeface="Arial"/>
                        </a:rPr>
                        <a:t> </a:t>
                      </a:r>
                      <a:r>
                        <a:rPr sz="1400" dirty="0">
                          <a:latin typeface="Calibri" panose="020F0502020204030204" pitchFamily="34" charset="0"/>
                          <a:cs typeface="Arial"/>
                        </a:rPr>
                        <a:t>pass</a:t>
                      </a:r>
                      <a:r>
                        <a:rPr sz="1400" spc="-1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15" dirty="0">
                          <a:latin typeface="Calibri" panose="020F0502020204030204" pitchFamily="34" charset="0"/>
                          <a:cs typeface="Arial"/>
                        </a:rPr>
                        <a:t> </a:t>
                      </a:r>
                      <a:r>
                        <a:rPr sz="1400" b="1" u="sng" dirty="0">
                          <a:latin typeface="Calibri" panose="020F0502020204030204" pitchFamily="34" charset="0"/>
                          <a:cs typeface="Arial"/>
                        </a:rPr>
                        <a:t>refre</a:t>
                      </a:r>
                      <a:r>
                        <a:rPr sz="1400" b="1" u="sng" spc="5" dirty="0">
                          <a:latin typeface="Calibri" panose="020F0502020204030204" pitchFamily="34" charset="0"/>
                          <a:cs typeface="Arial"/>
                        </a:rPr>
                        <a:t>s</a:t>
                      </a:r>
                      <a:r>
                        <a:rPr sz="1400" b="1" u="sng" dirty="0">
                          <a:latin typeface="Calibri" panose="020F0502020204030204" pitchFamily="34" charset="0"/>
                          <a:cs typeface="Arial"/>
                        </a:rPr>
                        <a:t>her</a:t>
                      </a:r>
                      <a:r>
                        <a:rPr sz="1400" b="1" spc="-30" dirty="0">
                          <a:latin typeface="Calibri" panose="020F0502020204030204" pitchFamily="34" charset="0"/>
                          <a:cs typeface="Arial"/>
                        </a:rPr>
                        <a:t> </a:t>
                      </a:r>
                      <a:r>
                        <a:rPr sz="1400" dirty="0">
                          <a:latin typeface="Calibri" panose="020F0502020204030204" pitchFamily="34" charset="0"/>
                          <a:cs typeface="Arial"/>
                        </a:rPr>
                        <a:t>pro</a:t>
                      </a:r>
                      <a:r>
                        <a:rPr sz="1400" spc="10" dirty="0">
                          <a:latin typeface="Calibri" panose="020F0502020204030204" pitchFamily="34" charset="0"/>
                          <a:cs typeface="Arial"/>
                        </a:rPr>
                        <a:t>f</a:t>
                      </a:r>
                      <a:r>
                        <a:rPr sz="1400" dirty="0">
                          <a:latin typeface="Calibri" panose="020F0502020204030204" pitchFamily="34" charset="0"/>
                          <a:cs typeface="Arial"/>
                        </a:rPr>
                        <a:t>ic</a:t>
                      </a:r>
                      <a:r>
                        <a:rPr sz="1400" spc="-5" dirty="0">
                          <a:latin typeface="Calibri" panose="020F0502020204030204" pitchFamily="34" charset="0"/>
                          <a:cs typeface="Arial"/>
                        </a:rPr>
                        <a:t>i</a:t>
                      </a:r>
                      <a:r>
                        <a:rPr sz="1400"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cy t</a:t>
                      </a:r>
                      <a:r>
                        <a:rPr sz="1400" spc="5" dirty="0">
                          <a:latin typeface="Calibri" panose="020F0502020204030204" pitchFamily="34" charset="0"/>
                          <a:cs typeface="Arial"/>
                        </a:rPr>
                        <a:t>e</a:t>
                      </a:r>
                      <a:r>
                        <a:rPr sz="1400" dirty="0">
                          <a:latin typeface="Calibri" panose="020F0502020204030204" pitchFamily="34" charset="0"/>
                          <a:cs typeface="Arial"/>
                        </a:rPr>
                        <a:t>sts on</a:t>
                      </a:r>
                      <a:r>
                        <a:rPr sz="1400" spc="-2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h</a:t>
                      </a:r>
                      <a:r>
                        <a:rPr sz="1400" dirty="0">
                          <a:latin typeface="Calibri" panose="020F0502020204030204" pitchFamily="34" charset="0"/>
                          <a:cs typeface="Arial"/>
                        </a:rPr>
                        <a:t>e</a:t>
                      </a:r>
                      <a:r>
                        <a:rPr sz="1400" spc="-10" dirty="0">
                          <a:latin typeface="Calibri" panose="020F0502020204030204" pitchFamily="34" charset="0"/>
                          <a:cs typeface="Arial"/>
                        </a:rPr>
                        <a:t> </a:t>
                      </a:r>
                      <a:r>
                        <a:rPr sz="1400" dirty="0">
                          <a:latin typeface="Calibri" panose="020F0502020204030204" pitchFamily="34" charset="0"/>
                          <a:cs typeface="Arial"/>
                        </a:rPr>
                        <a:t>training</a:t>
                      </a:r>
                      <a:r>
                        <a:rPr sz="1400" spc="-30" dirty="0">
                          <a:latin typeface="Calibri" panose="020F0502020204030204" pitchFamily="34" charset="0"/>
                          <a:cs typeface="Arial"/>
                        </a:rPr>
                        <a:t> </a:t>
                      </a:r>
                      <a:r>
                        <a:rPr sz="1400" dirty="0">
                          <a:latin typeface="Calibri" panose="020F0502020204030204" pitchFamily="34" charset="0"/>
                          <a:cs typeface="Arial"/>
                        </a:rPr>
                        <a:t>and</a:t>
                      </a:r>
                      <a:r>
                        <a:rPr sz="1400" spc="-20" dirty="0">
                          <a:latin typeface="Calibri" panose="020F0502020204030204" pitchFamily="34" charset="0"/>
                          <a:cs typeface="Arial"/>
                        </a:rPr>
                        <a:t> </a:t>
                      </a:r>
                      <a:r>
                        <a:rPr sz="1400" dirty="0">
                          <a:latin typeface="Calibri" panose="020F0502020204030204" pitchFamily="34" charset="0"/>
                          <a:cs typeface="Arial"/>
                        </a:rPr>
                        <a:t>pro</a:t>
                      </a:r>
                      <a:r>
                        <a:rPr sz="1400" spc="10" dirty="0">
                          <a:latin typeface="Calibri" panose="020F0502020204030204" pitchFamily="34" charset="0"/>
                          <a:cs typeface="Arial"/>
                        </a:rPr>
                        <a:t>f</a:t>
                      </a:r>
                      <a:r>
                        <a:rPr sz="1400" dirty="0">
                          <a:latin typeface="Calibri" panose="020F0502020204030204" pitchFamily="34" charset="0"/>
                          <a:cs typeface="Arial"/>
                        </a:rPr>
                        <a:t>ic</a:t>
                      </a:r>
                      <a:r>
                        <a:rPr sz="1400" spc="-5" dirty="0">
                          <a:latin typeface="Calibri" panose="020F0502020204030204" pitchFamily="34" charset="0"/>
                          <a:cs typeface="Arial"/>
                        </a:rPr>
                        <a:t>i</a:t>
                      </a:r>
                      <a:r>
                        <a:rPr sz="1400"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cy </a:t>
                      </a:r>
                      <a:r>
                        <a:rPr sz="1400" spc="-20" dirty="0">
                          <a:latin typeface="Calibri" panose="020F0502020204030204" pitchFamily="34" charset="0"/>
                          <a:cs typeface="Arial"/>
                        </a:rPr>
                        <a:t>w</a:t>
                      </a:r>
                      <a:r>
                        <a:rPr sz="1400" dirty="0">
                          <a:latin typeface="Calibri" panose="020F0502020204030204" pitchFamily="34" charset="0"/>
                          <a:cs typeface="Arial"/>
                        </a:rPr>
                        <a:t>e</a:t>
                      </a:r>
                      <a:r>
                        <a:rPr sz="1400" spc="5" dirty="0">
                          <a:latin typeface="Calibri" panose="020F0502020204030204" pitchFamily="34" charset="0"/>
                          <a:cs typeface="Arial"/>
                        </a:rPr>
                        <a:t>b</a:t>
                      </a:r>
                      <a:r>
                        <a:rPr sz="1400" dirty="0">
                          <a:latin typeface="Calibri" panose="020F0502020204030204" pitchFamily="34" charset="0"/>
                          <a:cs typeface="Arial"/>
                        </a:rPr>
                        <a:t>s</a:t>
                      </a:r>
                      <a:r>
                        <a:rPr sz="1400" spc="-5" dirty="0">
                          <a:latin typeface="Calibri" panose="020F0502020204030204" pitchFamily="34" charset="0"/>
                          <a:cs typeface="Arial"/>
                        </a:rPr>
                        <a:t>i</a:t>
                      </a:r>
                      <a:r>
                        <a:rPr sz="1400" dirty="0">
                          <a:latin typeface="Calibri" panose="020F0502020204030204" pitchFamily="34" charset="0"/>
                          <a:cs typeface="Arial"/>
                        </a:rPr>
                        <a:t>te.</a:t>
                      </a:r>
                    </a:p>
                    <a:p>
                      <a:pPr marL="372110" marR="207645" indent="-286385" algn="l">
                        <a:lnSpc>
                          <a:spcPct val="100000"/>
                        </a:lnSpc>
                        <a:buFont typeface="Arial"/>
                        <a:buChar char="•"/>
                        <a:tabLst>
                          <a:tab pos="372745" algn="l"/>
                        </a:tabLst>
                      </a:pPr>
                      <a:r>
                        <a:rPr sz="1400" dirty="0">
                          <a:latin typeface="Calibri" panose="020F0502020204030204" pitchFamily="34" charset="0"/>
                          <a:cs typeface="Arial"/>
                        </a:rPr>
                        <a:t>Attend</a:t>
                      </a:r>
                      <a:r>
                        <a:rPr sz="1400" spc="-20" dirty="0">
                          <a:latin typeface="Calibri" panose="020F0502020204030204" pitchFamily="34" charset="0"/>
                          <a:cs typeface="Arial"/>
                        </a:rPr>
                        <a:t> </a:t>
                      </a:r>
                      <a:r>
                        <a:rPr sz="1400" dirty="0">
                          <a:latin typeface="Calibri" panose="020F0502020204030204" pitchFamily="34" charset="0"/>
                          <a:cs typeface="Arial"/>
                        </a:rPr>
                        <a:t>distr</a:t>
                      </a:r>
                      <a:r>
                        <a:rPr sz="1400" spc="-10" dirty="0">
                          <a:latin typeface="Calibri" panose="020F0502020204030204" pitchFamily="34" charset="0"/>
                          <a:cs typeface="Arial"/>
                        </a:rPr>
                        <a:t>i</a:t>
                      </a:r>
                      <a:r>
                        <a:rPr sz="1400" dirty="0">
                          <a:latin typeface="Calibri" panose="020F0502020204030204" pitchFamily="34" charset="0"/>
                          <a:cs typeface="Arial"/>
                        </a:rPr>
                        <a:t>ct</a:t>
                      </a:r>
                      <a:r>
                        <a:rPr sz="1400" spc="-25" dirty="0">
                          <a:latin typeface="Calibri" panose="020F0502020204030204" pitchFamily="34" charset="0"/>
                          <a:cs typeface="Arial"/>
                        </a:rPr>
                        <a:t>’</a:t>
                      </a:r>
                      <a:r>
                        <a:rPr sz="1400" dirty="0">
                          <a:latin typeface="Calibri" panose="020F0502020204030204" pitchFamily="34" charset="0"/>
                          <a:cs typeface="Arial"/>
                        </a:rPr>
                        <a:t>s</a:t>
                      </a:r>
                      <a:r>
                        <a:rPr sz="1400" spc="-10" dirty="0">
                          <a:latin typeface="Calibri" panose="020F0502020204030204" pitchFamily="34" charset="0"/>
                          <a:cs typeface="Arial"/>
                        </a:rPr>
                        <a:t> </a:t>
                      </a:r>
                      <a:r>
                        <a:rPr sz="1400" dirty="0">
                          <a:latin typeface="Calibri" panose="020F0502020204030204" pitchFamily="34" charset="0"/>
                          <a:cs typeface="Arial"/>
                        </a:rPr>
                        <a:t>annu</a:t>
                      </a:r>
                      <a:r>
                        <a:rPr sz="1400" spc="-10" dirty="0">
                          <a:latin typeface="Calibri" panose="020F0502020204030204" pitchFamily="34" charset="0"/>
                          <a:cs typeface="Arial"/>
                        </a:rPr>
                        <a:t>a</a:t>
                      </a:r>
                      <a:r>
                        <a:rPr sz="1400" dirty="0">
                          <a:latin typeface="Calibri" panose="020F0502020204030204" pitchFamily="34" charset="0"/>
                          <a:cs typeface="Arial"/>
                        </a:rPr>
                        <a:t>l</a:t>
                      </a:r>
                      <a:r>
                        <a:rPr sz="1400" spc="-40" dirty="0">
                          <a:latin typeface="Calibri" panose="020F0502020204030204" pitchFamily="34" charset="0"/>
                          <a:cs typeface="Arial"/>
                        </a:rPr>
                        <a:t> </a:t>
                      </a:r>
                      <a:r>
                        <a:rPr sz="1400" dirty="0">
                          <a:latin typeface="Calibri" panose="020F0502020204030204" pitchFamily="34" charset="0"/>
                          <a:cs typeface="Arial"/>
                        </a:rPr>
                        <a:t>t</a:t>
                      </a:r>
                      <a:r>
                        <a:rPr sz="1400" spc="5" dirty="0">
                          <a:latin typeface="Calibri" panose="020F0502020204030204" pitchFamily="34" charset="0"/>
                          <a:cs typeface="Arial"/>
                        </a:rPr>
                        <a:t>e</a:t>
                      </a:r>
                      <a:r>
                        <a:rPr sz="1400" dirty="0">
                          <a:latin typeface="Calibri" panose="020F0502020204030204" pitchFamily="34" charset="0"/>
                          <a:cs typeface="Arial"/>
                        </a:rPr>
                        <a:t>st secur</a:t>
                      </a:r>
                      <a:r>
                        <a:rPr sz="1400" spc="-10" dirty="0">
                          <a:latin typeface="Calibri" panose="020F0502020204030204" pitchFamily="34" charset="0"/>
                          <a:cs typeface="Arial"/>
                        </a:rPr>
                        <a:t>i</a:t>
                      </a:r>
                      <a:r>
                        <a:rPr sz="1400" dirty="0">
                          <a:latin typeface="Calibri" panose="020F0502020204030204" pitchFamily="34" charset="0"/>
                          <a:cs typeface="Arial"/>
                        </a:rPr>
                        <a:t>ty training</a:t>
                      </a:r>
                      <a:r>
                        <a:rPr sz="1400" spc="-30" dirty="0">
                          <a:latin typeface="Calibri" panose="020F0502020204030204" pitchFamily="34" charset="0"/>
                          <a:cs typeface="Arial"/>
                        </a:rPr>
                        <a:t> </a:t>
                      </a:r>
                      <a:r>
                        <a:rPr sz="1400" dirty="0">
                          <a:latin typeface="Calibri" panose="020F0502020204030204" pitchFamily="34" charset="0"/>
                          <a:cs typeface="Arial"/>
                        </a:rPr>
                        <a:t>and</a:t>
                      </a:r>
                      <a:r>
                        <a:rPr sz="1400" spc="-20" dirty="0">
                          <a:latin typeface="Calibri" panose="020F0502020204030204" pitchFamily="34" charset="0"/>
                          <a:cs typeface="Arial"/>
                        </a:rPr>
                        <a:t> </a:t>
                      </a:r>
                      <a:r>
                        <a:rPr sz="1400" dirty="0">
                          <a:latin typeface="Calibri" panose="020F0502020204030204" pitchFamily="34" charset="0"/>
                          <a:cs typeface="Arial"/>
                        </a:rPr>
                        <a:t>ensure</a:t>
                      </a:r>
                      <a:r>
                        <a:rPr sz="1400" spc="-35" dirty="0">
                          <a:latin typeface="Calibri" panose="020F0502020204030204" pitchFamily="34" charset="0"/>
                          <a:cs typeface="Arial"/>
                        </a:rPr>
                        <a:t> </a:t>
                      </a:r>
                      <a:r>
                        <a:rPr sz="1400" dirty="0">
                          <a:latin typeface="Calibri" panose="020F0502020204030204" pitchFamily="34" charset="0"/>
                          <a:cs typeface="Arial"/>
                        </a:rPr>
                        <a:t>cur</a:t>
                      </a:r>
                      <a:r>
                        <a:rPr sz="1400" spc="-10" dirty="0">
                          <a:latin typeface="Calibri" panose="020F0502020204030204" pitchFamily="34" charset="0"/>
                          <a:cs typeface="Arial"/>
                        </a:rPr>
                        <a:t>r</a:t>
                      </a:r>
                      <a:r>
                        <a:rPr sz="1400" dirty="0">
                          <a:latin typeface="Calibri" panose="020F0502020204030204" pitchFamily="34" charset="0"/>
                          <a:cs typeface="Arial"/>
                        </a:rPr>
                        <a:t>ent,</a:t>
                      </a:r>
                      <a:r>
                        <a:rPr sz="1400" spc="-10" dirty="0">
                          <a:latin typeface="Calibri" panose="020F0502020204030204" pitchFamily="34" charset="0"/>
                          <a:cs typeface="Arial"/>
                        </a:rPr>
                        <a:t> </a:t>
                      </a:r>
                      <a:r>
                        <a:rPr sz="1400" dirty="0">
                          <a:latin typeface="Calibri" panose="020F0502020204030204" pitchFamily="34" charset="0"/>
                          <a:cs typeface="Arial"/>
                        </a:rPr>
                        <a:t>si</a:t>
                      </a:r>
                      <a:r>
                        <a:rPr sz="1400" spc="-10" dirty="0">
                          <a:latin typeface="Calibri" panose="020F0502020204030204" pitchFamily="34" charset="0"/>
                          <a:cs typeface="Arial"/>
                        </a:rPr>
                        <a:t>g</a:t>
                      </a:r>
                      <a:r>
                        <a:rPr sz="1400" dirty="0">
                          <a:latin typeface="Calibri" panose="020F0502020204030204" pitchFamily="34" charset="0"/>
                          <a:cs typeface="Arial"/>
                        </a:rPr>
                        <a:t>ned con</a:t>
                      </a:r>
                      <a:r>
                        <a:rPr sz="1400" spc="10" dirty="0">
                          <a:latin typeface="Calibri" panose="020F0502020204030204" pitchFamily="34" charset="0"/>
                          <a:cs typeface="Arial"/>
                        </a:rPr>
                        <a:t>f</a:t>
                      </a:r>
                      <a:r>
                        <a:rPr sz="1400" dirty="0">
                          <a:latin typeface="Calibri" panose="020F0502020204030204" pitchFamily="34" charset="0"/>
                          <a:cs typeface="Arial"/>
                        </a:rPr>
                        <a:t>id</a:t>
                      </a:r>
                      <a:r>
                        <a:rPr sz="1400" spc="-5"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ti</a:t>
                      </a:r>
                      <a:r>
                        <a:rPr sz="1400" spc="-10" dirty="0">
                          <a:latin typeface="Calibri" panose="020F0502020204030204" pitchFamily="34" charset="0"/>
                          <a:cs typeface="Arial"/>
                        </a:rPr>
                        <a:t>a</a:t>
                      </a:r>
                      <a:r>
                        <a:rPr sz="1400" dirty="0">
                          <a:latin typeface="Calibri" panose="020F0502020204030204" pitchFamily="34" charset="0"/>
                          <a:cs typeface="Arial"/>
                        </a:rPr>
                        <a:t>l</a:t>
                      </a:r>
                      <a:r>
                        <a:rPr sz="1400" spc="-5" dirty="0">
                          <a:latin typeface="Calibri" panose="020F0502020204030204" pitchFamily="34" charset="0"/>
                          <a:cs typeface="Arial"/>
                        </a:rPr>
                        <a:t>i</a:t>
                      </a:r>
                      <a:r>
                        <a:rPr sz="1400" dirty="0">
                          <a:latin typeface="Calibri" panose="020F0502020204030204" pitchFamily="34" charset="0"/>
                          <a:cs typeface="Arial"/>
                        </a:rPr>
                        <a:t>ty</a:t>
                      </a:r>
                      <a:r>
                        <a:rPr sz="1400" spc="-35" dirty="0">
                          <a:latin typeface="Calibri" panose="020F0502020204030204" pitchFamily="34" charset="0"/>
                          <a:cs typeface="Arial"/>
                        </a:rPr>
                        <a:t> </a:t>
                      </a:r>
                      <a:r>
                        <a:rPr sz="1400" dirty="0">
                          <a:latin typeface="Calibri" panose="020F0502020204030204" pitchFamily="34" charset="0"/>
                          <a:cs typeface="Arial"/>
                        </a:rPr>
                        <a:t>a</a:t>
                      </a:r>
                      <a:r>
                        <a:rPr sz="1400" spc="-10" dirty="0">
                          <a:latin typeface="Calibri" panose="020F0502020204030204" pitchFamily="34" charset="0"/>
                          <a:cs typeface="Arial"/>
                        </a:rPr>
                        <a:t>g</a:t>
                      </a:r>
                      <a:r>
                        <a:rPr sz="1400" dirty="0">
                          <a:latin typeface="Calibri" panose="020F0502020204030204" pitchFamily="34" charset="0"/>
                          <a:cs typeface="Arial"/>
                        </a:rPr>
                        <a:t>ree</a:t>
                      </a:r>
                      <a:r>
                        <a:rPr sz="1400" spc="5" dirty="0">
                          <a:latin typeface="Calibri" panose="020F0502020204030204" pitchFamily="34" charset="0"/>
                          <a:cs typeface="Arial"/>
                        </a:rPr>
                        <a:t>m</a:t>
                      </a:r>
                      <a:r>
                        <a:rPr sz="1400" dirty="0">
                          <a:latin typeface="Calibri" panose="020F0502020204030204" pitchFamily="34" charset="0"/>
                          <a:cs typeface="Arial"/>
                        </a:rPr>
                        <a:t>e</a:t>
                      </a:r>
                      <a:r>
                        <a:rPr sz="1400" spc="-10" dirty="0">
                          <a:latin typeface="Calibri" panose="020F0502020204030204" pitchFamily="34" charset="0"/>
                          <a:cs typeface="Arial"/>
                        </a:rPr>
                        <a:t>n</a:t>
                      </a:r>
                      <a:r>
                        <a:rPr sz="1400" dirty="0">
                          <a:latin typeface="Calibri" panose="020F0502020204030204" pitchFamily="34" charset="0"/>
                          <a:cs typeface="Arial"/>
                        </a:rPr>
                        <a:t>t</a:t>
                      </a:r>
                      <a:r>
                        <a:rPr sz="1400" spc="-35" dirty="0">
                          <a:latin typeface="Calibri" panose="020F0502020204030204" pitchFamily="34" charset="0"/>
                          <a:cs typeface="Arial"/>
                        </a:rPr>
                        <a:t> </a:t>
                      </a:r>
                      <a:r>
                        <a:rPr sz="1400" dirty="0">
                          <a:latin typeface="Calibri" panose="020F0502020204030204" pitchFamily="34" charset="0"/>
                          <a:cs typeface="Arial"/>
                        </a:rPr>
                        <a:t>on</a:t>
                      </a:r>
                      <a:r>
                        <a:rPr sz="1400" spc="-10" dirty="0">
                          <a:latin typeface="Calibri" panose="020F0502020204030204" pitchFamily="34" charset="0"/>
                          <a:cs typeface="Arial"/>
                        </a:rPr>
                        <a:t> </a:t>
                      </a:r>
                      <a:r>
                        <a:rPr sz="1400" spc="10" dirty="0">
                          <a:latin typeface="Calibri" panose="020F0502020204030204" pitchFamily="34" charset="0"/>
                          <a:cs typeface="Arial"/>
                        </a:rPr>
                        <a:t>f</a:t>
                      </a:r>
                      <a:r>
                        <a:rPr sz="1400" dirty="0">
                          <a:latin typeface="Calibri" panose="020F0502020204030204" pitchFamily="34" charset="0"/>
                          <a:cs typeface="Arial"/>
                        </a:rPr>
                        <a:t>i</a:t>
                      </a:r>
                      <a:r>
                        <a:rPr sz="1400" spc="-5" dirty="0">
                          <a:latin typeface="Calibri" panose="020F0502020204030204" pitchFamily="34" charset="0"/>
                          <a:cs typeface="Arial"/>
                        </a:rPr>
                        <a:t>l</a:t>
                      </a:r>
                      <a:r>
                        <a:rPr sz="1400" dirty="0">
                          <a:latin typeface="Calibri" panose="020F0502020204030204" pitchFamily="34" charset="0"/>
                          <a:cs typeface="Arial"/>
                        </a:rPr>
                        <a:t>e</a:t>
                      </a:r>
                      <a:r>
                        <a:rPr sz="1400" spc="-20" dirty="0">
                          <a:latin typeface="Calibri" panose="020F0502020204030204" pitchFamily="34" charset="0"/>
                          <a:cs typeface="Arial"/>
                        </a:rPr>
                        <a:t> </a:t>
                      </a:r>
                      <a:r>
                        <a:rPr sz="1400" spc="-15" dirty="0">
                          <a:latin typeface="Calibri" panose="020F0502020204030204" pitchFamily="34" charset="0"/>
                          <a:cs typeface="Arial"/>
                        </a:rPr>
                        <a:t>w</a:t>
                      </a:r>
                      <a:r>
                        <a:rPr sz="1400" dirty="0">
                          <a:latin typeface="Calibri" panose="020F0502020204030204" pitchFamily="34" charset="0"/>
                          <a:cs typeface="Arial"/>
                        </a:rPr>
                        <a:t>ith distr</a:t>
                      </a:r>
                      <a:r>
                        <a:rPr sz="1400" spc="-10" dirty="0">
                          <a:latin typeface="Calibri" panose="020F0502020204030204" pitchFamily="34" charset="0"/>
                          <a:cs typeface="Arial"/>
                        </a:rPr>
                        <a:t>i</a:t>
                      </a:r>
                      <a:r>
                        <a:rPr sz="1400" dirty="0">
                          <a:latin typeface="Calibri" panose="020F0502020204030204" pitchFamily="34" charset="0"/>
                          <a:cs typeface="Arial"/>
                        </a:rPr>
                        <a:t>ct.</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a:solidFill>
                        <a:srgbClr val="FFFFFF"/>
                      </a:solidFill>
                      <a:prstDash val="solid"/>
                    </a:lnB>
                    <a:solidFill>
                      <a:srgbClr val="C8CAE7"/>
                    </a:solidFill>
                  </a:tcPr>
                </a:tc>
                <a:extLst>
                  <a:ext uri="{0D108BD9-81ED-4DB2-BD59-A6C34878D82A}">
                    <a16:rowId xmlns="" xmlns:a16="http://schemas.microsoft.com/office/drawing/2014/main" val="10002"/>
                  </a:ext>
                </a:extLst>
              </a:tr>
            </a:tbl>
          </a:graphicData>
        </a:graphic>
      </p:graphicFrame>
      <p:sp>
        <p:nvSpPr>
          <p:cNvPr id="3" name="Slide Number Placeholder 2"/>
          <p:cNvSpPr>
            <a:spLocks noGrp="1"/>
          </p:cNvSpPr>
          <p:nvPr>
            <p:ph type="sldNum" sz="quarter" idx="11"/>
          </p:nvPr>
        </p:nvSpPr>
        <p:spPr/>
        <p:txBody>
          <a:bodyPr/>
          <a:lstStyle/>
          <a:p>
            <a:fld id="{FDB71944-7EB8-4111-8F29-F33A994778CB}" type="slidenum">
              <a:rPr lang="en-US" altLang="en-US" smtClean="0"/>
              <a:pPr/>
              <a:t>6</a:t>
            </a:fld>
            <a:endParaRPr lang="en-US" altLang="en-US"/>
          </a:p>
        </p:txBody>
      </p:sp>
    </p:spTree>
    <p:extLst>
      <p:ext uri="{BB962C8B-B14F-4D97-AF65-F5344CB8AC3E}">
        <p14:creationId xmlns:p14="http://schemas.microsoft.com/office/powerpoint/2010/main" val="64952976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8201"/>
            <a:ext cx="7467600" cy="865878"/>
          </a:xfrm>
          <a:prstGeom prst="rect">
            <a:avLst/>
          </a:prstGeom>
        </p:spPr>
        <p:txBody>
          <a:bodyPr vert="horz" wrap="square" lIns="0" tIns="247904" rIns="0" bIns="0" rtlCol="0">
            <a:spAutoFit/>
          </a:bodyPr>
          <a:lstStyle/>
          <a:p>
            <a:pPr marL="1630045">
              <a:lnSpc>
                <a:spcPct val="100000"/>
              </a:lnSpc>
            </a:pPr>
            <a:r>
              <a:rPr lang="en-US" spc="-220" dirty="0" smtClean="0">
                <a:solidFill>
                  <a:schemeClr val="tx1"/>
                </a:solidFill>
                <a:latin typeface="Calibri" panose="020F0502020204030204" pitchFamily="34" charset="0"/>
              </a:rPr>
              <a:t>QT </a:t>
            </a:r>
            <a:r>
              <a:rPr spc="-220" dirty="0" smtClean="0">
                <a:solidFill>
                  <a:schemeClr val="tx1"/>
                </a:solidFill>
                <a:latin typeface="Calibri" panose="020F0502020204030204" pitchFamily="34" charset="0"/>
              </a:rPr>
              <a:t>T</a:t>
            </a:r>
            <a:r>
              <a:rPr spc="-55" dirty="0" smtClean="0">
                <a:solidFill>
                  <a:schemeClr val="tx1"/>
                </a:solidFill>
                <a:latin typeface="Calibri" panose="020F0502020204030204" pitchFamily="34" charset="0"/>
              </a:rPr>
              <a:t>r</a:t>
            </a:r>
            <a:r>
              <a:rPr dirty="0" smtClean="0">
                <a:solidFill>
                  <a:schemeClr val="tx1"/>
                </a:solidFill>
                <a:latin typeface="Calibri" panose="020F0502020204030204" pitchFamily="34" charset="0"/>
              </a:rPr>
              <a:t>a</a:t>
            </a:r>
            <a:r>
              <a:rPr spc="-15" dirty="0" smtClean="0">
                <a:solidFill>
                  <a:schemeClr val="tx1"/>
                </a:solidFill>
                <a:latin typeface="Calibri" panose="020F0502020204030204" pitchFamily="34" charset="0"/>
              </a:rPr>
              <a:t>i</a:t>
            </a:r>
            <a:r>
              <a:rPr dirty="0" smtClean="0">
                <a:solidFill>
                  <a:schemeClr val="tx1"/>
                </a:solidFill>
                <a:latin typeface="Calibri" panose="020F0502020204030204" pitchFamily="34" charset="0"/>
              </a:rPr>
              <a:t>ning</a:t>
            </a:r>
            <a:r>
              <a:rPr spc="-25" dirty="0" smtClean="0">
                <a:solidFill>
                  <a:schemeClr val="tx1"/>
                </a:solidFill>
                <a:latin typeface="Calibri" panose="020F0502020204030204" pitchFamily="34" charset="0"/>
              </a:rPr>
              <a:t> </a:t>
            </a:r>
            <a:r>
              <a:rPr spc="-130" dirty="0">
                <a:solidFill>
                  <a:schemeClr val="tx1"/>
                </a:solidFill>
                <a:latin typeface="Calibri" panose="020F0502020204030204" pitchFamily="34" charset="0"/>
              </a:rPr>
              <a:t>R</a:t>
            </a:r>
            <a:r>
              <a:rPr dirty="0">
                <a:solidFill>
                  <a:schemeClr val="tx1"/>
                </a:solidFill>
                <a:latin typeface="Calibri" panose="020F0502020204030204" pitchFamily="34" charset="0"/>
              </a:rPr>
              <a:t>equiremen</a:t>
            </a:r>
            <a:r>
              <a:rPr spc="-20" dirty="0">
                <a:solidFill>
                  <a:schemeClr val="tx1"/>
                </a:solidFill>
                <a:latin typeface="Calibri" panose="020F0502020204030204" pitchFamily="34" charset="0"/>
              </a:rPr>
              <a:t>t</a:t>
            </a:r>
            <a:r>
              <a:rPr dirty="0">
                <a:solidFill>
                  <a:schemeClr val="tx1"/>
                </a:solidFill>
                <a:latin typeface="Calibri" panose="020F0502020204030204" pitchFamily="34" charset="0"/>
              </a:rPr>
              <a:t>s</a:t>
            </a:r>
          </a:p>
        </p:txBody>
      </p:sp>
      <p:graphicFrame>
        <p:nvGraphicFramePr>
          <p:cNvPr id="5" name="object 5"/>
          <p:cNvGraphicFramePr>
            <a:graphicFrameLocks noGrp="1"/>
          </p:cNvGraphicFramePr>
          <p:nvPr>
            <p:extLst>
              <p:ext uri="{D42A27DB-BD31-4B8C-83A1-F6EECF244321}">
                <p14:modId xmlns:p14="http://schemas.microsoft.com/office/powerpoint/2010/main" val="945325280"/>
              </p:ext>
            </p:extLst>
          </p:nvPr>
        </p:nvGraphicFramePr>
        <p:xfrm>
          <a:off x="1295400" y="837677"/>
          <a:ext cx="7391401" cy="5062808"/>
        </p:xfrm>
        <a:graphic>
          <a:graphicData uri="http://schemas.openxmlformats.org/drawingml/2006/table">
            <a:tbl>
              <a:tblPr firstRow="1" bandRow="1">
                <a:tableStyleId>{2D5ABB26-0587-4C30-8999-92F81FD0307C}</a:tableStyleId>
              </a:tblPr>
              <a:tblGrid>
                <a:gridCol w="2373356">
                  <a:extLst>
                    <a:ext uri="{9D8B030D-6E8A-4147-A177-3AD203B41FA5}">
                      <a16:colId xmlns="" xmlns:a16="http://schemas.microsoft.com/office/drawing/2014/main" val="20000"/>
                    </a:ext>
                  </a:extLst>
                </a:gridCol>
                <a:gridCol w="2510329">
                  <a:extLst>
                    <a:ext uri="{9D8B030D-6E8A-4147-A177-3AD203B41FA5}">
                      <a16:colId xmlns="" xmlns:a16="http://schemas.microsoft.com/office/drawing/2014/main" val="20001"/>
                    </a:ext>
                  </a:extLst>
                </a:gridCol>
                <a:gridCol w="2507716">
                  <a:extLst>
                    <a:ext uri="{9D8B030D-6E8A-4147-A177-3AD203B41FA5}">
                      <a16:colId xmlns="" xmlns:a16="http://schemas.microsoft.com/office/drawing/2014/main" val="20002"/>
                    </a:ext>
                  </a:extLst>
                </a:gridCol>
              </a:tblGrid>
              <a:tr h="368888">
                <a:tc>
                  <a:txBody>
                    <a:bodyPr/>
                    <a:lstStyle/>
                    <a:p>
                      <a:pPr marL="81915" algn="ctr">
                        <a:lnSpc>
                          <a:spcPct val="100000"/>
                        </a:lnSpc>
                      </a:pPr>
                      <a:r>
                        <a:rPr sz="1600" b="1" dirty="0">
                          <a:solidFill>
                            <a:schemeClr val="tx1"/>
                          </a:solidFill>
                          <a:latin typeface="Calibri" panose="020F0502020204030204" pitchFamily="34" charset="0"/>
                          <a:cs typeface="Tw Cen MT"/>
                        </a:rPr>
                        <a:t>Who</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tc>
                  <a:txBody>
                    <a:bodyPr/>
                    <a:lstStyle/>
                    <a:p>
                      <a:pPr marL="85725" algn="ctr">
                        <a:lnSpc>
                          <a:spcPct val="100000"/>
                        </a:lnSpc>
                      </a:pPr>
                      <a:r>
                        <a:rPr sz="1600" b="1" dirty="0">
                          <a:solidFill>
                            <a:schemeClr val="tx1"/>
                          </a:solidFill>
                          <a:latin typeface="Calibri" panose="020F0502020204030204" pitchFamily="34" charset="0"/>
                          <a:cs typeface="Arial"/>
                        </a:rPr>
                        <a:t>W</a:t>
                      </a:r>
                      <a:r>
                        <a:rPr sz="1600" b="1" spc="5" dirty="0">
                          <a:solidFill>
                            <a:schemeClr val="tx1"/>
                          </a:solidFill>
                          <a:latin typeface="Calibri" panose="020F0502020204030204" pitchFamily="34" charset="0"/>
                          <a:cs typeface="Arial"/>
                        </a:rPr>
                        <a:t>h</a:t>
                      </a:r>
                      <a:r>
                        <a:rPr sz="1600" b="1" dirty="0">
                          <a:solidFill>
                            <a:schemeClr val="tx1"/>
                          </a:solidFill>
                          <a:latin typeface="Calibri" panose="020F0502020204030204" pitchFamily="34" charset="0"/>
                          <a:cs typeface="Arial"/>
                        </a:rPr>
                        <a:t>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tc>
                  <a:txBody>
                    <a:bodyPr/>
                    <a:lstStyle/>
                    <a:p>
                      <a:pPr marL="85725" algn="ctr">
                        <a:lnSpc>
                          <a:spcPct val="100000"/>
                        </a:lnSpc>
                      </a:pPr>
                      <a:r>
                        <a:rPr sz="1600" b="1" spc="-55" dirty="0">
                          <a:solidFill>
                            <a:schemeClr val="tx1"/>
                          </a:solidFill>
                          <a:latin typeface="Calibri" panose="020F0502020204030204" pitchFamily="34" charset="0"/>
                          <a:cs typeface="Arial"/>
                        </a:rPr>
                        <a:t>A</a:t>
                      </a:r>
                      <a:r>
                        <a:rPr sz="1600" b="1" dirty="0">
                          <a:solidFill>
                            <a:schemeClr val="tx1"/>
                          </a:solidFill>
                          <a:latin typeface="Calibri" panose="020F0502020204030204" pitchFamily="34" charset="0"/>
                          <a:cs typeface="Arial"/>
                        </a:rPr>
                        <a:t>N</a:t>
                      </a:r>
                      <a:r>
                        <a:rPr sz="1600" b="1" spc="-10" dirty="0">
                          <a:solidFill>
                            <a:schemeClr val="tx1"/>
                          </a:solidFill>
                          <a:latin typeface="Calibri" panose="020F0502020204030204" pitchFamily="34" charset="0"/>
                          <a:cs typeface="Arial"/>
                        </a:rPr>
                        <a:t>D</a:t>
                      </a:r>
                      <a:r>
                        <a:rPr sz="1600" b="1" dirty="0">
                          <a:solidFill>
                            <a:schemeClr val="tx1"/>
                          </a:solidFill>
                          <a:latin typeface="Calibri" panose="020F0502020204030204" pitchFamily="34" charset="0"/>
                          <a:cs typeface="Arial"/>
                        </a:rPr>
                        <a:t>…</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extLst>
                  <a:ext uri="{0D108BD9-81ED-4DB2-BD59-A6C34878D82A}">
                    <a16:rowId xmlns="" xmlns:a16="http://schemas.microsoft.com/office/drawing/2014/main" val="10000"/>
                  </a:ext>
                </a:extLst>
              </a:tr>
              <a:tr h="2076682">
                <a:tc>
                  <a:txBody>
                    <a:bodyPr/>
                    <a:lstStyle/>
                    <a:p>
                      <a:pPr marL="81915" marR="200025" algn="l">
                        <a:lnSpc>
                          <a:spcPct val="100000"/>
                        </a:lnSpc>
                      </a:pPr>
                      <a:r>
                        <a:rPr sz="1400" b="1" spc="-5" dirty="0">
                          <a:latin typeface="Calibri" panose="020F0502020204030204" pitchFamily="34" charset="0"/>
                          <a:cs typeface="Arial"/>
                        </a:rPr>
                        <a:t>N</a:t>
                      </a:r>
                      <a:r>
                        <a:rPr sz="1400" b="1" dirty="0">
                          <a:latin typeface="Calibri" panose="020F0502020204030204" pitchFamily="34" charset="0"/>
                          <a:cs typeface="Arial"/>
                        </a:rPr>
                        <a:t>ew</a:t>
                      </a:r>
                      <a:r>
                        <a:rPr sz="1400" b="1" spc="-15" dirty="0">
                          <a:latin typeface="Calibri" panose="020F0502020204030204" pitchFamily="34" charset="0"/>
                          <a:cs typeface="Arial"/>
                        </a:rPr>
                        <a:t> </a:t>
                      </a:r>
                      <a:r>
                        <a:rPr sz="1400" b="0" dirty="0">
                          <a:latin typeface="Calibri" panose="020F0502020204030204" pitchFamily="34" charset="0"/>
                          <a:cs typeface="Arial"/>
                        </a:rPr>
                        <a:t>Quali</a:t>
                      </a:r>
                      <a:r>
                        <a:rPr sz="1400" b="0" spc="5" dirty="0">
                          <a:latin typeface="Calibri" panose="020F0502020204030204" pitchFamily="34" charset="0"/>
                          <a:cs typeface="Arial"/>
                        </a:rPr>
                        <a:t>f</a:t>
                      </a:r>
                      <a:r>
                        <a:rPr sz="1400" b="0" dirty="0">
                          <a:latin typeface="Calibri" panose="020F0502020204030204" pitchFamily="34" charset="0"/>
                          <a:cs typeface="Arial"/>
                        </a:rPr>
                        <a:t>ied</a:t>
                      </a:r>
                      <a:r>
                        <a:rPr sz="1400" b="0" spc="-70" dirty="0">
                          <a:latin typeface="Calibri" panose="020F0502020204030204" pitchFamily="34" charset="0"/>
                          <a:cs typeface="Arial"/>
                        </a:rPr>
                        <a:t> </a:t>
                      </a:r>
                      <a:r>
                        <a:rPr sz="1400" b="0" spc="-40" dirty="0">
                          <a:latin typeface="Calibri" panose="020F0502020204030204" pitchFamily="34" charset="0"/>
                          <a:cs typeface="Arial"/>
                        </a:rPr>
                        <a:t>T</a:t>
                      </a:r>
                      <a:r>
                        <a:rPr sz="1400" b="0" spc="-5" dirty="0">
                          <a:latin typeface="Calibri" panose="020F0502020204030204" pitchFamily="34" charset="0"/>
                          <a:cs typeface="Arial"/>
                        </a:rPr>
                        <a:t>r</a:t>
                      </a:r>
                      <a:r>
                        <a:rPr sz="1400" b="0" dirty="0">
                          <a:latin typeface="Calibri" panose="020F0502020204030204" pitchFamily="34" charset="0"/>
                          <a:cs typeface="Arial"/>
                        </a:rPr>
                        <a:t>ainers</a:t>
                      </a:r>
                      <a:r>
                        <a:rPr sz="1400" b="0" spc="-25" dirty="0">
                          <a:latin typeface="Calibri" panose="020F0502020204030204" pitchFamily="34" charset="0"/>
                          <a:cs typeface="Arial"/>
                        </a:rPr>
                        <a:t> </a:t>
                      </a:r>
                      <a:r>
                        <a:rPr sz="1400" spc="-5" dirty="0">
                          <a:latin typeface="Calibri" panose="020F0502020204030204" pitchFamily="34" charset="0"/>
                          <a:cs typeface="Arial"/>
                        </a:rPr>
                        <a:t>(</a:t>
                      </a:r>
                      <a:r>
                        <a:rPr sz="1400" dirty="0">
                          <a:latin typeface="Calibri" panose="020F0502020204030204" pitchFamily="34" charset="0"/>
                          <a:cs typeface="Arial"/>
                        </a:rPr>
                        <a:t>a </a:t>
                      </a:r>
                      <a:r>
                        <a:rPr lang="en-US" sz="1400" spc="-5" dirty="0" smtClean="0">
                          <a:latin typeface="Calibri" panose="020F0502020204030204" pitchFamily="34" charset="0"/>
                          <a:cs typeface="Arial"/>
                        </a:rPr>
                        <a:t>r</a:t>
                      </a:r>
                      <a:r>
                        <a:rPr sz="1400" dirty="0" smtClean="0">
                          <a:latin typeface="Calibri" panose="020F0502020204030204" pitchFamily="34" charset="0"/>
                          <a:cs typeface="Arial"/>
                        </a:rPr>
                        <a:t>eturning</a:t>
                      </a:r>
                      <a:r>
                        <a:rPr sz="1400" spc="-40" dirty="0" smtClean="0">
                          <a:latin typeface="Calibri" panose="020F0502020204030204" pitchFamily="34" charset="0"/>
                          <a:cs typeface="Arial"/>
                        </a:rPr>
                        <a:t> </a:t>
                      </a:r>
                      <a:r>
                        <a:rPr sz="1400" dirty="0">
                          <a:latin typeface="Calibri" panose="020F0502020204030204" pitchFamily="34" charset="0"/>
                          <a:cs typeface="Arial"/>
                        </a:rPr>
                        <a:t>QA id</a:t>
                      </a:r>
                      <a:r>
                        <a:rPr sz="1400" spc="5" dirty="0">
                          <a:latin typeface="Calibri" panose="020F0502020204030204" pitchFamily="34" charset="0"/>
                          <a:cs typeface="Arial"/>
                        </a:rPr>
                        <a:t>e</a:t>
                      </a:r>
                      <a:r>
                        <a:rPr sz="1400" dirty="0">
                          <a:latin typeface="Calibri" panose="020F0502020204030204" pitchFamily="34" charset="0"/>
                          <a:cs typeface="Arial"/>
                        </a:rPr>
                        <a:t>nti</a:t>
                      </a:r>
                      <a:r>
                        <a:rPr sz="1400" spc="10" dirty="0">
                          <a:latin typeface="Calibri" panose="020F0502020204030204" pitchFamily="34" charset="0"/>
                          <a:cs typeface="Arial"/>
                        </a:rPr>
                        <a:t>f</a:t>
                      </a:r>
                      <a:r>
                        <a:rPr sz="1400" spc="-15" dirty="0">
                          <a:latin typeface="Calibri" panose="020F0502020204030204" pitchFamily="34" charset="0"/>
                          <a:cs typeface="Arial"/>
                        </a:rPr>
                        <a:t>i</a:t>
                      </a:r>
                      <a:r>
                        <a:rPr sz="1400" dirty="0">
                          <a:latin typeface="Calibri" panose="020F0502020204030204" pitchFamily="34" charset="0"/>
                          <a:cs typeface="Arial"/>
                        </a:rPr>
                        <a:t>ed</a:t>
                      </a:r>
                      <a:r>
                        <a:rPr sz="1400" spc="-45" dirty="0">
                          <a:latin typeface="Calibri" panose="020F0502020204030204" pitchFamily="34" charset="0"/>
                          <a:cs typeface="Arial"/>
                        </a:rPr>
                        <a:t> </a:t>
                      </a:r>
                      <a:r>
                        <a:rPr sz="1400" dirty="0">
                          <a:latin typeface="Calibri" panose="020F0502020204030204" pitchFamily="34" charset="0"/>
                          <a:cs typeface="Arial"/>
                        </a:rPr>
                        <a:t>by</a:t>
                      </a:r>
                      <a:r>
                        <a:rPr sz="1400" spc="-15" dirty="0">
                          <a:latin typeface="Calibri" panose="020F0502020204030204" pitchFamily="34" charset="0"/>
                          <a:cs typeface="Arial"/>
                        </a:rPr>
                        <a:t> </a:t>
                      </a:r>
                      <a:r>
                        <a:rPr sz="1400" spc="5" dirty="0">
                          <a:latin typeface="Calibri" panose="020F0502020204030204" pitchFamily="34" charset="0"/>
                          <a:cs typeface="Arial"/>
                        </a:rPr>
                        <a:t>h</a:t>
                      </a:r>
                      <a:r>
                        <a:rPr sz="1400" dirty="0">
                          <a:latin typeface="Calibri" panose="020F0502020204030204" pitchFamily="34" charset="0"/>
                          <a:cs typeface="Arial"/>
                        </a:rPr>
                        <a:t>is/her</a:t>
                      </a:r>
                      <a:r>
                        <a:rPr sz="1400" spc="-30" dirty="0">
                          <a:latin typeface="Calibri" panose="020F0502020204030204" pitchFamily="34" charset="0"/>
                          <a:cs typeface="Arial"/>
                        </a:rPr>
                        <a:t> </a:t>
                      </a:r>
                      <a:r>
                        <a:rPr sz="1400" dirty="0">
                          <a:latin typeface="Calibri" panose="020F0502020204030204" pitchFamily="34" charset="0"/>
                          <a:cs typeface="Arial"/>
                        </a:rPr>
                        <a:t>school</a:t>
                      </a:r>
                      <a:r>
                        <a:rPr sz="1400" spc="-25" dirty="0">
                          <a:latin typeface="Calibri" panose="020F0502020204030204" pitchFamily="34" charset="0"/>
                          <a:cs typeface="Arial"/>
                        </a:rPr>
                        <a:t> </a:t>
                      </a:r>
                      <a:r>
                        <a:rPr sz="1400" dirty="0">
                          <a:latin typeface="Calibri" panose="020F0502020204030204" pitchFamily="34" charset="0"/>
                          <a:cs typeface="Arial"/>
                        </a:rPr>
                        <a:t>and/</a:t>
                      </a:r>
                      <a:r>
                        <a:rPr sz="1400" spc="5" dirty="0">
                          <a:latin typeface="Calibri" panose="020F0502020204030204" pitchFamily="34" charset="0"/>
                          <a:cs typeface="Arial"/>
                        </a:rPr>
                        <a:t>o</a:t>
                      </a:r>
                      <a:r>
                        <a:rPr sz="1400" dirty="0">
                          <a:latin typeface="Calibri" panose="020F0502020204030204" pitchFamily="34" charset="0"/>
                          <a:cs typeface="Arial"/>
                        </a:rPr>
                        <a:t>r</a:t>
                      </a:r>
                      <a:r>
                        <a:rPr sz="1400" spc="-30" dirty="0">
                          <a:latin typeface="Calibri" panose="020F0502020204030204" pitchFamily="34" charset="0"/>
                          <a:cs typeface="Arial"/>
                        </a:rPr>
                        <a:t> </a:t>
                      </a:r>
                      <a:r>
                        <a:rPr sz="1400" dirty="0">
                          <a:latin typeface="Calibri" panose="020F0502020204030204" pitchFamily="34" charset="0"/>
                          <a:cs typeface="Arial"/>
                        </a:rPr>
                        <a:t>distr</a:t>
                      </a:r>
                      <a:r>
                        <a:rPr sz="1400" spc="-10" dirty="0">
                          <a:latin typeface="Calibri" panose="020F0502020204030204" pitchFamily="34" charset="0"/>
                          <a:cs typeface="Arial"/>
                        </a:rPr>
                        <a:t>i</a:t>
                      </a:r>
                      <a:r>
                        <a:rPr sz="1400" dirty="0">
                          <a:latin typeface="Calibri" panose="020F0502020204030204" pitchFamily="34" charset="0"/>
                          <a:cs typeface="Arial"/>
                        </a:rPr>
                        <a:t>ct to</a:t>
                      </a:r>
                      <a:r>
                        <a:rPr sz="1400" spc="-5" dirty="0">
                          <a:latin typeface="Calibri" panose="020F0502020204030204" pitchFamily="34" charset="0"/>
                          <a:cs typeface="Arial"/>
                        </a:rPr>
                        <a:t> </a:t>
                      </a:r>
                      <a:r>
                        <a:rPr sz="1400" dirty="0">
                          <a:latin typeface="Calibri" panose="020F0502020204030204" pitchFamily="34" charset="0"/>
                          <a:cs typeface="Arial"/>
                        </a:rPr>
                        <a:t>beco</a:t>
                      </a:r>
                      <a:r>
                        <a:rPr sz="1400" spc="5" dirty="0">
                          <a:latin typeface="Calibri" panose="020F0502020204030204" pitchFamily="34" charset="0"/>
                          <a:cs typeface="Arial"/>
                        </a:rPr>
                        <a:t>m</a:t>
                      </a:r>
                      <a:r>
                        <a:rPr sz="1400" dirty="0">
                          <a:latin typeface="Calibri" panose="020F0502020204030204" pitchFamily="34" charset="0"/>
                          <a:cs typeface="Arial"/>
                        </a:rPr>
                        <a:t>e</a:t>
                      </a:r>
                      <a:r>
                        <a:rPr sz="1400" spc="-30" dirty="0">
                          <a:latin typeface="Calibri" panose="020F0502020204030204" pitchFamily="34" charset="0"/>
                          <a:cs typeface="Arial"/>
                        </a:rPr>
                        <a:t> </a:t>
                      </a:r>
                      <a:r>
                        <a:rPr sz="1400" dirty="0">
                          <a:latin typeface="Calibri" panose="020F0502020204030204" pitchFamily="34" charset="0"/>
                          <a:cs typeface="Arial"/>
                        </a:rPr>
                        <a:t>a</a:t>
                      </a:r>
                      <a:r>
                        <a:rPr sz="1400" spc="-10" dirty="0">
                          <a:latin typeface="Calibri" panose="020F0502020204030204" pitchFamily="34" charset="0"/>
                          <a:cs typeface="Arial"/>
                        </a:rPr>
                        <a:t> </a:t>
                      </a:r>
                      <a:r>
                        <a:rPr sz="1400" dirty="0">
                          <a:latin typeface="Calibri" panose="020F0502020204030204" pitchFamily="34" charset="0"/>
                          <a:cs typeface="Arial"/>
                        </a:rPr>
                        <a:t>Q</a:t>
                      </a:r>
                      <a:r>
                        <a:rPr sz="1400" spc="10" dirty="0">
                          <a:latin typeface="Calibri" panose="020F0502020204030204" pitchFamily="34" charset="0"/>
                          <a:cs typeface="Arial"/>
                        </a:rPr>
                        <a:t>T</a:t>
                      </a:r>
                      <a:r>
                        <a:rPr sz="1400" dirty="0">
                          <a:latin typeface="Calibri" panose="020F0502020204030204" pitchFamily="34" charset="0"/>
                          <a:cs typeface="Arial"/>
                        </a:rPr>
                        <a:t>)</a:t>
                      </a:r>
                    </a:p>
                    <a:p>
                      <a:pPr algn="l">
                        <a:lnSpc>
                          <a:spcPts val="950"/>
                        </a:lnSpc>
                        <a:spcBef>
                          <a:spcPts val="9"/>
                        </a:spcBef>
                      </a:pPr>
                      <a:endParaRPr sz="1400" dirty="0">
                        <a:latin typeface="Calibri" panose="020F0502020204030204" pitchFamily="34" charset="0"/>
                      </a:endParaRPr>
                    </a:p>
                    <a:p>
                      <a:pPr algn="l">
                        <a:lnSpc>
                          <a:spcPts val="1200"/>
                        </a:lnSpc>
                      </a:pPr>
                      <a:endParaRPr sz="1400" dirty="0">
                        <a:latin typeface="Calibri" panose="020F0502020204030204" pitchFamily="34" charset="0"/>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CDADF"/>
                    </a:solidFill>
                  </a:tcPr>
                </a:tc>
                <a:tc>
                  <a:txBody>
                    <a:bodyPr/>
                    <a:lstStyle/>
                    <a:p>
                      <a:pPr marL="85725" marR="356870" algn="l">
                        <a:lnSpc>
                          <a:spcPct val="100000"/>
                        </a:lnSpc>
                      </a:pPr>
                      <a:r>
                        <a:rPr sz="1400" dirty="0">
                          <a:latin typeface="Calibri" panose="020F0502020204030204" pitchFamily="34" charset="0"/>
                          <a:cs typeface="Arial"/>
                        </a:rPr>
                        <a:t>Attend</a:t>
                      </a:r>
                      <a:r>
                        <a:rPr sz="1400" spc="-20" dirty="0">
                          <a:latin typeface="Calibri" panose="020F0502020204030204" pitchFamily="34" charset="0"/>
                          <a:cs typeface="Arial"/>
                        </a:rPr>
                        <a:t> </a:t>
                      </a:r>
                      <a:r>
                        <a:rPr sz="1400" dirty="0">
                          <a:latin typeface="Calibri" panose="020F0502020204030204" pitchFamily="34" charset="0"/>
                          <a:cs typeface="Arial"/>
                        </a:rPr>
                        <a:t>o</a:t>
                      </a:r>
                      <a:r>
                        <a:rPr sz="1400" spc="5" dirty="0">
                          <a:latin typeface="Calibri" panose="020F0502020204030204" pitchFamily="34" charset="0"/>
                          <a:cs typeface="Arial"/>
                        </a:rPr>
                        <a:t>n</a:t>
                      </a:r>
                      <a:r>
                        <a:rPr sz="1400" dirty="0">
                          <a:latin typeface="Calibri" panose="020F0502020204030204" pitchFamily="34" charset="0"/>
                          <a:cs typeface="Arial"/>
                        </a:rPr>
                        <a:t>e</a:t>
                      </a:r>
                      <a:r>
                        <a:rPr sz="1400" spc="-35" dirty="0">
                          <a:latin typeface="Calibri" panose="020F0502020204030204" pitchFamily="34" charset="0"/>
                          <a:cs typeface="Arial"/>
                        </a:rPr>
                        <a:t> </a:t>
                      </a:r>
                      <a:r>
                        <a:rPr sz="1400" dirty="0">
                          <a:latin typeface="Calibri" panose="020F0502020204030204" pitchFamily="34" charset="0"/>
                          <a:cs typeface="Arial"/>
                        </a:rPr>
                        <a:t>of</a:t>
                      </a:r>
                      <a:r>
                        <a:rPr sz="1400" spc="5" dirty="0">
                          <a:latin typeface="Calibri" panose="020F0502020204030204" pitchFamily="34" charset="0"/>
                          <a:cs typeface="Arial"/>
                        </a:rPr>
                        <a:t> </a:t>
                      </a:r>
                      <a:r>
                        <a:rPr sz="1400" dirty="0">
                          <a:latin typeface="Calibri" panose="020F0502020204030204" pitchFamily="34" charset="0"/>
                          <a:cs typeface="Arial"/>
                        </a:rPr>
                        <a:t>the</a:t>
                      </a:r>
                      <a:r>
                        <a:rPr sz="1400" spc="-10" dirty="0">
                          <a:latin typeface="Calibri" panose="020F0502020204030204" pitchFamily="34" charset="0"/>
                          <a:cs typeface="Arial"/>
                        </a:rPr>
                        <a:t> </a:t>
                      </a:r>
                      <a:r>
                        <a:rPr sz="1400" spc="10" dirty="0">
                          <a:latin typeface="Calibri" panose="020F0502020204030204" pitchFamily="34" charset="0"/>
                          <a:cs typeface="Arial"/>
                        </a:rPr>
                        <a:t>f</a:t>
                      </a:r>
                      <a:r>
                        <a:rPr sz="1400" dirty="0">
                          <a:latin typeface="Calibri" panose="020F0502020204030204" pitchFamily="34" charset="0"/>
                          <a:cs typeface="Arial"/>
                        </a:rPr>
                        <a:t>i</a:t>
                      </a:r>
                      <a:r>
                        <a:rPr sz="1400" spc="-20" dirty="0">
                          <a:latin typeface="Calibri" panose="020F0502020204030204" pitchFamily="34" charset="0"/>
                          <a:cs typeface="Arial"/>
                        </a:rPr>
                        <a:t>v</a:t>
                      </a:r>
                      <a:r>
                        <a:rPr sz="1400" dirty="0">
                          <a:latin typeface="Calibri" panose="020F0502020204030204" pitchFamily="34" charset="0"/>
                          <a:cs typeface="Arial"/>
                        </a:rPr>
                        <a:t>e</a:t>
                      </a:r>
                      <a:r>
                        <a:rPr sz="1400" spc="-10" dirty="0">
                          <a:latin typeface="Calibri" panose="020F0502020204030204" pitchFamily="34" charset="0"/>
                          <a:cs typeface="Arial"/>
                        </a:rPr>
                        <a:t> </a:t>
                      </a:r>
                      <a:r>
                        <a:rPr sz="1400" dirty="0">
                          <a:latin typeface="Calibri" panose="020F0502020204030204" pitchFamily="34" charset="0"/>
                          <a:cs typeface="Arial"/>
                        </a:rPr>
                        <a:t>l</a:t>
                      </a:r>
                      <a:r>
                        <a:rPr sz="1400" spc="-10" dirty="0">
                          <a:latin typeface="Calibri" panose="020F0502020204030204" pitchFamily="34" charset="0"/>
                          <a:cs typeface="Arial"/>
                        </a:rPr>
                        <a:t>i</a:t>
                      </a:r>
                      <a:r>
                        <a:rPr sz="1400" spc="-15" dirty="0">
                          <a:latin typeface="Calibri" panose="020F0502020204030204" pitchFamily="34" charset="0"/>
                          <a:cs typeface="Arial"/>
                        </a:rPr>
                        <a:t>v</a:t>
                      </a:r>
                      <a:r>
                        <a:rPr sz="1400" dirty="0">
                          <a:latin typeface="Calibri" panose="020F0502020204030204" pitchFamily="34" charset="0"/>
                          <a:cs typeface="Arial"/>
                        </a:rPr>
                        <a:t>e </a:t>
                      </a:r>
                      <a:r>
                        <a:rPr sz="1400" spc="-5" dirty="0">
                          <a:latin typeface="Calibri" panose="020F0502020204030204" pitchFamily="34" charset="0"/>
                          <a:cs typeface="Arial"/>
                        </a:rPr>
                        <a:t>r</a:t>
                      </a:r>
                      <a:r>
                        <a:rPr sz="1400" dirty="0">
                          <a:latin typeface="Calibri" panose="020F0502020204030204" pitchFamily="34" charset="0"/>
                          <a:cs typeface="Arial"/>
                        </a:rPr>
                        <a:t>e</a:t>
                      </a:r>
                      <a:r>
                        <a:rPr sz="1400" spc="-5" dirty="0">
                          <a:latin typeface="Calibri" panose="020F0502020204030204" pitchFamily="34" charset="0"/>
                          <a:cs typeface="Arial"/>
                        </a:rPr>
                        <a:t>g</a:t>
                      </a:r>
                      <a:r>
                        <a:rPr sz="1400" dirty="0">
                          <a:latin typeface="Calibri" panose="020F0502020204030204" pitchFamily="34" charset="0"/>
                          <a:cs typeface="Arial"/>
                        </a:rPr>
                        <a:t>ional trainin</a:t>
                      </a:r>
                      <a:r>
                        <a:rPr sz="1400" spc="-5" dirty="0">
                          <a:latin typeface="Calibri" panose="020F0502020204030204" pitchFamily="34" charset="0"/>
                          <a:cs typeface="Arial"/>
                        </a:rPr>
                        <a:t>g</a:t>
                      </a:r>
                      <a:r>
                        <a:rPr sz="1400" dirty="0">
                          <a:latin typeface="Calibri" panose="020F0502020204030204" pitchFamily="34" charset="0"/>
                          <a:cs typeface="Arial"/>
                        </a:rPr>
                        <a:t>s</a:t>
                      </a:r>
                      <a:r>
                        <a:rPr sz="1400" spc="-25" dirty="0">
                          <a:latin typeface="Calibri" panose="020F0502020204030204" pitchFamily="34" charset="0"/>
                          <a:cs typeface="Arial"/>
                        </a:rPr>
                        <a:t> </a:t>
                      </a:r>
                      <a:r>
                        <a:rPr sz="1400" dirty="0">
                          <a:latin typeface="Calibri" panose="020F0502020204030204" pitchFamily="34" charset="0"/>
                          <a:cs typeface="Arial"/>
                        </a:rPr>
                        <a:t>by</a:t>
                      </a:r>
                      <a:r>
                        <a:rPr sz="1400" spc="-15" dirty="0">
                          <a:latin typeface="Calibri" panose="020F0502020204030204" pitchFamily="34" charset="0"/>
                          <a:cs typeface="Arial"/>
                        </a:rPr>
                        <a:t> </a:t>
                      </a:r>
                      <a:r>
                        <a:rPr sz="1400" dirty="0">
                          <a:latin typeface="Calibri" panose="020F0502020204030204" pitchFamily="34" charset="0"/>
                          <a:cs typeface="Arial"/>
                        </a:rPr>
                        <a:t>the</a:t>
                      </a:r>
                      <a:r>
                        <a:rPr sz="1400" spc="-10" dirty="0">
                          <a:latin typeface="Calibri" panose="020F0502020204030204" pitchFamily="34" charset="0"/>
                          <a:cs typeface="Arial"/>
                        </a:rPr>
                        <a:t> </a:t>
                      </a:r>
                      <a:r>
                        <a:rPr sz="1400" dirty="0">
                          <a:latin typeface="Calibri" panose="020F0502020204030204" pitchFamily="34" charset="0"/>
                          <a:cs typeface="Arial"/>
                        </a:rPr>
                        <a:t>Ore</a:t>
                      </a:r>
                      <a:r>
                        <a:rPr sz="1400" spc="-5" dirty="0">
                          <a:latin typeface="Calibri" panose="020F0502020204030204" pitchFamily="34" charset="0"/>
                          <a:cs typeface="Arial"/>
                        </a:rPr>
                        <a:t>g</a:t>
                      </a:r>
                      <a:r>
                        <a:rPr sz="1400" dirty="0">
                          <a:latin typeface="Calibri" panose="020F0502020204030204" pitchFamily="34" charset="0"/>
                          <a:cs typeface="Arial"/>
                        </a:rPr>
                        <a:t>on</a:t>
                      </a:r>
                      <a:r>
                        <a:rPr sz="1400" spc="-10" dirty="0">
                          <a:latin typeface="Calibri" panose="020F0502020204030204" pitchFamily="34" charset="0"/>
                          <a:cs typeface="Arial"/>
                        </a:rPr>
                        <a:t> </a:t>
                      </a:r>
                      <a:r>
                        <a:rPr sz="1400" dirty="0">
                          <a:latin typeface="Calibri" panose="020F0502020204030204" pitchFamily="34" charset="0"/>
                          <a:cs typeface="Arial"/>
                        </a:rPr>
                        <a:t>De</a:t>
                      </a:r>
                      <a:r>
                        <a:rPr sz="1400" spc="5" dirty="0">
                          <a:latin typeface="Calibri" panose="020F0502020204030204" pitchFamily="34" charset="0"/>
                          <a:cs typeface="Arial"/>
                        </a:rPr>
                        <a:t>p</a:t>
                      </a:r>
                      <a:r>
                        <a:rPr sz="1400" dirty="0">
                          <a:latin typeface="Calibri" panose="020F0502020204030204" pitchFamily="34" charset="0"/>
                          <a:cs typeface="Arial"/>
                        </a:rPr>
                        <a:t>art</a:t>
                      </a:r>
                      <a:r>
                        <a:rPr sz="1400" spc="5" dirty="0">
                          <a:latin typeface="Calibri" panose="020F0502020204030204" pitchFamily="34" charset="0"/>
                          <a:cs typeface="Arial"/>
                        </a:rPr>
                        <a:t>m</a:t>
                      </a:r>
                      <a:r>
                        <a:rPr sz="1400" spc="-10" dirty="0">
                          <a:latin typeface="Calibri" panose="020F0502020204030204" pitchFamily="34" charset="0"/>
                          <a:cs typeface="Arial"/>
                        </a:rPr>
                        <a:t>en</a:t>
                      </a:r>
                      <a:r>
                        <a:rPr sz="1400" dirty="0">
                          <a:latin typeface="Calibri" panose="020F0502020204030204" pitchFamily="34" charset="0"/>
                          <a:cs typeface="Arial"/>
                        </a:rPr>
                        <a:t>t</a:t>
                      </a:r>
                      <a:r>
                        <a:rPr sz="1400" spc="-20" dirty="0">
                          <a:latin typeface="Calibri" panose="020F0502020204030204" pitchFamily="34" charset="0"/>
                          <a:cs typeface="Arial"/>
                        </a:rPr>
                        <a:t> </a:t>
                      </a:r>
                      <a:r>
                        <a:rPr sz="1400" dirty="0">
                          <a:latin typeface="Calibri" panose="020F0502020204030204" pitchFamily="34" charset="0"/>
                          <a:cs typeface="Arial"/>
                        </a:rPr>
                        <a:t>of Educati</a:t>
                      </a:r>
                      <a:r>
                        <a:rPr sz="1400" spc="-10" dirty="0">
                          <a:latin typeface="Calibri" panose="020F0502020204030204" pitchFamily="34" charset="0"/>
                          <a:cs typeface="Arial"/>
                        </a:rPr>
                        <a:t>o</a:t>
                      </a:r>
                      <a:r>
                        <a:rPr sz="1400" dirty="0">
                          <a:latin typeface="Calibri" panose="020F0502020204030204" pitchFamily="34" charset="0"/>
                          <a:cs typeface="Arial"/>
                        </a:rPr>
                        <a:t>n.</a:t>
                      </a:r>
                    </a:p>
                    <a:p>
                      <a:pPr algn="l">
                        <a:lnSpc>
                          <a:spcPts val="950"/>
                        </a:lnSpc>
                        <a:spcBef>
                          <a:spcPts val="9"/>
                        </a:spcBef>
                      </a:pPr>
                      <a:endParaRPr sz="1400" dirty="0">
                        <a:latin typeface="Calibri" panose="020F0502020204030204" pitchFamily="34" charset="0"/>
                      </a:endParaRPr>
                    </a:p>
                    <a:p>
                      <a:pPr algn="l">
                        <a:lnSpc>
                          <a:spcPts val="1200"/>
                        </a:lnSpc>
                      </a:pPr>
                      <a:endParaRPr sz="1400" dirty="0">
                        <a:latin typeface="Calibri" panose="020F0502020204030204" pitchFamily="34" charset="0"/>
                      </a:endParaRPr>
                    </a:p>
                    <a:p>
                      <a:pPr marL="85725" marR="500380" algn="l">
                        <a:lnSpc>
                          <a:spcPct val="100000"/>
                        </a:lnSpc>
                      </a:pPr>
                      <a:endParaRPr sz="1400" dirty="0">
                        <a:latin typeface="Calibri" panose="020F0502020204030204" pitchFamily="34" charset="0"/>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CDADF"/>
                    </a:solidFill>
                  </a:tcPr>
                </a:tc>
                <a:tc>
                  <a:txBody>
                    <a:bodyPr/>
                    <a:lstStyle/>
                    <a:p>
                      <a:pPr marL="372110" marR="102235" indent="-286385" algn="l">
                        <a:lnSpc>
                          <a:spcPct val="100000"/>
                        </a:lnSpc>
                        <a:buFont typeface="Arial"/>
                        <a:buChar char="•"/>
                        <a:tabLst>
                          <a:tab pos="372745" algn="l"/>
                        </a:tabLst>
                      </a:pPr>
                      <a:r>
                        <a:rPr sz="1400" spc="-5" dirty="0" smtClean="0">
                          <a:latin typeface="Calibri" panose="020F0502020204030204" pitchFamily="34" charset="0"/>
                          <a:cs typeface="Arial"/>
                        </a:rPr>
                        <a:t>R</a:t>
                      </a:r>
                      <a:r>
                        <a:rPr sz="1400" dirty="0" smtClean="0">
                          <a:latin typeface="Calibri" panose="020F0502020204030204" pitchFamily="34" charset="0"/>
                          <a:cs typeface="Arial"/>
                        </a:rPr>
                        <a:t>e</a:t>
                      </a:r>
                      <a:r>
                        <a:rPr sz="1400" spc="-10" dirty="0" smtClean="0">
                          <a:latin typeface="Calibri" panose="020F0502020204030204" pitchFamily="34" charset="0"/>
                          <a:cs typeface="Arial"/>
                        </a:rPr>
                        <a:t>v</a:t>
                      </a:r>
                      <a:r>
                        <a:rPr sz="1400" dirty="0" smtClean="0">
                          <a:latin typeface="Calibri" panose="020F0502020204030204" pitchFamily="34" charset="0"/>
                          <a:cs typeface="Arial"/>
                        </a:rPr>
                        <a:t>iew</a:t>
                      </a:r>
                      <a:r>
                        <a:rPr sz="1400" spc="-15" dirty="0" smtClean="0">
                          <a:latin typeface="Calibri" panose="020F0502020204030204" pitchFamily="34" charset="0"/>
                          <a:cs typeface="Arial"/>
                        </a:rPr>
                        <a:t> </a:t>
                      </a:r>
                      <a:r>
                        <a:rPr sz="1400" dirty="0" smtClean="0">
                          <a:latin typeface="Calibri" panose="020F0502020204030204" pitchFamily="34" charset="0"/>
                          <a:cs typeface="Arial"/>
                        </a:rPr>
                        <a:t>re</a:t>
                      </a:r>
                      <a:r>
                        <a:rPr sz="1400" spc="-10" dirty="0" smtClean="0">
                          <a:latin typeface="Calibri" panose="020F0502020204030204" pitchFamily="34" charset="0"/>
                          <a:cs typeface="Arial"/>
                        </a:rPr>
                        <a:t>q</a:t>
                      </a:r>
                      <a:r>
                        <a:rPr sz="1400" dirty="0" smtClean="0">
                          <a:latin typeface="Calibri" panose="020F0502020204030204" pitchFamily="34" charset="0"/>
                          <a:cs typeface="Arial"/>
                        </a:rPr>
                        <a:t>ui</a:t>
                      </a:r>
                      <a:r>
                        <a:rPr sz="1400" spc="-5" dirty="0" smtClean="0">
                          <a:latin typeface="Calibri" panose="020F0502020204030204" pitchFamily="34" charset="0"/>
                          <a:cs typeface="Arial"/>
                        </a:rPr>
                        <a:t>r</a:t>
                      </a:r>
                      <a:r>
                        <a:rPr sz="1400" dirty="0" smtClean="0">
                          <a:latin typeface="Calibri" panose="020F0502020204030204" pitchFamily="34" charset="0"/>
                          <a:cs typeface="Arial"/>
                        </a:rPr>
                        <a:t>ed</a:t>
                      </a:r>
                      <a:r>
                        <a:rPr sz="1400" spc="-20" dirty="0" smtClean="0">
                          <a:latin typeface="Calibri" panose="020F0502020204030204" pitchFamily="34" charset="0"/>
                          <a:cs typeface="Arial"/>
                        </a:rPr>
                        <a:t> </a:t>
                      </a:r>
                      <a:r>
                        <a:rPr sz="1400" dirty="0" smtClean="0">
                          <a:latin typeface="Calibri" panose="020F0502020204030204" pitchFamily="34" charset="0"/>
                          <a:cs typeface="Arial"/>
                        </a:rPr>
                        <a:t>training</a:t>
                      </a:r>
                      <a:r>
                        <a:rPr sz="1400" spc="-30" dirty="0" smtClean="0">
                          <a:latin typeface="Calibri" panose="020F0502020204030204" pitchFamily="34" charset="0"/>
                          <a:cs typeface="Arial"/>
                        </a:rPr>
                        <a:t> </a:t>
                      </a:r>
                      <a:r>
                        <a:rPr sz="1400" dirty="0" smtClean="0">
                          <a:latin typeface="Calibri" panose="020F0502020204030204" pitchFamily="34" charset="0"/>
                          <a:cs typeface="Arial"/>
                        </a:rPr>
                        <a:t>sectio</a:t>
                      </a:r>
                      <a:r>
                        <a:rPr sz="1400" spc="5" dirty="0" smtClean="0">
                          <a:latin typeface="Calibri" panose="020F0502020204030204" pitchFamily="34" charset="0"/>
                          <a:cs typeface="Arial"/>
                        </a:rPr>
                        <a:t>n</a:t>
                      </a:r>
                      <a:r>
                        <a:rPr sz="1400" dirty="0" smtClean="0">
                          <a:latin typeface="Calibri" panose="020F0502020204030204" pitchFamily="34" charset="0"/>
                          <a:cs typeface="Arial"/>
                        </a:rPr>
                        <a:t>s</a:t>
                      </a:r>
                      <a:r>
                        <a:rPr sz="1400" spc="-20" dirty="0" smtClean="0">
                          <a:latin typeface="Calibri" panose="020F0502020204030204" pitchFamily="34" charset="0"/>
                          <a:cs typeface="Arial"/>
                        </a:rPr>
                        <a:t> </a:t>
                      </a:r>
                      <a:r>
                        <a:rPr sz="1400" b="1" i="1" u="sng" dirty="0" smtClean="0">
                          <a:latin typeface="Calibri" panose="020F0502020204030204" pitchFamily="34" charset="0"/>
                          <a:cs typeface="Arial"/>
                        </a:rPr>
                        <a:t>and</a:t>
                      </a:r>
                      <a:r>
                        <a:rPr sz="1400" b="1" i="1" dirty="0" smtClean="0">
                          <a:latin typeface="Calibri" panose="020F0502020204030204" pitchFamily="34" charset="0"/>
                          <a:cs typeface="Arial"/>
                        </a:rPr>
                        <a:t> </a:t>
                      </a:r>
                      <a:r>
                        <a:rPr sz="1400" dirty="0" smtClean="0">
                          <a:latin typeface="Calibri" panose="020F0502020204030204" pitchFamily="34" charset="0"/>
                          <a:cs typeface="Arial"/>
                        </a:rPr>
                        <a:t>pass</a:t>
                      </a:r>
                      <a:r>
                        <a:rPr sz="1400" spc="-10" dirty="0" smtClean="0">
                          <a:latin typeface="Calibri" panose="020F0502020204030204" pitchFamily="34" charset="0"/>
                          <a:cs typeface="Arial"/>
                        </a:rPr>
                        <a:t> </a:t>
                      </a:r>
                      <a:r>
                        <a:rPr sz="1400" dirty="0" smtClean="0">
                          <a:latin typeface="Calibri" panose="020F0502020204030204" pitchFamily="34" charset="0"/>
                          <a:cs typeface="Arial"/>
                        </a:rPr>
                        <a:t>t</a:t>
                      </a:r>
                      <a:r>
                        <a:rPr sz="1400" spc="5" dirty="0" smtClean="0">
                          <a:latin typeface="Calibri" panose="020F0502020204030204" pitchFamily="34" charset="0"/>
                          <a:cs typeface="Arial"/>
                        </a:rPr>
                        <a:t>h</a:t>
                      </a:r>
                      <a:r>
                        <a:rPr sz="1400" dirty="0" smtClean="0">
                          <a:latin typeface="Calibri" panose="020F0502020204030204" pitchFamily="34" charset="0"/>
                          <a:cs typeface="Arial"/>
                        </a:rPr>
                        <a:t>e</a:t>
                      </a:r>
                      <a:r>
                        <a:rPr sz="1400" spc="-15" dirty="0" smtClean="0">
                          <a:latin typeface="Calibri" panose="020F0502020204030204" pitchFamily="34" charset="0"/>
                          <a:cs typeface="Arial"/>
                        </a:rPr>
                        <a:t> </a:t>
                      </a:r>
                      <a:r>
                        <a:rPr sz="1400" b="1" u="sng" dirty="0" smtClean="0">
                          <a:latin typeface="Calibri" panose="020F0502020204030204" pitchFamily="34" charset="0"/>
                          <a:cs typeface="Arial"/>
                        </a:rPr>
                        <a:t>refre</a:t>
                      </a:r>
                      <a:r>
                        <a:rPr sz="1400" b="1" u="sng" spc="5" dirty="0" smtClean="0">
                          <a:latin typeface="Calibri" panose="020F0502020204030204" pitchFamily="34" charset="0"/>
                          <a:cs typeface="Arial"/>
                        </a:rPr>
                        <a:t>s</a:t>
                      </a:r>
                      <a:r>
                        <a:rPr sz="1400" b="1" u="sng" dirty="0" smtClean="0">
                          <a:latin typeface="Calibri" panose="020F0502020204030204" pitchFamily="34" charset="0"/>
                          <a:cs typeface="Arial"/>
                        </a:rPr>
                        <a:t>her</a:t>
                      </a:r>
                      <a:r>
                        <a:rPr sz="1400" b="1" spc="-5" dirty="0" smtClean="0">
                          <a:latin typeface="Calibri" panose="020F0502020204030204" pitchFamily="34" charset="0"/>
                          <a:cs typeface="Arial"/>
                        </a:rPr>
                        <a:t> </a:t>
                      </a:r>
                      <a:r>
                        <a:rPr sz="1400" dirty="0" smtClean="0">
                          <a:latin typeface="Calibri" panose="020F0502020204030204" pitchFamily="34" charset="0"/>
                          <a:cs typeface="Arial"/>
                        </a:rPr>
                        <a:t>pr</a:t>
                      </a:r>
                      <a:r>
                        <a:rPr sz="1400" spc="-15" dirty="0" smtClean="0">
                          <a:latin typeface="Calibri" panose="020F0502020204030204" pitchFamily="34" charset="0"/>
                          <a:cs typeface="Arial"/>
                        </a:rPr>
                        <a:t>o</a:t>
                      </a:r>
                      <a:r>
                        <a:rPr sz="1400" dirty="0" smtClean="0">
                          <a:latin typeface="Calibri" panose="020F0502020204030204" pitchFamily="34" charset="0"/>
                          <a:cs typeface="Arial"/>
                        </a:rPr>
                        <a:t>fici</a:t>
                      </a:r>
                      <a:r>
                        <a:rPr sz="1400" spc="-10" dirty="0" smtClean="0">
                          <a:latin typeface="Calibri" panose="020F0502020204030204" pitchFamily="34" charset="0"/>
                          <a:cs typeface="Arial"/>
                        </a:rPr>
                        <a:t>e</a:t>
                      </a:r>
                      <a:r>
                        <a:rPr sz="1400" dirty="0" smtClean="0">
                          <a:latin typeface="Calibri" panose="020F0502020204030204" pitchFamily="34" charset="0"/>
                          <a:cs typeface="Arial"/>
                        </a:rPr>
                        <a:t>ncy</a:t>
                      </a:r>
                      <a:r>
                        <a:rPr sz="1400" spc="-35" dirty="0" smtClean="0">
                          <a:latin typeface="Calibri" panose="020F0502020204030204" pitchFamily="34" charset="0"/>
                          <a:cs typeface="Arial"/>
                        </a:rPr>
                        <a:t> </a:t>
                      </a:r>
                      <a:r>
                        <a:rPr sz="1400" dirty="0" smtClean="0">
                          <a:latin typeface="Calibri" panose="020F0502020204030204" pitchFamily="34" charset="0"/>
                          <a:cs typeface="Arial"/>
                        </a:rPr>
                        <a:t>t</a:t>
                      </a:r>
                      <a:r>
                        <a:rPr sz="1400" spc="5" dirty="0" smtClean="0">
                          <a:latin typeface="Calibri" panose="020F0502020204030204" pitchFamily="34" charset="0"/>
                          <a:cs typeface="Arial"/>
                        </a:rPr>
                        <a:t>e</a:t>
                      </a:r>
                      <a:r>
                        <a:rPr sz="1400" dirty="0" smtClean="0">
                          <a:latin typeface="Calibri" panose="020F0502020204030204" pitchFamily="34" charset="0"/>
                          <a:cs typeface="Arial"/>
                        </a:rPr>
                        <a:t>st</a:t>
                      </a:r>
                      <a:r>
                        <a:rPr sz="1400" spc="-10" dirty="0" smtClean="0">
                          <a:latin typeface="Calibri" panose="020F0502020204030204" pitchFamily="34" charset="0"/>
                          <a:cs typeface="Arial"/>
                        </a:rPr>
                        <a:t> </a:t>
                      </a:r>
                      <a:r>
                        <a:rPr sz="1400" dirty="0" smtClean="0">
                          <a:latin typeface="Calibri" panose="020F0502020204030204" pitchFamily="34" charset="0"/>
                          <a:cs typeface="Arial"/>
                        </a:rPr>
                        <a:t>on t</a:t>
                      </a:r>
                      <a:r>
                        <a:rPr sz="1400" spc="5" dirty="0" smtClean="0">
                          <a:latin typeface="Calibri" panose="020F0502020204030204" pitchFamily="34" charset="0"/>
                          <a:cs typeface="Arial"/>
                        </a:rPr>
                        <a:t>h</a:t>
                      </a:r>
                      <a:r>
                        <a:rPr sz="1400" dirty="0" smtClean="0">
                          <a:latin typeface="Calibri" panose="020F0502020204030204" pitchFamily="34" charset="0"/>
                          <a:cs typeface="Arial"/>
                        </a:rPr>
                        <a:t>e </a:t>
                      </a:r>
                      <a:r>
                        <a:rPr sz="1400" spc="-10" dirty="0" smtClean="0">
                          <a:latin typeface="Calibri" panose="020F0502020204030204" pitchFamily="34" charset="0"/>
                          <a:cs typeface="Arial"/>
                        </a:rPr>
                        <a:t> </a:t>
                      </a:r>
                      <a:r>
                        <a:rPr sz="1400" dirty="0" smtClean="0">
                          <a:latin typeface="Calibri" panose="020F0502020204030204" pitchFamily="34" charset="0"/>
                          <a:cs typeface="Arial"/>
                        </a:rPr>
                        <a:t>training</a:t>
                      </a:r>
                      <a:r>
                        <a:rPr sz="1400" spc="-30" dirty="0" smtClean="0">
                          <a:latin typeface="Calibri" panose="020F0502020204030204" pitchFamily="34" charset="0"/>
                          <a:cs typeface="Arial"/>
                        </a:rPr>
                        <a:t> </a:t>
                      </a:r>
                      <a:r>
                        <a:rPr sz="1400" dirty="0" smtClean="0">
                          <a:latin typeface="Calibri" panose="020F0502020204030204" pitchFamily="34" charset="0"/>
                          <a:cs typeface="Arial"/>
                        </a:rPr>
                        <a:t>and</a:t>
                      </a:r>
                      <a:r>
                        <a:rPr sz="1400" spc="-20" dirty="0" smtClean="0">
                          <a:latin typeface="Calibri" panose="020F0502020204030204" pitchFamily="34" charset="0"/>
                          <a:cs typeface="Arial"/>
                        </a:rPr>
                        <a:t> </a:t>
                      </a:r>
                      <a:r>
                        <a:rPr sz="1400" dirty="0" smtClean="0">
                          <a:latin typeface="Calibri" panose="020F0502020204030204" pitchFamily="34" charset="0"/>
                          <a:cs typeface="Arial"/>
                        </a:rPr>
                        <a:t>pro</a:t>
                      </a:r>
                      <a:r>
                        <a:rPr sz="1400" spc="10" dirty="0" smtClean="0">
                          <a:latin typeface="Calibri" panose="020F0502020204030204" pitchFamily="34" charset="0"/>
                          <a:cs typeface="Arial"/>
                        </a:rPr>
                        <a:t>f</a:t>
                      </a:r>
                      <a:r>
                        <a:rPr sz="1400" dirty="0" smtClean="0">
                          <a:latin typeface="Calibri" panose="020F0502020204030204" pitchFamily="34" charset="0"/>
                          <a:cs typeface="Arial"/>
                        </a:rPr>
                        <a:t>ic</a:t>
                      </a:r>
                      <a:r>
                        <a:rPr sz="1400" spc="-5" dirty="0" smtClean="0">
                          <a:latin typeface="Calibri" panose="020F0502020204030204" pitchFamily="34" charset="0"/>
                          <a:cs typeface="Arial"/>
                        </a:rPr>
                        <a:t>i</a:t>
                      </a:r>
                      <a:r>
                        <a:rPr sz="1400" dirty="0" smtClean="0">
                          <a:latin typeface="Calibri" panose="020F0502020204030204" pitchFamily="34" charset="0"/>
                          <a:cs typeface="Arial"/>
                        </a:rPr>
                        <a:t>e</a:t>
                      </a:r>
                      <a:r>
                        <a:rPr sz="1400" spc="-10" dirty="0" smtClean="0">
                          <a:latin typeface="Calibri" panose="020F0502020204030204" pitchFamily="34" charset="0"/>
                          <a:cs typeface="Arial"/>
                        </a:rPr>
                        <a:t>n</a:t>
                      </a:r>
                      <a:r>
                        <a:rPr sz="1400" dirty="0" smtClean="0">
                          <a:latin typeface="Calibri" panose="020F0502020204030204" pitchFamily="34" charset="0"/>
                          <a:cs typeface="Arial"/>
                        </a:rPr>
                        <a:t>cy</a:t>
                      </a:r>
                      <a:r>
                        <a:rPr sz="1400" spc="-35" dirty="0" smtClean="0">
                          <a:latin typeface="Calibri" panose="020F0502020204030204" pitchFamily="34" charset="0"/>
                          <a:cs typeface="Arial"/>
                        </a:rPr>
                        <a:t> </a:t>
                      </a:r>
                      <a:r>
                        <a:rPr sz="1400" spc="-15" dirty="0" smtClean="0">
                          <a:latin typeface="Calibri" panose="020F0502020204030204" pitchFamily="34" charset="0"/>
                          <a:cs typeface="Arial"/>
                        </a:rPr>
                        <a:t>w</a:t>
                      </a:r>
                      <a:r>
                        <a:rPr sz="1400" dirty="0" smtClean="0">
                          <a:latin typeface="Calibri" panose="020F0502020204030204" pitchFamily="34" charset="0"/>
                          <a:cs typeface="Arial"/>
                        </a:rPr>
                        <a:t>ebsite.</a:t>
                      </a:r>
                      <a:endParaRPr lang="en-US" sz="1400" dirty="0" smtClean="0">
                        <a:latin typeface="Calibri" panose="020F0502020204030204" pitchFamily="34" charset="0"/>
                        <a:cs typeface="Arial"/>
                      </a:endParaRPr>
                    </a:p>
                    <a:p>
                      <a:pPr marL="372110" marR="102235" indent="-286385" algn="l">
                        <a:lnSpc>
                          <a:spcPct val="100000"/>
                        </a:lnSpc>
                        <a:buFont typeface="Arial"/>
                        <a:buChar char="•"/>
                        <a:tabLst>
                          <a:tab pos="372745" algn="l"/>
                        </a:tabLst>
                      </a:pPr>
                      <a:r>
                        <a:rPr sz="1400" dirty="0" smtClean="0">
                          <a:latin typeface="Calibri" panose="020F0502020204030204" pitchFamily="34" charset="0"/>
                          <a:cs typeface="Arial"/>
                        </a:rPr>
                        <a:t>Attend</a:t>
                      </a:r>
                      <a:r>
                        <a:rPr sz="1400" spc="-20" dirty="0" smtClean="0">
                          <a:latin typeface="Calibri" panose="020F0502020204030204" pitchFamily="34" charset="0"/>
                          <a:cs typeface="Arial"/>
                        </a:rPr>
                        <a:t> </a:t>
                      </a:r>
                      <a:r>
                        <a:rPr sz="1400" dirty="0" smtClean="0">
                          <a:latin typeface="Calibri" panose="020F0502020204030204" pitchFamily="34" charset="0"/>
                          <a:cs typeface="Arial"/>
                        </a:rPr>
                        <a:t>distr</a:t>
                      </a:r>
                      <a:r>
                        <a:rPr sz="1400" spc="-10" dirty="0" smtClean="0">
                          <a:latin typeface="Calibri" panose="020F0502020204030204" pitchFamily="34" charset="0"/>
                          <a:cs typeface="Arial"/>
                        </a:rPr>
                        <a:t>i</a:t>
                      </a:r>
                      <a:r>
                        <a:rPr sz="1400" dirty="0" smtClean="0">
                          <a:latin typeface="Calibri" panose="020F0502020204030204" pitchFamily="34" charset="0"/>
                          <a:cs typeface="Arial"/>
                        </a:rPr>
                        <a:t>ct</a:t>
                      </a:r>
                      <a:r>
                        <a:rPr sz="1400" spc="-25" dirty="0" smtClean="0">
                          <a:latin typeface="Calibri" panose="020F0502020204030204" pitchFamily="34" charset="0"/>
                          <a:cs typeface="Arial"/>
                        </a:rPr>
                        <a:t>’</a:t>
                      </a:r>
                      <a:r>
                        <a:rPr sz="1400" dirty="0" smtClean="0">
                          <a:latin typeface="Calibri" panose="020F0502020204030204" pitchFamily="34" charset="0"/>
                          <a:cs typeface="Arial"/>
                        </a:rPr>
                        <a:t>s</a:t>
                      </a:r>
                      <a:r>
                        <a:rPr sz="1400" spc="-10" dirty="0" smtClean="0">
                          <a:latin typeface="Calibri" panose="020F0502020204030204" pitchFamily="34" charset="0"/>
                          <a:cs typeface="Arial"/>
                        </a:rPr>
                        <a:t> </a:t>
                      </a:r>
                      <a:r>
                        <a:rPr sz="1400" dirty="0" smtClean="0">
                          <a:latin typeface="Calibri" panose="020F0502020204030204" pitchFamily="34" charset="0"/>
                          <a:cs typeface="Arial"/>
                        </a:rPr>
                        <a:t>annu</a:t>
                      </a:r>
                      <a:r>
                        <a:rPr sz="1400" spc="-10" dirty="0" smtClean="0">
                          <a:latin typeface="Calibri" panose="020F0502020204030204" pitchFamily="34" charset="0"/>
                          <a:cs typeface="Arial"/>
                        </a:rPr>
                        <a:t>a</a:t>
                      </a:r>
                      <a:r>
                        <a:rPr sz="1400" dirty="0" smtClean="0">
                          <a:latin typeface="Calibri" panose="020F0502020204030204" pitchFamily="34" charset="0"/>
                          <a:cs typeface="Arial"/>
                        </a:rPr>
                        <a:t>l</a:t>
                      </a:r>
                      <a:r>
                        <a:rPr sz="1400" spc="-40" dirty="0" smtClean="0">
                          <a:latin typeface="Calibri" panose="020F0502020204030204" pitchFamily="34" charset="0"/>
                          <a:cs typeface="Arial"/>
                        </a:rPr>
                        <a:t> </a:t>
                      </a:r>
                      <a:r>
                        <a:rPr sz="1400" dirty="0" smtClean="0">
                          <a:latin typeface="Calibri" panose="020F0502020204030204" pitchFamily="34" charset="0"/>
                          <a:cs typeface="Arial"/>
                        </a:rPr>
                        <a:t>t</a:t>
                      </a:r>
                      <a:r>
                        <a:rPr sz="1400" spc="5" dirty="0" smtClean="0">
                          <a:latin typeface="Calibri" panose="020F0502020204030204" pitchFamily="34" charset="0"/>
                          <a:cs typeface="Arial"/>
                        </a:rPr>
                        <a:t>e</a:t>
                      </a:r>
                      <a:r>
                        <a:rPr sz="1400" dirty="0" smtClean="0">
                          <a:latin typeface="Calibri" panose="020F0502020204030204" pitchFamily="34" charset="0"/>
                          <a:cs typeface="Arial"/>
                        </a:rPr>
                        <a:t>st secur</a:t>
                      </a:r>
                      <a:r>
                        <a:rPr sz="1400" spc="-10" dirty="0" smtClean="0">
                          <a:latin typeface="Calibri" panose="020F0502020204030204" pitchFamily="34" charset="0"/>
                          <a:cs typeface="Arial"/>
                        </a:rPr>
                        <a:t>i</a:t>
                      </a:r>
                      <a:r>
                        <a:rPr sz="1400" dirty="0" smtClean="0">
                          <a:latin typeface="Calibri" panose="020F0502020204030204" pitchFamily="34" charset="0"/>
                          <a:cs typeface="Arial"/>
                        </a:rPr>
                        <a:t>ty training</a:t>
                      </a:r>
                      <a:r>
                        <a:rPr sz="1400" spc="-30" dirty="0" smtClean="0">
                          <a:latin typeface="Calibri" panose="020F0502020204030204" pitchFamily="34" charset="0"/>
                          <a:cs typeface="Arial"/>
                        </a:rPr>
                        <a:t> </a:t>
                      </a:r>
                      <a:r>
                        <a:rPr sz="1400" dirty="0" smtClean="0">
                          <a:latin typeface="Calibri" panose="020F0502020204030204" pitchFamily="34" charset="0"/>
                          <a:cs typeface="Arial"/>
                        </a:rPr>
                        <a:t>and</a:t>
                      </a:r>
                      <a:r>
                        <a:rPr sz="1400" spc="-20" dirty="0" smtClean="0">
                          <a:latin typeface="Calibri" panose="020F0502020204030204" pitchFamily="34" charset="0"/>
                          <a:cs typeface="Arial"/>
                        </a:rPr>
                        <a:t> </a:t>
                      </a:r>
                      <a:r>
                        <a:rPr sz="1400" dirty="0" smtClean="0">
                          <a:latin typeface="Calibri" panose="020F0502020204030204" pitchFamily="34" charset="0"/>
                          <a:cs typeface="Arial"/>
                        </a:rPr>
                        <a:t>ensure</a:t>
                      </a:r>
                      <a:r>
                        <a:rPr sz="1400" spc="-35" dirty="0" smtClean="0">
                          <a:latin typeface="Calibri" panose="020F0502020204030204" pitchFamily="34" charset="0"/>
                          <a:cs typeface="Arial"/>
                        </a:rPr>
                        <a:t> </a:t>
                      </a:r>
                      <a:r>
                        <a:rPr sz="1400" dirty="0" smtClean="0">
                          <a:latin typeface="Calibri" panose="020F0502020204030204" pitchFamily="34" charset="0"/>
                          <a:cs typeface="Arial"/>
                        </a:rPr>
                        <a:t>cur</a:t>
                      </a:r>
                      <a:r>
                        <a:rPr sz="1400" spc="-10" dirty="0" smtClean="0">
                          <a:latin typeface="Calibri" panose="020F0502020204030204" pitchFamily="34" charset="0"/>
                          <a:cs typeface="Arial"/>
                        </a:rPr>
                        <a:t>r</a:t>
                      </a:r>
                      <a:r>
                        <a:rPr sz="1400" dirty="0" smtClean="0">
                          <a:latin typeface="Calibri" panose="020F0502020204030204" pitchFamily="34" charset="0"/>
                          <a:cs typeface="Arial"/>
                        </a:rPr>
                        <a:t>ent,</a:t>
                      </a:r>
                      <a:r>
                        <a:rPr sz="1400" spc="-10" dirty="0" smtClean="0">
                          <a:latin typeface="Calibri" panose="020F0502020204030204" pitchFamily="34" charset="0"/>
                          <a:cs typeface="Arial"/>
                        </a:rPr>
                        <a:t> </a:t>
                      </a:r>
                      <a:r>
                        <a:rPr sz="1400" dirty="0" smtClean="0">
                          <a:latin typeface="Calibri" panose="020F0502020204030204" pitchFamily="34" charset="0"/>
                          <a:cs typeface="Arial"/>
                        </a:rPr>
                        <a:t>si</a:t>
                      </a:r>
                      <a:r>
                        <a:rPr sz="1400" spc="-10" dirty="0" smtClean="0">
                          <a:latin typeface="Calibri" panose="020F0502020204030204" pitchFamily="34" charset="0"/>
                          <a:cs typeface="Arial"/>
                        </a:rPr>
                        <a:t>g</a:t>
                      </a:r>
                      <a:r>
                        <a:rPr sz="1400" dirty="0" smtClean="0">
                          <a:latin typeface="Calibri" panose="020F0502020204030204" pitchFamily="34" charset="0"/>
                          <a:cs typeface="Arial"/>
                        </a:rPr>
                        <a:t>ned con</a:t>
                      </a:r>
                      <a:r>
                        <a:rPr sz="1400" spc="10" dirty="0" smtClean="0">
                          <a:latin typeface="Calibri" panose="020F0502020204030204" pitchFamily="34" charset="0"/>
                          <a:cs typeface="Arial"/>
                        </a:rPr>
                        <a:t>f</a:t>
                      </a:r>
                      <a:r>
                        <a:rPr sz="1400" dirty="0" smtClean="0">
                          <a:latin typeface="Calibri" panose="020F0502020204030204" pitchFamily="34" charset="0"/>
                          <a:cs typeface="Arial"/>
                        </a:rPr>
                        <a:t>id</a:t>
                      </a:r>
                      <a:r>
                        <a:rPr sz="1400" spc="-5" dirty="0" smtClean="0">
                          <a:latin typeface="Calibri" panose="020F0502020204030204" pitchFamily="34" charset="0"/>
                          <a:cs typeface="Arial"/>
                        </a:rPr>
                        <a:t>e</a:t>
                      </a:r>
                      <a:r>
                        <a:rPr sz="1400" spc="-10" dirty="0" smtClean="0">
                          <a:latin typeface="Calibri" panose="020F0502020204030204" pitchFamily="34" charset="0"/>
                          <a:cs typeface="Arial"/>
                        </a:rPr>
                        <a:t>n</a:t>
                      </a:r>
                      <a:r>
                        <a:rPr sz="1400" dirty="0" smtClean="0">
                          <a:latin typeface="Calibri" panose="020F0502020204030204" pitchFamily="34" charset="0"/>
                          <a:cs typeface="Arial"/>
                        </a:rPr>
                        <a:t>ti</a:t>
                      </a:r>
                      <a:r>
                        <a:rPr sz="1400" spc="-10" dirty="0" smtClean="0">
                          <a:latin typeface="Calibri" panose="020F0502020204030204" pitchFamily="34" charset="0"/>
                          <a:cs typeface="Arial"/>
                        </a:rPr>
                        <a:t>a</a:t>
                      </a:r>
                      <a:r>
                        <a:rPr sz="1400" dirty="0" smtClean="0">
                          <a:latin typeface="Calibri" panose="020F0502020204030204" pitchFamily="34" charset="0"/>
                          <a:cs typeface="Arial"/>
                        </a:rPr>
                        <a:t>l</a:t>
                      </a:r>
                      <a:r>
                        <a:rPr sz="1400" spc="-5" dirty="0" smtClean="0">
                          <a:latin typeface="Calibri" panose="020F0502020204030204" pitchFamily="34" charset="0"/>
                          <a:cs typeface="Arial"/>
                        </a:rPr>
                        <a:t>i</a:t>
                      </a:r>
                      <a:r>
                        <a:rPr sz="1400" dirty="0" smtClean="0">
                          <a:latin typeface="Calibri" panose="020F0502020204030204" pitchFamily="34" charset="0"/>
                          <a:cs typeface="Arial"/>
                        </a:rPr>
                        <a:t>ty</a:t>
                      </a:r>
                      <a:r>
                        <a:rPr sz="1400" spc="-35" dirty="0" smtClean="0">
                          <a:latin typeface="Calibri" panose="020F0502020204030204" pitchFamily="34" charset="0"/>
                          <a:cs typeface="Arial"/>
                        </a:rPr>
                        <a:t> </a:t>
                      </a:r>
                      <a:r>
                        <a:rPr sz="1400" dirty="0" smtClean="0">
                          <a:latin typeface="Calibri" panose="020F0502020204030204" pitchFamily="34" charset="0"/>
                          <a:cs typeface="Arial"/>
                        </a:rPr>
                        <a:t>a</a:t>
                      </a:r>
                      <a:r>
                        <a:rPr sz="1400" spc="-10" dirty="0" smtClean="0">
                          <a:latin typeface="Calibri" panose="020F0502020204030204" pitchFamily="34" charset="0"/>
                          <a:cs typeface="Arial"/>
                        </a:rPr>
                        <a:t>g</a:t>
                      </a:r>
                      <a:r>
                        <a:rPr sz="1400" dirty="0" smtClean="0">
                          <a:latin typeface="Calibri" panose="020F0502020204030204" pitchFamily="34" charset="0"/>
                          <a:cs typeface="Arial"/>
                        </a:rPr>
                        <a:t>ree</a:t>
                      </a:r>
                      <a:r>
                        <a:rPr sz="1400" spc="5" dirty="0" smtClean="0">
                          <a:latin typeface="Calibri" panose="020F0502020204030204" pitchFamily="34" charset="0"/>
                          <a:cs typeface="Arial"/>
                        </a:rPr>
                        <a:t>m</a:t>
                      </a:r>
                      <a:r>
                        <a:rPr sz="1400" dirty="0" smtClean="0">
                          <a:latin typeface="Calibri" panose="020F0502020204030204" pitchFamily="34" charset="0"/>
                          <a:cs typeface="Arial"/>
                        </a:rPr>
                        <a:t>e</a:t>
                      </a:r>
                      <a:r>
                        <a:rPr sz="1400" spc="-10" dirty="0" smtClean="0">
                          <a:latin typeface="Calibri" panose="020F0502020204030204" pitchFamily="34" charset="0"/>
                          <a:cs typeface="Arial"/>
                        </a:rPr>
                        <a:t>n</a:t>
                      </a:r>
                      <a:r>
                        <a:rPr sz="1400" dirty="0" smtClean="0">
                          <a:latin typeface="Calibri" panose="020F0502020204030204" pitchFamily="34" charset="0"/>
                          <a:cs typeface="Arial"/>
                        </a:rPr>
                        <a:t>t</a:t>
                      </a:r>
                      <a:r>
                        <a:rPr sz="1400" spc="-35" dirty="0" smtClean="0">
                          <a:latin typeface="Calibri" panose="020F0502020204030204" pitchFamily="34" charset="0"/>
                          <a:cs typeface="Arial"/>
                        </a:rPr>
                        <a:t> </a:t>
                      </a:r>
                      <a:r>
                        <a:rPr sz="1400" dirty="0" smtClean="0">
                          <a:latin typeface="Calibri" panose="020F0502020204030204" pitchFamily="34" charset="0"/>
                          <a:cs typeface="Arial"/>
                        </a:rPr>
                        <a:t>on</a:t>
                      </a:r>
                      <a:r>
                        <a:rPr sz="1400" spc="-10" dirty="0" smtClean="0">
                          <a:latin typeface="Calibri" panose="020F0502020204030204" pitchFamily="34" charset="0"/>
                          <a:cs typeface="Arial"/>
                        </a:rPr>
                        <a:t> </a:t>
                      </a:r>
                      <a:r>
                        <a:rPr sz="1400" spc="10" dirty="0" smtClean="0">
                          <a:latin typeface="Calibri" panose="020F0502020204030204" pitchFamily="34" charset="0"/>
                          <a:cs typeface="Arial"/>
                        </a:rPr>
                        <a:t>f</a:t>
                      </a:r>
                      <a:r>
                        <a:rPr sz="1400" dirty="0" smtClean="0">
                          <a:latin typeface="Calibri" panose="020F0502020204030204" pitchFamily="34" charset="0"/>
                          <a:cs typeface="Arial"/>
                        </a:rPr>
                        <a:t>i</a:t>
                      </a:r>
                      <a:r>
                        <a:rPr sz="1400" spc="-5" dirty="0" smtClean="0">
                          <a:latin typeface="Calibri" panose="020F0502020204030204" pitchFamily="34" charset="0"/>
                          <a:cs typeface="Arial"/>
                        </a:rPr>
                        <a:t>l</a:t>
                      </a:r>
                      <a:r>
                        <a:rPr sz="1400" dirty="0" smtClean="0">
                          <a:latin typeface="Calibri" panose="020F0502020204030204" pitchFamily="34" charset="0"/>
                          <a:cs typeface="Arial"/>
                        </a:rPr>
                        <a:t>e</a:t>
                      </a:r>
                      <a:r>
                        <a:rPr sz="1400" spc="-20" dirty="0" smtClean="0">
                          <a:latin typeface="Calibri" panose="020F0502020204030204" pitchFamily="34" charset="0"/>
                          <a:cs typeface="Arial"/>
                        </a:rPr>
                        <a:t> </a:t>
                      </a:r>
                      <a:r>
                        <a:rPr sz="1400" spc="-15" dirty="0" smtClean="0">
                          <a:latin typeface="Calibri" panose="020F0502020204030204" pitchFamily="34" charset="0"/>
                          <a:cs typeface="Arial"/>
                        </a:rPr>
                        <a:t>w</a:t>
                      </a:r>
                      <a:r>
                        <a:rPr sz="1400" dirty="0" smtClean="0">
                          <a:latin typeface="Calibri" panose="020F0502020204030204" pitchFamily="34" charset="0"/>
                          <a:cs typeface="Arial"/>
                        </a:rPr>
                        <a:t>ith</a:t>
                      </a:r>
                      <a:r>
                        <a:rPr lang="en-US" sz="1400" dirty="0" smtClean="0">
                          <a:latin typeface="Calibri" panose="020F0502020204030204" pitchFamily="34" charset="0"/>
                          <a:cs typeface="Arial"/>
                        </a:rPr>
                        <a:t> the distr</a:t>
                      </a:r>
                      <a:r>
                        <a:rPr lang="en-US" sz="1400" spc="-10" dirty="0" smtClean="0">
                          <a:latin typeface="Calibri" panose="020F0502020204030204" pitchFamily="34" charset="0"/>
                          <a:cs typeface="Arial"/>
                        </a:rPr>
                        <a:t>i</a:t>
                      </a:r>
                      <a:r>
                        <a:rPr lang="en-US" sz="1400" dirty="0" smtClean="0">
                          <a:latin typeface="Calibri" panose="020F0502020204030204" pitchFamily="34" charset="0"/>
                          <a:cs typeface="Arial"/>
                        </a:rPr>
                        <a:t>ct.</a:t>
                      </a:r>
                    </a:p>
                    <a:p>
                      <a:pPr marL="372110" indent="-286385" algn="l">
                        <a:lnSpc>
                          <a:spcPct val="100000"/>
                        </a:lnSpc>
                        <a:buFont typeface="Arial"/>
                        <a:buChar char="•"/>
                        <a:tabLst>
                          <a:tab pos="372745" algn="l"/>
                        </a:tabLst>
                      </a:pPr>
                      <a:r>
                        <a:rPr lang="en-US" sz="1400" dirty="0" smtClean="0">
                          <a:latin typeface="Calibri" panose="020F0502020204030204" pitchFamily="34" charset="0"/>
                          <a:cs typeface="Arial"/>
                        </a:rPr>
                        <a:t>Attend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triennial</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QT</a:t>
                      </a:r>
                      <a:r>
                        <a:rPr lang="en-US" sz="1400" spc="-15" dirty="0" smtClean="0">
                          <a:latin typeface="Calibri" panose="020F0502020204030204" pitchFamily="34" charset="0"/>
                          <a:cs typeface="Arial"/>
                        </a:rPr>
                        <a:t> </a:t>
                      </a:r>
                      <a:r>
                        <a:rPr lang="en-US" sz="1400" spc="5" dirty="0" smtClean="0">
                          <a:latin typeface="Calibri" panose="020F0502020204030204" pitchFamily="34" charset="0"/>
                          <a:cs typeface="Arial"/>
                        </a:rPr>
                        <a:t>m</a:t>
                      </a:r>
                      <a:r>
                        <a:rPr lang="en-US" sz="1400" dirty="0" smtClean="0">
                          <a:latin typeface="Calibri" panose="020F0502020204030204" pitchFamily="34" charset="0"/>
                          <a:cs typeface="Arial"/>
                        </a:rPr>
                        <a:t>eetin</a:t>
                      </a:r>
                      <a:r>
                        <a:rPr lang="en-US" sz="1400" spc="-10" dirty="0" smtClean="0">
                          <a:latin typeface="Calibri" panose="020F0502020204030204" pitchFamily="34" charset="0"/>
                          <a:cs typeface="Arial"/>
                        </a:rPr>
                        <a:t>g</a:t>
                      </a:r>
                      <a:r>
                        <a:rPr lang="en-US" sz="1400" dirty="0" smtClean="0">
                          <a:latin typeface="Calibri" panose="020F0502020204030204" pitchFamily="34" charset="0"/>
                          <a:cs typeface="Arial"/>
                        </a:rPr>
                        <a:t>.</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BCDADF"/>
                    </a:solidFill>
                  </a:tcPr>
                </a:tc>
                <a:extLst>
                  <a:ext uri="{0D108BD9-81ED-4DB2-BD59-A6C34878D82A}">
                    <a16:rowId xmlns="" xmlns:a16="http://schemas.microsoft.com/office/drawing/2014/main" val="10003"/>
                  </a:ext>
                </a:extLst>
              </a:tr>
              <a:tr h="1871703">
                <a:tc>
                  <a:txBody>
                    <a:bodyPr/>
                    <a:lstStyle/>
                    <a:p>
                      <a:pPr marL="81915" marR="0" lvl="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alibri" panose="020F0502020204030204" pitchFamily="34" charset="0"/>
                          <a:cs typeface="Arial"/>
                        </a:rPr>
                        <a:t>Returning</a:t>
                      </a:r>
                      <a:r>
                        <a:rPr lang="en-US" sz="1400" b="1" spc="-40" dirty="0" smtClean="0">
                          <a:latin typeface="Calibri" panose="020F0502020204030204" pitchFamily="34" charset="0"/>
                          <a:cs typeface="Arial"/>
                        </a:rPr>
                        <a:t> </a:t>
                      </a:r>
                      <a:r>
                        <a:rPr lang="en-US" sz="1400" b="0" dirty="0" smtClean="0">
                          <a:latin typeface="Calibri" panose="020F0502020204030204" pitchFamily="34" charset="0"/>
                          <a:cs typeface="Arial"/>
                        </a:rPr>
                        <a:t>Q</a:t>
                      </a:r>
                      <a:r>
                        <a:rPr lang="en-US" sz="1400" b="0" spc="5" dirty="0" smtClean="0">
                          <a:latin typeface="Calibri" panose="020F0502020204030204" pitchFamily="34" charset="0"/>
                          <a:cs typeface="Arial"/>
                        </a:rPr>
                        <a:t>u</a:t>
                      </a:r>
                      <a:r>
                        <a:rPr lang="en-US" sz="1400" b="0" dirty="0" smtClean="0">
                          <a:latin typeface="Calibri" panose="020F0502020204030204" pitchFamily="34" charset="0"/>
                          <a:cs typeface="Arial"/>
                        </a:rPr>
                        <a:t>al</a:t>
                      </a:r>
                      <a:r>
                        <a:rPr lang="en-US" sz="1400" b="0" spc="-5" dirty="0" smtClean="0">
                          <a:latin typeface="Calibri" panose="020F0502020204030204" pitchFamily="34" charset="0"/>
                          <a:cs typeface="Arial"/>
                        </a:rPr>
                        <a:t>i</a:t>
                      </a:r>
                      <a:r>
                        <a:rPr lang="en-US" sz="1400" b="0" spc="10" dirty="0" smtClean="0">
                          <a:latin typeface="Calibri" panose="020F0502020204030204" pitchFamily="34" charset="0"/>
                          <a:cs typeface="Arial"/>
                        </a:rPr>
                        <a:t>f</a:t>
                      </a:r>
                      <a:r>
                        <a:rPr lang="en-US" sz="1400" b="0" dirty="0" smtClean="0">
                          <a:latin typeface="Calibri" panose="020F0502020204030204" pitchFamily="34" charset="0"/>
                          <a:cs typeface="Arial"/>
                        </a:rPr>
                        <a:t>ied</a:t>
                      </a:r>
                      <a:r>
                        <a:rPr lang="en-US" sz="1400" b="0" spc="-65" dirty="0" smtClean="0">
                          <a:latin typeface="Calibri" panose="020F0502020204030204" pitchFamily="34" charset="0"/>
                          <a:cs typeface="Arial"/>
                        </a:rPr>
                        <a:t> </a:t>
                      </a:r>
                      <a:r>
                        <a:rPr lang="en-US" sz="1400" b="0" spc="-40" dirty="0" smtClean="0">
                          <a:latin typeface="Calibri" panose="020F0502020204030204" pitchFamily="34" charset="0"/>
                          <a:cs typeface="Arial"/>
                        </a:rPr>
                        <a:t>T</a:t>
                      </a:r>
                      <a:r>
                        <a:rPr lang="en-US" sz="1400" b="0" dirty="0" smtClean="0">
                          <a:latin typeface="Calibri" panose="020F0502020204030204" pitchFamily="34" charset="0"/>
                          <a:cs typeface="Arial"/>
                        </a:rPr>
                        <a:t>rain</a:t>
                      </a:r>
                      <a:r>
                        <a:rPr lang="en-US" sz="1400" b="0" spc="5" dirty="0" smtClean="0">
                          <a:latin typeface="Calibri" panose="020F0502020204030204" pitchFamily="34" charset="0"/>
                          <a:cs typeface="Arial"/>
                        </a:rPr>
                        <a:t>e</a:t>
                      </a:r>
                      <a:r>
                        <a:rPr lang="en-US" sz="1400" b="0" dirty="0" smtClean="0">
                          <a:latin typeface="Calibri" panose="020F0502020204030204" pitchFamily="34" charset="0"/>
                          <a:cs typeface="Arial"/>
                        </a:rPr>
                        <a:t>rs</a:t>
                      </a:r>
                    </a:p>
                    <a:p>
                      <a:pPr marL="81915" algn="l">
                        <a:lnSpc>
                          <a:spcPct val="100000"/>
                        </a:lnSpc>
                      </a:pPr>
                      <a:endParaRPr sz="1400" dirty="0">
                        <a:latin typeface="Calibri" panose="020F0502020204030204" pitchFamily="34" charset="0"/>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solidFill>
                      <a:srgbClr val="BCDADF"/>
                    </a:solidFill>
                  </a:tcPr>
                </a:tc>
                <a:tc>
                  <a:txBody>
                    <a:bodyPr/>
                    <a:lstStyle/>
                    <a:p>
                      <a:pPr marL="85725" marR="500380" lvl="0" indent="0" algn="l" defTabSz="914400" rtl="0" eaLnBrk="1" fontAlgn="auto" latinLnBrk="0" hangingPunct="1">
                        <a:lnSpc>
                          <a:spcPct val="100000"/>
                        </a:lnSpc>
                        <a:spcBef>
                          <a:spcPts val="0"/>
                        </a:spcBef>
                        <a:spcAft>
                          <a:spcPts val="0"/>
                        </a:spcAft>
                        <a:buClrTx/>
                        <a:buSzTx/>
                        <a:buFontTx/>
                        <a:buNone/>
                        <a:tabLst/>
                        <a:defRPr/>
                      </a:pPr>
                      <a:r>
                        <a:rPr lang="en-US" sz="1400" spc="-5" dirty="0" smtClean="0">
                          <a:latin typeface="Calibri" panose="020F0502020204030204" pitchFamily="34" charset="0"/>
                          <a:cs typeface="Arial"/>
                        </a:rPr>
                        <a:t>M</a:t>
                      </a:r>
                      <a:r>
                        <a:rPr lang="en-US" sz="1400" dirty="0" smtClean="0">
                          <a:latin typeface="Calibri" panose="020F0502020204030204" pitchFamily="34" charset="0"/>
                          <a:cs typeface="Arial"/>
                        </a:rPr>
                        <a:t>ay opt</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to</a:t>
                      </a:r>
                      <a:r>
                        <a:rPr lang="en-US" sz="1400" spc="5" dirty="0" smtClean="0">
                          <a:latin typeface="Calibri" panose="020F0502020204030204" pitchFamily="34" charset="0"/>
                          <a:cs typeface="Arial"/>
                        </a:rPr>
                        <a:t> a</a:t>
                      </a:r>
                      <a:r>
                        <a:rPr lang="en-US" sz="1400" dirty="0" smtClean="0">
                          <a:latin typeface="Calibri" panose="020F0502020204030204" pitchFamily="34" charset="0"/>
                          <a:cs typeface="Arial"/>
                        </a:rPr>
                        <a:t>ttend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one</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of</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t</a:t>
                      </a:r>
                      <a:r>
                        <a:rPr lang="en-US" sz="1400" spc="5" dirty="0" smtClean="0">
                          <a:latin typeface="Calibri" panose="020F0502020204030204" pitchFamily="34" charset="0"/>
                          <a:cs typeface="Arial"/>
                        </a:rPr>
                        <a:t>h</a:t>
                      </a:r>
                      <a:r>
                        <a:rPr lang="en-US" sz="1400" dirty="0" smtClean="0">
                          <a:latin typeface="Calibri" panose="020F0502020204030204" pitchFamily="34" charset="0"/>
                          <a:cs typeface="Arial"/>
                        </a:rPr>
                        <a:t>e</a:t>
                      </a:r>
                      <a:r>
                        <a:rPr lang="en-US" sz="1400" spc="-10" dirty="0" smtClean="0">
                          <a:latin typeface="Calibri" panose="020F0502020204030204" pitchFamily="34" charset="0"/>
                          <a:cs typeface="Arial"/>
                        </a:rPr>
                        <a:t> </a:t>
                      </a:r>
                      <a:r>
                        <a:rPr lang="en-US" sz="1400" spc="10" dirty="0" smtClean="0">
                          <a:latin typeface="Calibri" panose="020F0502020204030204" pitchFamily="34" charset="0"/>
                          <a:cs typeface="Arial"/>
                        </a:rPr>
                        <a:t>f</a:t>
                      </a:r>
                      <a:r>
                        <a:rPr lang="en-US" sz="1400" dirty="0" smtClean="0">
                          <a:latin typeface="Calibri" panose="020F0502020204030204" pitchFamily="34" charset="0"/>
                          <a:cs typeface="Arial"/>
                        </a:rPr>
                        <a:t>i</a:t>
                      </a:r>
                      <a:r>
                        <a:rPr lang="en-US" sz="1400" spc="-15" dirty="0" smtClean="0">
                          <a:latin typeface="Calibri" panose="020F0502020204030204" pitchFamily="34" charset="0"/>
                          <a:cs typeface="Arial"/>
                        </a:rPr>
                        <a:t>v</a:t>
                      </a:r>
                      <a:r>
                        <a:rPr lang="en-US" sz="1400" dirty="0" smtClean="0">
                          <a:latin typeface="Calibri" panose="020F0502020204030204" pitchFamily="34" charset="0"/>
                          <a:cs typeface="Arial"/>
                        </a:rPr>
                        <a:t>e</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l</a:t>
                      </a:r>
                      <a:r>
                        <a:rPr lang="en-US" sz="1400" spc="-5" dirty="0" smtClean="0">
                          <a:latin typeface="Calibri" panose="020F0502020204030204" pitchFamily="34" charset="0"/>
                          <a:cs typeface="Arial"/>
                        </a:rPr>
                        <a:t>i</a:t>
                      </a:r>
                      <a:r>
                        <a:rPr lang="en-US" sz="1400" spc="-15" dirty="0" smtClean="0">
                          <a:latin typeface="Calibri" panose="020F0502020204030204" pitchFamily="34" charset="0"/>
                          <a:cs typeface="Arial"/>
                        </a:rPr>
                        <a:t>v</a:t>
                      </a:r>
                      <a:r>
                        <a:rPr lang="en-US" sz="1400" dirty="0" smtClean="0">
                          <a:latin typeface="Calibri" panose="020F0502020204030204" pitchFamily="34" charset="0"/>
                          <a:cs typeface="Arial"/>
                        </a:rPr>
                        <a:t>e re</a:t>
                      </a:r>
                      <a:r>
                        <a:rPr lang="en-US" sz="1400" spc="-10" dirty="0" smtClean="0">
                          <a:latin typeface="Calibri" panose="020F0502020204030204" pitchFamily="34" charset="0"/>
                          <a:cs typeface="Arial"/>
                        </a:rPr>
                        <a:t>g</a:t>
                      </a:r>
                      <a:r>
                        <a:rPr lang="en-US" sz="1400" dirty="0" smtClean="0">
                          <a:latin typeface="Calibri" panose="020F0502020204030204" pitchFamily="34" charset="0"/>
                          <a:cs typeface="Arial"/>
                        </a:rPr>
                        <a:t>io</a:t>
                      </a:r>
                      <a:r>
                        <a:rPr lang="en-US" sz="1400" spc="5" dirty="0" smtClean="0">
                          <a:latin typeface="Calibri" panose="020F0502020204030204" pitchFamily="34" charset="0"/>
                          <a:cs typeface="Arial"/>
                        </a:rPr>
                        <a:t>n</a:t>
                      </a:r>
                      <a:r>
                        <a:rPr lang="en-US" sz="1400" dirty="0" smtClean="0">
                          <a:latin typeface="Calibri" panose="020F0502020204030204" pitchFamily="34" charset="0"/>
                          <a:cs typeface="Arial"/>
                        </a:rPr>
                        <a:t>al</a:t>
                      </a:r>
                      <a:r>
                        <a:rPr lang="en-US" sz="1400" spc="-40" dirty="0" smtClean="0">
                          <a:latin typeface="Calibri" panose="020F0502020204030204" pitchFamily="34" charset="0"/>
                          <a:cs typeface="Arial"/>
                        </a:rPr>
                        <a:t> </a:t>
                      </a:r>
                      <a:r>
                        <a:rPr lang="en-US" sz="1400" dirty="0" smtClean="0">
                          <a:latin typeface="Calibri" panose="020F0502020204030204" pitchFamily="34" charset="0"/>
                          <a:cs typeface="Arial"/>
                        </a:rPr>
                        <a:t>trainin</a:t>
                      </a:r>
                      <a:r>
                        <a:rPr lang="en-US" sz="1400" spc="-5" dirty="0" smtClean="0">
                          <a:latin typeface="Calibri" panose="020F0502020204030204" pitchFamily="34" charset="0"/>
                          <a:cs typeface="Arial"/>
                        </a:rPr>
                        <a:t>g</a:t>
                      </a:r>
                      <a:r>
                        <a:rPr lang="en-US" sz="1400" dirty="0" smtClean="0">
                          <a:latin typeface="Calibri" panose="020F0502020204030204" pitchFamily="34" charset="0"/>
                          <a:cs typeface="Arial"/>
                        </a:rPr>
                        <a:t>s</a:t>
                      </a:r>
                      <a:r>
                        <a:rPr lang="en-US" sz="1400" spc="-25" dirty="0" smtClean="0">
                          <a:latin typeface="Calibri" panose="020F0502020204030204" pitchFamily="34" charset="0"/>
                          <a:cs typeface="Arial"/>
                        </a:rPr>
                        <a:t> </a:t>
                      </a:r>
                      <a:r>
                        <a:rPr lang="en-US" sz="1400" dirty="0" smtClean="0">
                          <a:latin typeface="Calibri" panose="020F0502020204030204" pitchFamily="34" charset="0"/>
                          <a:cs typeface="Arial"/>
                        </a:rPr>
                        <a:t>by t</a:t>
                      </a:r>
                      <a:r>
                        <a:rPr lang="en-US" sz="1400" spc="5" dirty="0" smtClean="0">
                          <a:latin typeface="Calibri" panose="020F0502020204030204" pitchFamily="34" charset="0"/>
                          <a:cs typeface="Arial"/>
                        </a:rPr>
                        <a:t>h</a:t>
                      </a:r>
                      <a:r>
                        <a:rPr lang="en-US" sz="1400" dirty="0" smtClean="0">
                          <a:latin typeface="Calibri" panose="020F0502020204030204" pitchFamily="34" charset="0"/>
                          <a:cs typeface="Arial"/>
                        </a:rPr>
                        <a:t>e</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Ore</a:t>
                      </a:r>
                      <a:r>
                        <a:rPr lang="en-US" sz="1400" spc="-5" dirty="0" smtClean="0">
                          <a:latin typeface="Calibri" panose="020F0502020204030204" pitchFamily="34" charset="0"/>
                          <a:cs typeface="Arial"/>
                        </a:rPr>
                        <a:t>g</a:t>
                      </a:r>
                      <a:r>
                        <a:rPr lang="en-US" sz="1400" dirty="0" smtClean="0">
                          <a:latin typeface="Calibri" panose="020F0502020204030204" pitchFamily="34" charset="0"/>
                          <a:cs typeface="Arial"/>
                        </a:rPr>
                        <a:t>on Department of Education.</a:t>
                      </a:r>
                    </a:p>
                    <a:p>
                      <a:pPr marL="85725" marR="500380" algn="l">
                        <a:lnSpc>
                          <a:spcPct val="100000"/>
                        </a:lnSpc>
                      </a:pPr>
                      <a:endParaRPr sz="1400" dirty="0">
                        <a:latin typeface="Calibri" panose="020F0502020204030204" pitchFamily="34" charset="0"/>
                        <a:cs typeface="Arial"/>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solidFill>
                      <a:srgbClr val="BCDADF"/>
                    </a:solidFill>
                  </a:tcPr>
                </a:tc>
                <a:tc>
                  <a:txBody>
                    <a:bodyPr/>
                    <a:lstStyle/>
                    <a:p>
                      <a:pPr marL="372110" marR="102235" indent="-286385" algn="l">
                        <a:lnSpc>
                          <a:spcPct val="100000"/>
                        </a:lnSpc>
                        <a:buFont typeface="Arial"/>
                        <a:buChar char="•"/>
                        <a:tabLst>
                          <a:tab pos="372745" algn="l"/>
                        </a:tabLst>
                      </a:pPr>
                      <a:r>
                        <a:rPr lang="en-US" sz="1400" spc="-5" dirty="0" smtClean="0">
                          <a:latin typeface="Calibri" panose="020F0502020204030204" pitchFamily="34" charset="0"/>
                          <a:cs typeface="Arial"/>
                        </a:rPr>
                        <a:t>R</a:t>
                      </a:r>
                      <a:r>
                        <a:rPr lang="en-US" sz="1400" dirty="0" smtClean="0">
                          <a:latin typeface="Calibri" panose="020F0502020204030204" pitchFamily="34" charset="0"/>
                          <a:cs typeface="Arial"/>
                        </a:rPr>
                        <a:t>e</a:t>
                      </a:r>
                      <a:r>
                        <a:rPr lang="en-US" sz="1400" spc="-10" dirty="0" smtClean="0">
                          <a:latin typeface="Calibri" panose="020F0502020204030204" pitchFamily="34" charset="0"/>
                          <a:cs typeface="Arial"/>
                        </a:rPr>
                        <a:t>v</a:t>
                      </a:r>
                      <a:r>
                        <a:rPr lang="en-US" sz="1400" dirty="0" smtClean="0">
                          <a:latin typeface="Calibri" panose="020F0502020204030204" pitchFamily="34" charset="0"/>
                          <a:cs typeface="Arial"/>
                        </a:rPr>
                        <a:t>iew</a:t>
                      </a:r>
                      <a:r>
                        <a:rPr lang="en-US" sz="1400" spc="-15" dirty="0" smtClean="0">
                          <a:latin typeface="Calibri" panose="020F0502020204030204" pitchFamily="34" charset="0"/>
                          <a:cs typeface="Arial"/>
                        </a:rPr>
                        <a:t> </a:t>
                      </a:r>
                      <a:r>
                        <a:rPr lang="en-US" sz="1400" dirty="0" smtClean="0">
                          <a:latin typeface="Calibri" panose="020F0502020204030204" pitchFamily="34" charset="0"/>
                          <a:cs typeface="Arial"/>
                        </a:rPr>
                        <a:t>re</a:t>
                      </a:r>
                      <a:r>
                        <a:rPr lang="en-US" sz="1400" spc="-10" dirty="0" smtClean="0">
                          <a:latin typeface="Calibri" panose="020F0502020204030204" pitchFamily="34" charset="0"/>
                          <a:cs typeface="Arial"/>
                        </a:rPr>
                        <a:t>q</a:t>
                      </a:r>
                      <a:r>
                        <a:rPr lang="en-US" sz="1400" dirty="0" smtClean="0">
                          <a:latin typeface="Calibri" panose="020F0502020204030204" pitchFamily="34" charset="0"/>
                          <a:cs typeface="Arial"/>
                        </a:rPr>
                        <a:t>ui</a:t>
                      </a:r>
                      <a:r>
                        <a:rPr lang="en-US" sz="1400" spc="-5" dirty="0" smtClean="0">
                          <a:latin typeface="Calibri" panose="020F0502020204030204" pitchFamily="34" charset="0"/>
                          <a:cs typeface="Arial"/>
                        </a:rPr>
                        <a:t>r</a:t>
                      </a:r>
                      <a:r>
                        <a:rPr lang="en-US" sz="1400" dirty="0" smtClean="0">
                          <a:latin typeface="Calibri" panose="020F0502020204030204" pitchFamily="34" charset="0"/>
                          <a:cs typeface="Arial"/>
                        </a:rPr>
                        <a:t>ed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training</a:t>
                      </a:r>
                      <a:r>
                        <a:rPr lang="en-US" sz="1400" spc="-30" dirty="0" smtClean="0">
                          <a:latin typeface="Calibri" panose="020F0502020204030204" pitchFamily="34" charset="0"/>
                          <a:cs typeface="Arial"/>
                        </a:rPr>
                        <a:t> </a:t>
                      </a:r>
                      <a:r>
                        <a:rPr lang="en-US" sz="1400" dirty="0" smtClean="0">
                          <a:latin typeface="Calibri" panose="020F0502020204030204" pitchFamily="34" charset="0"/>
                          <a:cs typeface="Arial"/>
                        </a:rPr>
                        <a:t>sectio</a:t>
                      </a:r>
                      <a:r>
                        <a:rPr lang="en-US" sz="1400" spc="5" dirty="0" smtClean="0">
                          <a:latin typeface="Calibri" panose="020F0502020204030204" pitchFamily="34" charset="0"/>
                          <a:cs typeface="Arial"/>
                        </a:rPr>
                        <a:t>n</a:t>
                      </a:r>
                      <a:r>
                        <a:rPr lang="en-US" sz="1400" dirty="0" smtClean="0">
                          <a:latin typeface="Calibri" panose="020F0502020204030204" pitchFamily="34" charset="0"/>
                          <a:cs typeface="Arial"/>
                        </a:rPr>
                        <a:t>s</a:t>
                      </a:r>
                      <a:r>
                        <a:rPr lang="en-US" sz="1400" spc="-20" dirty="0" smtClean="0">
                          <a:latin typeface="Calibri" panose="020F0502020204030204" pitchFamily="34" charset="0"/>
                          <a:cs typeface="Arial"/>
                        </a:rPr>
                        <a:t> </a:t>
                      </a:r>
                      <a:r>
                        <a:rPr lang="en-US" sz="1400" b="1" i="1" u="sng" dirty="0" smtClean="0">
                          <a:latin typeface="Calibri" panose="020F0502020204030204" pitchFamily="34" charset="0"/>
                          <a:cs typeface="Arial"/>
                        </a:rPr>
                        <a:t>and</a:t>
                      </a:r>
                      <a:r>
                        <a:rPr lang="en-US" sz="1400" b="1" i="1" dirty="0" smtClean="0">
                          <a:latin typeface="Calibri" panose="020F0502020204030204" pitchFamily="34" charset="0"/>
                          <a:cs typeface="Arial"/>
                        </a:rPr>
                        <a:t> </a:t>
                      </a:r>
                      <a:r>
                        <a:rPr lang="en-US" sz="1400" dirty="0" smtClean="0">
                          <a:latin typeface="Calibri" panose="020F0502020204030204" pitchFamily="34" charset="0"/>
                          <a:cs typeface="Arial"/>
                        </a:rPr>
                        <a:t>pass</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t</a:t>
                      </a:r>
                      <a:r>
                        <a:rPr lang="en-US" sz="1400" spc="5" dirty="0" smtClean="0">
                          <a:latin typeface="Calibri" panose="020F0502020204030204" pitchFamily="34" charset="0"/>
                          <a:cs typeface="Arial"/>
                        </a:rPr>
                        <a:t>h</a:t>
                      </a:r>
                      <a:r>
                        <a:rPr lang="en-US" sz="1400" dirty="0" smtClean="0">
                          <a:latin typeface="Calibri" panose="020F0502020204030204" pitchFamily="34" charset="0"/>
                          <a:cs typeface="Arial"/>
                        </a:rPr>
                        <a:t>e</a:t>
                      </a:r>
                      <a:r>
                        <a:rPr lang="en-US" sz="1400" spc="-15" dirty="0" smtClean="0">
                          <a:latin typeface="Calibri" panose="020F0502020204030204" pitchFamily="34" charset="0"/>
                          <a:cs typeface="Arial"/>
                        </a:rPr>
                        <a:t> </a:t>
                      </a:r>
                      <a:r>
                        <a:rPr lang="en-US" sz="1400" b="1" u="sng" dirty="0" smtClean="0">
                          <a:latin typeface="Calibri" panose="020F0502020204030204" pitchFamily="34" charset="0"/>
                          <a:cs typeface="Arial"/>
                        </a:rPr>
                        <a:t>refre</a:t>
                      </a:r>
                      <a:r>
                        <a:rPr lang="en-US" sz="1400" b="1" u="sng" spc="5" dirty="0" smtClean="0">
                          <a:latin typeface="Calibri" panose="020F0502020204030204" pitchFamily="34" charset="0"/>
                          <a:cs typeface="Arial"/>
                        </a:rPr>
                        <a:t>s</a:t>
                      </a:r>
                      <a:r>
                        <a:rPr lang="en-US" sz="1400" b="1" u="sng" dirty="0" smtClean="0">
                          <a:latin typeface="Calibri" panose="020F0502020204030204" pitchFamily="34" charset="0"/>
                          <a:cs typeface="Arial"/>
                        </a:rPr>
                        <a:t>her</a:t>
                      </a:r>
                      <a:r>
                        <a:rPr lang="en-US" sz="1400" b="1" spc="-5" dirty="0" smtClean="0">
                          <a:latin typeface="Calibri" panose="020F0502020204030204" pitchFamily="34" charset="0"/>
                          <a:cs typeface="Arial"/>
                        </a:rPr>
                        <a:t> </a:t>
                      </a:r>
                      <a:r>
                        <a:rPr lang="en-US" sz="1400" dirty="0" smtClean="0">
                          <a:latin typeface="Calibri" panose="020F0502020204030204" pitchFamily="34" charset="0"/>
                          <a:cs typeface="Arial"/>
                        </a:rPr>
                        <a:t>pr</a:t>
                      </a:r>
                      <a:r>
                        <a:rPr lang="en-US" sz="1400" spc="-15" dirty="0" smtClean="0">
                          <a:latin typeface="Calibri" panose="020F0502020204030204" pitchFamily="34" charset="0"/>
                          <a:cs typeface="Arial"/>
                        </a:rPr>
                        <a:t>o</a:t>
                      </a:r>
                      <a:r>
                        <a:rPr lang="en-US" sz="1400" dirty="0" smtClean="0">
                          <a:latin typeface="Calibri" panose="020F0502020204030204" pitchFamily="34" charset="0"/>
                          <a:cs typeface="Arial"/>
                        </a:rPr>
                        <a:t>fici</a:t>
                      </a:r>
                      <a:r>
                        <a:rPr lang="en-US" sz="1400" spc="-10" dirty="0" smtClean="0">
                          <a:latin typeface="Calibri" panose="020F0502020204030204" pitchFamily="34" charset="0"/>
                          <a:cs typeface="Arial"/>
                        </a:rPr>
                        <a:t>e</a:t>
                      </a:r>
                      <a:r>
                        <a:rPr lang="en-US" sz="1400" dirty="0" smtClean="0">
                          <a:latin typeface="Calibri" panose="020F0502020204030204" pitchFamily="34" charset="0"/>
                          <a:cs typeface="Arial"/>
                        </a:rPr>
                        <a:t>ncy</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t</a:t>
                      </a:r>
                      <a:r>
                        <a:rPr lang="en-US" sz="1400" spc="5" dirty="0" smtClean="0">
                          <a:latin typeface="Calibri" panose="020F0502020204030204" pitchFamily="34" charset="0"/>
                          <a:cs typeface="Arial"/>
                        </a:rPr>
                        <a:t>e</a:t>
                      </a:r>
                      <a:r>
                        <a:rPr lang="en-US" sz="1400" dirty="0" smtClean="0">
                          <a:latin typeface="Calibri" panose="020F0502020204030204" pitchFamily="34" charset="0"/>
                          <a:cs typeface="Arial"/>
                        </a:rPr>
                        <a:t>st</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on t</a:t>
                      </a:r>
                      <a:r>
                        <a:rPr lang="en-US" sz="1400" spc="5" dirty="0" smtClean="0">
                          <a:latin typeface="Calibri" panose="020F0502020204030204" pitchFamily="34" charset="0"/>
                          <a:cs typeface="Arial"/>
                        </a:rPr>
                        <a:t>h</a:t>
                      </a:r>
                      <a:r>
                        <a:rPr lang="en-US" sz="1400" dirty="0" smtClean="0">
                          <a:latin typeface="Calibri" panose="020F0502020204030204" pitchFamily="34" charset="0"/>
                          <a:cs typeface="Arial"/>
                        </a:rPr>
                        <a:t>e </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training</a:t>
                      </a:r>
                      <a:r>
                        <a:rPr lang="en-US" sz="1400" spc="-30" dirty="0" smtClean="0">
                          <a:latin typeface="Calibri" panose="020F0502020204030204" pitchFamily="34" charset="0"/>
                          <a:cs typeface="Arial"/>
                        </a:rPr>
                        <a:t> </a:t>
                      </a:r>
                      <a:r>
                        <a:rPr lang="en-US" sz="1400" dirty="0" smtClean="0">
                          <a:latin typeface="Calibri" panose="020F0502020204030204" pitchFamily="34" charset="0"/>
                          <a:cs typeface="Arial"/>
                        </a:rPr>
                        <a:t>and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pro</a:t>
                      </a:r>
                      <a:r>
                        <a:rPr lang="en-US" sz="1400" spc="10" dirty="0" smtClean="0">
                          <a:latin typeface="Calibri" panose="020F0502020204030204" pitchFamily="34" charset="0"/>
                          <a:cs typeface="Arial"/>
                        </a:rPr>
                        <a:t>f</a:t>
                      </a:r>
                      <a:r>
                        <a:rPr lang="en-US" sz="1400" dirty="0" smtClean="0">
                          <a:latin typeface="Calibri" panose="020F0502020204030204" pitchFamily="34" charset="0"/>
                          <a:cs typeface="Arial"/>
                        </a:rPr>
                        <a:t>ic</a:t>
                      </a:r>
                      <a:r>
                        <a:rPr lang="en-US" sz="1400" spc="-5" dirty="0" smtClean="0">
                          <a:latin typeface="Calibri" panose="020F0502020204030204" pitchFamily="34" charset="0"/>
                          <a:cs typeface="Arial"/>
                        </a:rPr>
                        <a:t>i</a:t>
                      </a:r>
                      <a:r>
                        <a:rPr lang="en-US" sz="1400" dirty="0" smtClean="0">
                          <a:latin typeface="Calibri" panose="020F0502020204030204" pitchFamily="34" charset="0"/>
                          <a:cs typeface="Arial"/>
                        </a:rPr>
                        <a:t>e</a:t>
                      </a:r>
                      <a:r>
                        <a:rPr lang="en-US" sz="1400" spc="-10" dirty="0" smtClean="0">
                          <a:latin typeface="Calibri" panose="020F0502020204030204" pitchFamily="34" charset="0"/>
                          <a:cs typeface="Arial"/>
                        </a:rPr>
                        <a:t>n</a:t>
                      </a:r>
                      <a:r>
                        <a:rPr lang="en-US" sz="1400" dirty="0" smtClean="0">
                          <a:latin typeface="Calibri" panose="020F0502020204030204" pitchFamily="34" charset="0"/>
                          <a:cs typeface="Arial"/>
                        </a:rPr>
                        <a:t>cy</a:t>
                      </a:r>
                      <a:r>
                        <a:rPr lang="en-US" sz="1400" spc="-35" dirty="0" smtClean="0">
                          <a:latin typeface="Calibri" panose="020F0502020204030204" pitchFamily="34" charset="0"/>
                          <a:cs typeface="Arial"/>
                        </a:rPr>
                        <a:t> </a:t>
                      </a:r>
                      <a:r>
                        <a:rPr lang="en-US" sz="1400" spc="-15" dirty="0" smtClean="0">
                          <a:latin typeface="Calibri" panose="020F0502020204030204" pitchFamily="34" charset="0"/>
                          <a:cs typeface="Arial"/>
                        </a:rPr>
                        <a:t>w</a:t>
                      </a:r>
                      <a:r>
                        <a:rPr lang="en-US" sz="1400" dirty="0" smtClean="0">
                          <a:latin typeface="Calibri" panose="020F0502020204030204" pitchFamily="34" charset="0"/>
                          <a:cs typeface="Arial"/>
                        </a:rPr>
                        <a:t>ebsite.</a:t>
                      </a:r>
                    </a:p>
                    <a:p>
                      <a:pPr marL="372110" algn="l">
                        <a:lnSpc>
                          <a:spcPct val="100000"/>
                        </a:lnSpc>
                      </a:pPr>
                      <a:r>
                        <a:rPr lang="en-US" sz="1400" dirty="0" smtClean="0">
                          <a:latin typeface="Calibri" panose="020F0502020204030204" pitchFamily="34" charset="0"/>
                          <a:cs typeface="Arial"/>
                        </a:rPr>
                        <a:t>Attend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distr</a:t>
                      </a:r>
                      <a:r>
                        <a:rPr lang="en-US" sz="1400" spc="-10" dirty="0" smtClean="0">
                          <a:latin typeface="Calibri" panose="020F0502020204030204" pitchFamily="34" charset="0"/>
                          <a:cs typeface="Arial"/>
                        </a:rPr>
                        <a:t>i</a:t>
                      </a:r>
                      <a:r>
                        <a:rPr lang="en-US" sz="1400" dirty="0" smtClean="0">
                          <a:latin typeface="Calibri" panose="020F0502020204030204" pitchFamily="34" charset="0"/>
                          <a:cs typeface="Arial"/>
                        </a:rPr>
                        <a:t>ct</a:t>
                      </a:r>
                      <a:r>
                        <a:rPr lang="en-US" sz="1400" spc="-25" dirty="0" smtClean="0">
                          <a:latin typeface="Calibri" panose="020F0502020204030204" pitchFamily="34" charset="0"/>
                          <a:cs typeface="Arial"/>
                        </a:rPr>
                        <a:t>’</a:t>
                      </a:r>
                      <a:r>
                        <a:rPr lang="en-US" sz="1400" dirty="0" smtClean="0">
                          <a:latin typeface="Calibri" panose="020F0502020204030204" pitchFamily="34" charset="0"/>
                          <a:cs typeface="Arial"/>
                        </a:rPr>
                        <a:t>s</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annu</a:t>
                      </a:r>
                      <a:r>
                        <a:rPr lang="en-US" sz="1400" spc="-10" dirty="0" smtClean="0">
                          <a:latin typeface="Calibri" panose="020F0502020204030204" pitchFamily="34" charset="0"/>
                          <a:cs typeface="Arial"/>
                        </a:rPr>
                        <a:t>a</a:t>
                      </a:r>
                      <a:r>
                        <a:rPr lang="en-US" sz="1400" dirty="0" smtClean="0">
                          <a:latin typeface="Calibri" panose="020F0502020204030204" pitchFamily="34" charset="0"/>
                          <a:cs typeface="Arial"/>
                        </a:rPr>
                        <a:t>l</a:t>
                      </a:r>
                      <a:r>
                        <a:rPr lang="en-US" sz="1400" spc="-40" dirty="0" smtClean="0">
                          <a:latin typeface="Calibri" panose="020F0502020204030204" pitchFamily="34" charset="0"/>
                          <a:cs typeface="Arial"/>
                        </a:rPr>
                        <a:t> </a:t>
                      </a:r>
                      <a:r>
                        <a:rPr lang="en-US" sz="1400" dirty="0" smtClean="0">
                          <a:latin typeface="Calibri" panose="020F0502020204030204" pitchFamily="34" charset="0"/>
                          <a:cs typeface="Arial"/>
                        </a:rPr>
                        <a:t>t</a:t>
                      </a:r>
                      <a:r>
                        <a:rPr lang="en-US" sz="1400" spc="5" dirty="0" smtClean="0">
                          <a:latin typeface="Calibri" panose="020F0502020204030204" pitchFamily="34" charset="0"/>
                          <a:cs typeface="Arial"/>
                        </a:rPr>
                        <a:t>e</a:t>
                      </a:r>
                      <a:r>
                        <a:rPr lang="en-US" sz="1400" dirty="0" smtClean="0">
                          <a:latin typeface="Calibri" panose="020F0502020204030204" pitchFamily="34" charset="0"/>
                          <a:cs typeface="Arial"/>
                        </a:rPr>
                        <a:t>st secur</a:t>
                      </a:r>
                      <a:r>
                        <a:rPr lang="en-US" sz="1400" spc="-10" dirty="0" smtClean="0">
                          <a:latin typeface="Calibri" panose="020F0502020204030204" pitchFamily="34" charset="0"/>
                          <a:cs typeface="Arial"/>
                        </a:rPr>
                        <a:t>i</a:t>
                      </a:r>
                      <a:r>
                        <a:rPr lang="en-US" sz="1400" dirty="0" smtClean="0">
                          <a:latin typeface="Calibri" panose="020F0502020204030204" pitchFamily="34" charset="0"/>
                          <a:cs typeface="Arial"/>
                        </a:rPr>
                        <a:t>ty training</a:t>
                      </a:r>
                      <a:r>
                        <a:rPr lang="en-US" sz="1400" spc="-30" dirty="0" smtClean="0">
                          <a:latin typeface="Calibri" panose="020F0502020204030204" pitchFamily="34" charset="0"/>
                          <a:cs typeface="Arial"/>
                        </a:rPr>
                        <a:t> </a:t>
                      </a:r>
                      <a:r>
                        <a:rPr lang="en-US" sz="1400" dirty="0" smtClean="0">
                          <a:latin typeface="Calibri" panose="020F0502020204030204" pitchFamily="34" charset="0"/>
                          <a:cs typeface="Arial"/>
                        </a:rPr>
                        <a:t>and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ensure</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cur</a:t>
                      </a:r>
                      <a:r>
                        <a:rPr lang="en-US" sz="1400" spc="-10" dirty="0" smtClean="0">
                          <a:latin typeface="Calibri" panose="020F0502020204030204" pitchFamily="34" charset="0"/>
                          <a:cs typeface="Arial"/>
                        </a:rPr>
                        <a:t>r</a:t>
                      </a:r>
                      <a:r>
                        <a:rPr lang="en-US" sz="1400" dirty="0" smtClean="0">
                          <a:latin typeface="Calibri" panose="020F0502020204030204" pitchFamily="34" charset="0"/>
                          <a:cs typeface="Arial"/>
                        </a:rPr>
                        <a:t>ent,</a:t>
                      </a:r>
                      <a:r>
                        <a:rPr lang="en-US" sz="1400" spc="-10" dirty="0" smtClean="0">
                          <a:latin typeface="Calibri" panose="020F0502020204030204" pitchFamily="34" charset="0"/>
                          <a:cs typeface="Arial"/>
                        </a:rPr>
                        <a:t> </a:t>
                      </a:r>
                      <a:r>
                        <a:rPr lang="en-US" sz="1400" dirty="0" smtClean="0">
                          <a:latin typeface="Calibri" panose="020F0502020204030204" pitchFamily="34" charset="0"/>
                          <a:cs typeface="Arial"/>
                        </a:rPr>
                        <a:t>si</a:t>
                      </a:r>
                      <a:r>
                        <a:rPr lang="en-US" sz="1400" spc="-10" dirty="0" smtClean="0">
                          <a:latin typeface="Calibri" panose="020F0502020204030204" pitchFamily="34" charset="0"/>
                          <a:cs typeface="Arial"/>
                        </a:rPr>
                        <a:t>g</a:t>
                      </a:r>
                      <a:r>
                        <a:rPr lang="en-US" sz="1400" dirty="0" smtClean="0">
                          <a:latin typeface="Calibri" panose="020F0502020204030204" pitchFamily="34" charset="0"/>
                          <a:cs typeface="Arial"/>
                        </a:rPr>
                        <a:t>ned con</a:t>
                      </a:r>
                      <a:r>
                        <a:rPr lang="en-US" sz="1400" spc="10" dirty="0" smtClean="0">
                          <a:latin typeface="Calibri" panose="020F0502020204030204" pitchFamily="34" charset="0"/>
                          <a:cs typeface="Arial"/>
                        </a:rPr>
                        <a:t>f</a:t>
                      </a:r>
                      <a:r>
                        <a:rPr lang="en-US" sz="1400" dirty="0" smtClean="0">
                          <a:latin typeface="Calibri" panose="020F0502020204030204" pitchFamily="34" charset="0"/>
                          <a:cs typeface="Arial"/>
                        </a:rPr>
                        <a:t>id</a:t>
                      </a:r>
                      <a:r>
                        <a:rPr lang="en-US" sz="1400" spc="-5" dirty="0" smtClean="0">
                          <a:latin typeface="Calibri" panose="020F0502020204030204" pitchFamily="34" charset="0"/>
                          <a:cs typeface="Arial"/>
                        </a:rPr>
                        <a:t>e</a:t>
                      </a:r>
                      <a:r>
                        <a:rPr lang="en-US" sz="1400" spc="-10" dirty="0" smtClean="0">
                          <a:latin typeface="Calibri" panose="020F0502020204030204" pitchFamily="34" charset="0"/>
                          <a:cs typeface="Arial"/>
                        </a:rPr>
                        <a:t>n</a:t>
                      </a:r>
                      <a:r>
                        <a:rPr lang="en-US" sz="1400" dirty="0" smtClean="0">
                          <a:latin typeface="Calibri" panose="020F0502020204030204" pitchFamily="34" charset="0"/>
                          <a:cs typeface="Arial"/>
                        </a:rPr>
                        <a:t>ti</a:t>
                      </a:r>
                      <a:r>
                        <a:rPr lang="en-US" sz="1400" spc="-10" dirty="0" smtClean="0">
                          <a:latin typeface="Calibri" panose="020F0502020204030204" pitchFamily="34" charset="0"/>
                          <a:cs typeface="Arial"/>
                        </a:rPr>
                        <a:t>a</a:t>
                      </a:r>
                      <a:r>
                        <a:rPr lang="en-US" sz="1400" dirty="0" smtClean="0">
                          <a:latin typeface="Calibri" panose="020F0502020204030204" pitchFamily="34" charset="0"/>
                          <a:cs typeface="Arial"/>
                        </a:rPr>
                        <a:t>l</a:t>
                      </a:r>
                      <a:r>
                        <a:rPr lang="en-US" sz="1400" spc="-5" dirty="0" smtClean="0">
                          <a:latin typeface="Calibri" panose="020F0502020204030204" pitchFamily="34" charset="0"/>
                          <a:cs typeface="Arial"/>
                        </a:rPr>
                        <a:t>i</a:t>
                      </a:r>
                      <a:r>
                        <a:rPr lang="en-US" sz="1400" dirty="0" smtClean="0">
                          <a:latin typeface="Calibri" panose="020F0502020204030204" pitchFamily="34" charset="0"/>
                          <a:cs typeface="Arial"/>
                        </a:rPr>
                        <a:t>ty</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a</a:t>
                      </a:r>
                      <a:r>
                        <a:rPr lang="en-US" sz="1400" spc="-10" dirty="0" smtClean="0">
                          <a:latin typeface="Calibri" panose="020F0502020204030204" pitchFamily="34" charset="0"/>
                          <a:cs typeface="Arial"/>
                        </a:rPr>
                        <a:t>g</a:t>
                      </a:r>
                      <a:r>
                        <a:rPr lang="en-US" sz="1400" dirty="0" smtClean="0">
                          <a:latin typeface="Calibri" panose="020F0502020204030204" pitchFamily="34" charset="0"/>
                          <a:cs typeface="Arial"/>
                        </a:rPr>
                        <a:t>ree</a:t>
                      </a:r>
                      <a:r>
                        <a:rPr lang="en-US" sz="1400" spc="5" dirty="0" smtClean="0">
                          <a:latin typeface="Calibri" panose="020F0502020204030204" pitchFamily="34" charset="0"/>
                          <a:cs typeface="Arial"/>
                        </a:rPr>
                        <a:t>m</a:t>
                      </a:r>
                      <a:r>
                        <a:rPr lang="en-US" sz="1400" dirty="0" smtClean="0">
                          <a:latin typeface="Calibri" panose="020F0502020204030204" pitchFamily="34" charset="0"/>
                          <a:cs typeface="Arial"/>
                        </a:rPr>
                        <a:t>e</a:t>
                      </a:r>
                      <a:r>
                        <a:rPr lang="en-US" sz="1400" spc="-10" dirty="0" smtClean="0">
                          <a:latin typeface="Calibri" panose="020F0502020204030204" pitchFamily="34" charset="0"/>
                          <a:cs typeface="Arial"/>
                        </a:rPr>
                        <a:t>n</a:t>
                      </a:r>
                      <a:r>
                        <a:rPr lang="en-US" sz="1400" dirty="0" smtClean="0">
                          <a:latin typeface="Calibri" panose="020F0502020204030204" pitchFamily="34" charset="0"/>
                          <a:cs typeface="Arial"/>
                        </a:rPr>
                        <a:t>t</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on</a:t>
                      </a:r>
                      <a:r>
                        <a:rPr lang="en-US" sz="1400" spc="-10" dirty="0" smtClean="0">
                          <a:latin typeface="Calibri" panose="020F0502020204030204" pitchFamily="34" charset="0"/>
                          <a:cs typeface="Arial"/>
                        </a:rPr>
                        <a:t> </a:t>
                      </a:r>
                      <a:r>
                        <a:rPr lang="en-US" sz="1400" spc="10" dirty="0" smtClean="0">
                          <a:latin typeface="Calibri" panose="020F0502020204030204" pitchFamily="34" charset="0"/>
                          <a:cs typeface="Arial"/>
                        </a:rPr>
                        <a:t>f</a:t>
                      </a:r>
                      <a:r>
                        <a:rPr lang="en-US" sz="1400" dirty="0" smtClean="0">
                          <a:latin typeface="Calibri" panose="020F0502020204030204" pitchFamily="34" charset="0"/>
                          <a:cs typeface="Arial"/>
                        </a:rPr>
                        <a:t>i</a:t>
                      </a:r>
                      <a:r>
                        <a:rPr lang="en-US" sz="1400" spc="-5" dirty="0" smtClean="0">
                          <a:latin typeface="Calibri" panose="020F0502020204030204" pitchFamily="34" charset="0"/>
                          <a:cs typeface="Arial"/>
                        </a:rPr>
                        <a:t>l</a:t>
                      </a:r>
                      <a:r>
                        <a:rPr lang="en-US" sz="1400" dirty="0" smtClean="0">
                          <a:latin typeface="Calibri" panose="020F0502020204030204" pitchFamily="34" charset="0"/>
                          <a:cs typeface="Arial"/>
                        </a:rPr>
                        <a:t>e</a:t>
                      </a:r>
                      <a:r>
                        <a:rPr lang="en-US" sz="1400" spc="-20" dirty="0" smtClean="0">
                          <a:latin typeface="Calibri" panose="020F0502020204030204" pitchFamily="34" charset="0"/>
                          <a:cs typeface="Arial"/>
                        </a:rPr>
                        <a:t> </a:t>
                      </a:r>
                      <a:r>
                        <a:rPr lang="en-US" sz="1400" spc="-15" dirty="0" smtClean="0">
                          <a:latin typeface="Calibri" panose="020F0502020204030204" pitchFamily="34" charset="0"/>
                          <a:cs typeface="Arial"/>
                        </a:rPr>
                        <a:t>w</a:t>
                      </a:r>
                      <a:r>
                        <a:rPr lang="en-US" sz="1400" dirty="0" smtClean="0">
                          <a:latin typeface="Calibri" panose="020F0502020204030204" pitchFamily="34" charset="0"/>
                          <a:cs typeface="Arial"/>
                        </a:rPr>
                        <a:t>ith the distr</a:t>
                      </a:r>
                      <a:r>
                        <a:rPr lang="en-US" sz="1400" spc="-10" dirty="0" smtClean="0">
                          <a:latin typeface="Calibri" panose="020F0502020204030204" pitchFamily="34" charset="0"/>
                          <a:cs typeface="Arial"/>
                        </a:rPr>
                        <a:t>i</a:t>
                      </a:r>
                      <a:r>
                        <a:rPr lang="en-US" sz="1400" dirty="0" smtClean="0">
                          <a:latin typeface="Calibri" panose="020F0502020204030204" pitchFamily="34" charset="0"/>
                          <a:cs typeface="Arial"/>
                        </a:rPr>
                        <a:t>ct.</a:t>
                      </a:r>
                    </a:p>
                    <a:p>
                      <a:pPr marL="372110" indent="-286385" algn="l">
                        <a:lnSpc>
                          <a:spcPct val="100000"/>
                        </a:lnSpc>
                        <a:buFont typeface="Arial"/>
                        <a:buChar char="•"/>
                        <a:tabLst>
                          <a:tab pos="372745" algn="l"/>
                        </a:tabLst>
                      </a:pPr>
                      <a:r>
                        <a:rPr lang="en-US" sz="1400" dirty="0" smtClean="0">
                          <a:latin typeface="Calibri" panose="020F0502020204030204" pitchFamily="34" charset="0"/>
                          <a:cs typeface="Arial"/>
                        </a:rPr>
                        <a:t>Attend</a:t>
                      </a:r>
                      <a:r>
                        <a:rPr lang="en-US" sz="1400" spc="-20" dirty="0" smtClean="0">
                          <a:latin typeface="Calibri" panose="020F0502020204030204" pitchFamily="34" charset="0"/>
                          <a:cs typeface="Arial"/>
                        </a:rPr>
                        <a:t> </a:t>
                      </a:r>
                      <a:r>
                        <a:rPr lang="en-US" sz="1400" dirty="0" smtClean="0">
                          <a:latin typeface="Calibri" panose="020F0502020204030204" pitchFamily="34" charset="0"/>
                          <a:cs typeface="Arial"/>
                        </a:rPr>
                        <a:t>triennial</a:t>
                      </a:r>
                      <a:r>
                        <a:rPr lang="en-US" sz="1400" spc="-35" dirty="0" smtClean="0">
                          <a:latin typeface="Calibri" panose="020F0502020204030204" pitchFamily="34" charset="0"/>
                          <a:cs typeface="Arial"/>
                        </a:rPr>
                        <a:t> </a:t>
                      </a:r>
                      <a:r>
                        <a:rPr lang="en-US" sz="1400" dirty="0" smtClean="0">
                          <a:latin typeface="Calibri" panose="020F0502020204030204" pitchFamily="34" charset="0"/>
                          <a:cs typeface="Arial"/>
                        </a:rPr>
                        <a:t>QT</a:t>
                      </a:r>
                      <a:r>
                        <a:rPr lang="en-US" sz="1400" spc="-15" dirty="0" smtClean="0">
                          <a:latin typeface="Calibri" panose="020F0502020204030204" pitchFamily="34" charset="0"/>
                          <a:cs typeface="Arial"/>
                        </a:rPr>
                        <a:t> </a:t>
                      </a:r>
                      <a:r>
                        <a:rPr lang="en-US" sz="1400" spc="5" dirty="0" smtClean="0">
                          <a:latin typeface="Calibri" panose="020F0502020204030204" pitchFamily="34" charset="0"/>
                          <a:cs typeface="Arial"/>
                        </a:rPr>
                        <a:t>m</a:t>
                      </a:r>
                      <a:r>
                        <a:rPr lang="en-US" sz="1400" dirty="0" smtClean="0">
                          <a:latin typeface="Calibri" panose="020F0502020204030204" pitchFamily="34" charset="0"/>
                          <a:cs typeface="Arial"/>
                        </a:rPr>
                        <a:t>eetin</a:t>
                      </a:r>
                      <a:r>
                        <a:rPr lang="en-US" sz="1400" spc="-10" dirty="0" smtClean="0">
                          <a:latin typeface="Calibri" panose="020F0502020204030204" pitchFamily="34" charset="0"/>
                          <a:cs typeface="Arial"/>
                        </a:rPr>
                        <a:t>g</a:t>
                      </a:r>
                      <a:r>
                        <a:rPr lang="en-US" sz="1400" dirty="0" smtClean="0">
                          <a:latin typeface="Calibri" panose="020F0502020204030204" pitchFamily="34" charset="0"/>
                          <a:cs typeface="Arial"/>
                        </a:rPr>
                        <a:t>.</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solidFill>
                      <a:srgbClr val="BCDADF"/>
                    </a:solidFill>
                  </a:tcPr>
                </a:tc>
                <a:extLst>
                  <a:ext uri="{0D108BD9-81ED-4DB2-BD59-A6C34878D82A}">
                    <a16:rowId xmlns="" xmlns:a16="http://schemas.microsoft.com/office/drawing/2014/main" val="392717062"/>
                  </a:ext>
                </a:extLst>
              </a:tr>
            </a:tbl>
          </a:graphicData>
        </a:graphic>
      </p:graphicFrame>
      <p:sp>
        <p:nvSpPr>
          <p:cNvPr id="3" name="Slide Number Placeholder 2"/>
          <p:cNvSpPr>
            <a:spLocks noGrp="1"/>
          </p:cNvSpPr>
          <p:nvPr>
            <p:ph type="sldNum" sz="quarter" idx="11"/>
          </p:nvPr>
        </p:nvSpPr>
        <p:spPr/>
        <p:txBody>
          <a:bodyPr/>
          <a:lstStyle/>
          <a:p>
            <a:fld id="{FDB71944-7EB8-4111-8F29-F33A994778CB}" type="slidenum">
              <a:rPr lang="en-US" altLang="en-US" smtClean="0"/>
              <a:pPr/>
              <a:t>7</a:t>
            </a:fld>
            <a:endParaRPr lang="en-US" altLang="en-US"/>
          </a:p>
        </p:txBody>
      </p:sp>
    </p:spTree>
    <p:extLst>
      <p:ext uri="{BB962C8B-B14F-4D97-AF65-F5344CB8AC3E}">
        <p14:creationId xmlns:p14="http://schemas.microsoft.com/office/powerpoint/2010/main" val="38301019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76200"/>
            <a:ext cx="9524999" cy="865878"/>
          </a:xfrm>
          <a:prstGeom prst="rect">
            <a:avLst/>
          </a:prstGeom>
        </p:spPr>
        <p:txBody>
          <a:bodyPr vert="horz" wrap="square" lIns="0" tIns="247904" rIns="0" bIns="0" rtlCol="0">
            <a:spAutoFit/>
          </a:bodyPr>
          <a:lstStyle/>
          <a:p>
            <a:pPr marL="1630045">
              <a:lnSpc>
                <a:spcPct val="100000"/>
              </a:lnSpc>
            </a:pPr>
            <a:r>
              <a:rPr lang="en-US" spc="-220" dirty="0" smtClean="0">
                <a:solidFill>
                  <a:schemeClr val="tx1"/>
                </a:solidFill>
                <a:latin typeface="Calibri" panose="020F0502020204030204" pitchFamily="34" charset="0"/>
              </a:rPr>
              <a:t>QA &amp; QT </a:t>
            </a:r>
            <a:r>
              <a:rPr spc="-220" dirty="0" smtClean="0">
                <a:solidFill>
                  <a:schemeClr val="tx1"/>
                </a:solidFill>
                <a:latin typeface="Calibri" panose="020F0502020204030204" pitchFamily="34" charset="0"/>
              </a:rPr>
              <a:t>T</a:t>
            </a:r>
            <a:r>
              <a:rPr spc="-55" dirty="0" smtClean="0">
                <a:solidFill>
                  <a:schemeClr val="tx1"/>
                </a:solidFill>
                <a:latin typeface="Calibri" panose="020F0502020204030204" pitchFamily="34" charset="0"/>
              </a:rPr>
              <a:t>r</a:t>
            </a:r>
            <a:r>
              <a:rPr dirty="0" smtClean="0">
                <a:solidFill>
                  <a:schemeClr val="tx1"/>
                </a:solidFill>
                <a:latin typeface="Calibri" panose="020F0502020204030204" pitchFamily="34" charset="0"/>
              </a:rPr>
              <a:t>a</a:t>
            </a:r>
            <a:r>
              <a:rPr spc="-15" dirty="0" smtClean="0">
                <a:solidFill>
                  <a:schemeClr val="tx1"/>
                </a:solidFill>
                <a:latin typeface="Calibri" panose="020F0502020204030204" pitchFamily="34" charset="0"/>
              </a:rPr>
              <a:t>i</a:t>
            </a:r>
            <a:r>
              <a:rPr dirty="0" smtClean="0">
                <a:solidFill>
                  <a:schemeClr val="tx1"/>
                </a:solidFill>
                <a:latin typeface="Calibri" panose="020F0502020204030204" pitchFamily="34" charset="0"/>
              </a:rPr>
              <a:t>ning</a:t>
            </a:r>
            <a:r>
              <a:rPr spc="-25" dirty="0" smtClean="0">
                <a:solidFill>
                  <a:schemeClr val="tx1"/>
                </a:solidFill>
                <a:latin typeface="Calibri" panose="020F0502020204030204" pitchFamily="34" charset="0"/>
              </a:rPr>
              <a:t> </a:t>
            </a:r>
            <a:r>
              <a:rPr spc="-130" dirty="0" smtClean="0">
                <a:solidFill>
                  <a:schemeClr val="tx1"/>
                </a:solidFill>
                <a:latin typeface="Calibri" panose="020F0502020204030204" pitchFamily="34" charset="0"/>
              </a:rPr>
              <a:t>R</a:t>
            </a:r>
            <a:r>
              <a:rPr dirty="0" smtClean="0">
                <a:solidFill>
                  <a:schemeClr val="tx1"/>
                </a:solidFill>
                <a:latin typeface="Calibri" panose="020F0502020204030204" pitchFamily="34" charset="0"/>
              </a:rPr>
              <a:t>equiremen</a:t>
            </a:r>
            <a:r>
              <a:rPr spc="-20" dirty="0" smtClean="0">
                <a:solidFill>
                  <a:schemeClr val="tx1"/>
                </a:solidFill>
                <a:latin typeface="Calibri" panose="020F0502020204030204" pitchFamily="34" charset="0"/>
              </a:rPr>
              <a:t>t</a:t>
            </a:r>
            <a:r>
              <a:rPr dirty="0" smtClean="0">
                <a:solidFill>
                  <a:schemeClr val="tx1"/>
                </a:solidFill>
                <a:latin typeface="Calibri" panose="020F0502020204030204" pitchFamily="34" charset="0"/>
              </a:rPr>
              <a:t>s</a:t>
            </a:r>
            <a:r>
              <a:rPr lang="en-US" dirty="0" smtClean="0">
                <a:solidFill>
                  <a:schemeClr val="tx1"/>
                </a:solidFill>
                <a:latin typeface="Calibri" panose="020F0502020204030204" pitchFamily="34" charset="0"/>
              </a:rPr>
              <a:t> (cont.)</a:t>
            </a:r>
            <a:endParaRPr dirty="0">
              <a:solidFill>
                <a:schemeClr val="tx1"/>
              </a:solidFill>
              <a:latin typeface="Calibri" panose="020F0502020204030204" pitchFamily="34" charset="0"/>
            </a:endParaRPr>
          </a:p>
        </p:txBody>
      </p:sp>
      <p:graphicFrame>
        <p:nvGraphicFramePr>
          <p:cNvPr id="5" name="object 5"/>
          <p:cNvGraphicFramePr>
            <a:graphicFrameLocks noGrp="1"/>
          </p:cNvGraphicFramePr>
          <p:nvPr>
            <p:extLst>
              <p:ext uri="{D42A27DB-BD31-4B8C-83A1-F6EECF244321}">
                <p14:modId xmlns:p14="http://schemas.microsoft.com/office/powerpoint/2010/main" val="2665890916"/>
              </p:ext>
            </p:extLst>
          </p:nvPr>
        </p:nvGraphicFramePr>
        <p:xfrm>
          <a:off x="838201" y="1447800"/>
          <a:ext cx="8001000" cy="3035229"/>
        </p:xfrm>
        <a:graphic>
          <a:graphicData uri="http://schemas.openxmlformats.org/drawingml/2006/table">
            <a:tbl>
              <a:tblPr firstRow="1" bandRow="1">
                <a:tableStyleId>{2D5ABB26-0587-4C30-8999-92F81FD0307C}</a:tableStyleId>
              </a:tblPr>
              <a:tblGrid>
                <a:gridCol w="3185583">
                  <a:extLst>
                    <a:ext uri="{9D8B030D-6E8A-4147-A177-3AD203B41FA5}">
                      <a16:colId xmlns="" xmlns:a16="http://schemas.microsoft.com/office/drawing/2014/main" val="20000"/>
                    </a:ext>
                  </a:extLst>
                </a:gridCol>
                <a:gridCol w="4815417">
                  <a:extLst>
                    <a:ext uri="{9D8B030D-6E8A-4147-A177-3AD203B41FA5}">
                      <a16:colId xmlns="" xmlns:a16="http://schemas.microsoft.com/office/drawing/2014/main" val="20001"/>
                    </a:ext>
                  </a:extLst>
                </a:gridCol>
              </a:tblGrid>
              <a:tr h="381000">
                <a:tc>
                  <a:txBody>
                    <a:bodyPr/>
                    <a:lstStyle/>
                    <a:p>
                      <a:pPr marL="81915" algn="ctr">
                        <a:lnSpc>
                          <a:spcPct val="100000"/>
                        </a:lnSpc>
                      </a:pPr>
                      <a:r>
                        <a:rPr sz="1600" b="1" dirty="0">
                          <a:latin typeface="Calibri" panose="020F0502020204030204" pitchFamily="34" charset="0"/>
                          <a:cs typeface="Tw Cen MT"/>
                        </a:rPr>
                        <a:t>Who</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19DD1"/>
                    </a:solidFill>
                  </a:tcPr>
                </a:tc>
                <a:tc>
                  <a:txBody>
                    <a:bodyPr/>
                    <a:lstStyle/>
                    <a:p>
                      <a:pPr marL="85725" algn="ctr">
                        <a:lnSpc>
                          <a:spcPct val="100000"/>
                        </a:lnSpc>
                      </a:pPr>
                      <a:r>
                        <a:rPr sz="1600" b="1" dirty="0" smtClean="0">
                          <a:solidFill>
                            <a:schemeClr val="tx1"/>
                          </a:solidFill>
                          <a:latin typeface="Calibri" panose="020F0502020204030204" pitchFamily="34" charset="0"/>
                          <a:cs typeface="Arial"/>
                        </a:rPr>
                        <a:t>W</a:t>
                      </a:r>
                      <a:r>
                        <a:rPr sz="1600" b="1" spc="5" dirty="0" smtClean="0">
                          <a:solidFill>
                            <a:schemeClr val="tx1"/>
                          </a:solidFill>
                          <a:latin typeface="Calibri" panose="020F0502020204030204" pitchFamily="34" charset="0"/>
                          <a:cs typeface="Arial"/>
                        </a:rPr>
                        <a:t>h</a:t>
                      </a:r>
                      <a:r>
                        <a:rPr sz="1600" b="1" dirty="0" smtClean="0">
                          <a:solidFill>
                            <a:schemeClr val="tx1"/>
                          </a:solidFill>
                          <a:latin typeface="Calibri" panose="020F0502020204030204" pitchFamily="34" charset="0"/>
                          <a:cs typeface="Arial"/>
                        </a:rPr>
                        <a:t>at</a:t>
                      </a:r>
                      <a:endParaRPr sz="1600" b="1" dirty="0">
                        <a:solidFill>
                          <a:schemeClr val="tx1"/>
                        </a:solidFill>
                        <a:latin typeface="Calibri" panose="020F0502020204030204" pitchFamily="34" charset="0"/>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38100" cap="flat" cmpd="sng" algn="ctr">
                      <a:solidFill>
                        <a:srgbClr val="FFFFFF"/>
                      </a:solidFill>
                      <a:prstDash val="solid"/>
                      <a:round/>
                      <a:headEnd type="none" w="med" len="med"/>
                      <a:tailEnd type="none" w="med" len="med"/>
                    </a:lnB>
                    <a:solidFill>
                      <a:srgbClr val="619DD1"/>
                    </a:solidFill>
                  </a:tcPr>
                </a:tc>
                <a:extLst>
                  <a:ext uri="{0D108BD9-81ED-4DB2-BD59-A6C34878D82A}">
                    <a16:rowId xmlns="" xmlns:a16="http://schemas.microsoft.com/office/drawing/2014/main" val="10000"/>
                  </a:ext>
                </a:extLst>
              </a:tr>
              <a:tr h="2654229">
                <a:tc>
                  <a:txBody>
                    <a:bodyPr/>
                    <a:lstStyle/>
                    <a:p>
                      <a:pPr marL="81915" marR="223520" algn="ctr">
                        <a:lnSpc>
                          <a:spcPct val="100000"/>
                        </a:lnSpc>
                      </a:pPr>
                      <a:r>
                        <a:rPr sz="1600" b="0" dirty="0" smtClean="0">
                          <a:latin typeface="Calibri" panose="020F0502020204030204" pitchFamily="34" charset="0"/>
                          <a:cs typeface="Arial"/>
                        </a:rPr>
                        <a:t>Qual</a:t>
                      </a:r>
                      <a:r>
                        <a:rPr sz="1600" b="0" spc="-5" dirty="0" smtClean="0">
                          <a:latin typeface="Calibri" panose="020F0502020204030204" pitchFamily="34" charset="0"/>
                          <a:cs typeface="Arial"/>
                        </a:rPr>
                        <a:t>i</a:t>
                      </a:r>
                      <a:r>
                        <a:rPr sz="1600" b="0" spc="10" dirty="0" smtClean="0">
                          <a:latin typeface="Calibri" panose="020F0502020204030204" pitchFamily="34" charset="0"/>
                          <a:cs typeface="Arial"/>
                        </a:rPr>
                        <a:t>f</a:t>
                      </a:r>
                      <a:r>
                        <a:rPr sz="1600" b="0" dirty="0" smtClean="0">
                          <a:latin typeface="Calibri" panose="020F0502020204030204" pitchFamily="34" charset="0"/>
                          <a:cs typeface="Arial"/>
                        </a:rPr>
                        <a:t>ied</a:t>
                      </a:r>
                      <a:r>
                        <a:rPr sz="1600" b="0" spc="-114" dirty="0" smtClean="0">
                          <a:latin typeface="Calibri" panose="020F0502020204030204" pitchFamily="34" charset="0"/>
                          <a:cs typeface="Arial"/>
                        </a:rPr>
                        <a:t> </a:t>
                      </a:r>
                      <a:r>
                        <a:rPr sz="1600" b="0" dirty="0" smtClean="0">
                          <a:latin typeface="Calibri" panose="020F0502020204030204" pitchFamily="34" charset="0"/>
                          <a:cs typeface="Arial"/>
                        </a:rPr>
                        <a:t>Assessors</a:t>
                      </a:r>
                      <a:endParaRPr sz="1600" b="0" dirty="0">
                        <a:latin typeface="Calibri" panose="020F0502020204030204" pitchFamily="34" charset="0"/>
                        <a:cs typeface="Arial"/>
                      </a:endParaRPr>
                    </a:p>
                    <a:p>
                      <a:pPr marL="81915" algn="ctr">
                        <a:lnSpc>
                          <a:spcPct val="100000"/>
                        </a:lnSpc>
                      </a:pPr>
                      <a:r>
                        <a:rPr lang="en-US" sz="1600" b="0" dirty="0" smtClean="0">
                          <a:latin typeface="Calibri" panose="020F0502020204030204" pitchFamily="34" charset="0"/>
                          <a:cs typeface="Arial"/>
                        </a:rPr>
                        <a:t>&amp;</a:t>
                      </a:r>
                      <a:r>
                        <a:rPr lang="en-US" sz="1600" b="0" baseline="0" dirty="0" smtClean="0">
                          <a:latin typeface="Calibri" panose="020F0502020204030204" pitchFamily="34" charset="0"/>
                          <a:cs typeface="Arial"/>
                        </a:rPr>
                        <a:t> </a:t>
                      </a:r>
                    </a:p>
                    <a:p>
                      <a:pPr marL="81915" algn="ctr">
                        <a:lnSpc>
                          <a:spcPct val="100000"/>
                        </a:lnSpc>
                      </a:pPr>
                      <a:r>
                        <a:rPr sz="1600" b="0" dirty="0" smtClean="0">
                          <a:latin typeface="Calibri" panose="020F0502020204030204" pitchFamily="34" charset="0"/>
                          <a:cs typeface="Arial"/>
                        </a:rPr>
                        <a:t>Quali</a:t>
                      </a:r>
                      <a:r>
                        <a:rPr sz="1600" b="0" spc="5" dirty="0" smtClean="0">
                          <a:latin typeface="Calibri" panose="020F0502020204030204" pitchFamily="34" charset="0"/>
                          <a:cs typeface="Arial"/>
                        </a:rPr>
                        <a:t>f</a:t>
                      </a:r>
                      <a:r>
                        <a:rPr sz="1600" b="0" dirty="0" smtClean="0">
                          <a:latin typeface="Calibri" panose="020F0502020204030204" pitchFamily="34" charset="0"/>
                          <a:cs typeface="Arial"/>
                        </a:rPr>
                        <a:t>ied</a:t>
                      </a:r>
                      <a:r>
                        <a:rPr sz="1600" b="0" spc="-70" dirty="0" smtClean="0">
                          <a:latin typeface="Calibri" panose="020F0502020204030204" pitchFamily="34" charset="0"/>
                          <a:cs typeface="Arial"/>
                        </a:rPr>
                        <a:t> </a:t>
                      </a:r>
                      <a:r>
                        <a:rPr sz="1600" b="0" spc="-40" dirty="0" smtClean="0">
                          <a:latin typeface="Calibri" panose="020F0502020204030204" pitchFamily="34" charset="0"/>
                          <a:cs typeface="Arial"/>
                        </a:rPr>
                        <a:t>T</a:t>
                      </a:r>
                      <a:r>
                        <a:rPr sz="1600" b="0" spc="-5" dirty="0" smtClean="0">
                          <a:latin typeface="Calibri" panose="020F0502020204030204" pitchFamily="34" charset="0"/>
                          <a:cs typeface="Arial"/>
                        </a:rPr>
                        <a:t>r</a:t>
                      </a:r>
                      <a:r>
                        <a:rPr sz="1600" b="0" dirty="0" smtClean="0">
                          <a:latin typeface="Calibri" panose="020F0502020204030204" pitchFamily="34" charset="0"/>
                          <a:cs typeface="Arial"/>
                        </a:rPr>
                        <a:t>ainers</a:t>
                      </a:r>
                      <a:endParaRPr sz="1600" dirty="0">
                        <a:latin typeface="Calibri" panose="020F0502020204030204" pitchFamily="34" charset="0"/>
                        <a:cs typeface="Arial"/>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solidFill>
                      <a:srgbClr val="C8CAE7"/>
                    </a:solidFill>
                  </a:tcPr>
                </a:tc>
                <a:tc>
                  <a:txBody>
                    <a:bodyPr/>
                    <a:lstStyle/>
                    <a:p>
                      <a:pPr marL="715645" marR="6350" lvl="0"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
                        <a:tabLst>
                          <a:tab pos="693420" algn="l"/>
                        </a:tabLst>
                        <a:defRPr/>
                      </a:pPr>
                      <a:r>
                        <a:rPr kumimoji="0" lang="en-US" sz="1600" b="0" i="0" u="none" strike="noStrike" kern="1200" cap="none" spc="-10" normalizeH="0" baseline="0" noProof="0" dirty="0" smtClean="0">
                          <a:ln>
                            <a:noFill/>
                          </a:ln>
                          <a:solidFill>
                            <a:srgbClr val="000000"/>
                          </a:solidFill>
                          <a:effectLst/>
                          <a:uLnTx/>
                          <a:uFillTx/>
                          <a:latin typeface="Calibri" panose="020F0502020204030204" pitchFamily="34" charset="0"/>
                          <a:ea typeface="+mn-ea"/>
                          <a:cs typeface="Tw Cen MT"/>
                        </a:rPr>
                        <a:t>Oregon’s current</a:t>
                      </a: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 </a:t>
                      </a:r>
                      <a:r>
                        <a:rPr kumimoji="0" lang="en-US" sz="1600" b="0" i="0" u="none" strike="noStrike" kern="1200" cap="none" spc="-204" normalizeH="0" baseline="0" noProof="0" dirty="0" smtClean="0">
                          <a:ln>
                            <a:noFill/>
                          </a:ln>
                          <a:solidFill>
                            <a:srgbClr val="000000"/>
                          </a:solidFill>
                          <a:effectLst/>
                          <a:uLnTx/>
                          <a:uFillTx/>
                          <a:latin typeface="Calibri" panose="020F0502020204030204" pitchFamily="34" charset="0"/>
                          <a:ea typeface="+mn-ea"/>
                          <a:cs typeface="Tw Cen MT"/>
                        </a:rPr>
                        <a:t>T</a:t>
                      </a: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est </a:t>
                      </a:r>
                      <a:r>
                        <a:rPr kumimoji="0" lang="en-US" sz="1600" b="0" i="0" u="none" strike="noStrike" kern="1200" cap="none" spc="-15" normalizeH="0" baseline="0" noProof="0" dirty="0" smtClean="0">
                          <a:ln>
                            <a:noFill/>
                          </a:ln>
                          <a:solidFill>
                            <a:srgbClr val="000000"/>
                          </a:solidFill>
                          <a:effectLst/>
                          <a:uLnTx/>
                          <a:uFillTx/>
                          <a:latin typeface="Calibri" panose="020F0502020204030204" pitchFamily="34" charset="0"/>
                          <a:ea typeface="+mn-ea"/>
                          <a:cs typeface="Tw Cen MT"/>
                        </a:rPr>
                        <a:t>Ad</a:t>
                      </a:r>
                      <a:r>
                        <a:rPr kumimoji="0" lang="en-US" sz="1600" b="0" i="0" u="none" strike="noStrike" kern="1200" cap="none" spc="-30" normalizeH="0" baseline="0" noProof="0" dirty="0" smtClean="0">
                          <a:ln>
                            <a:noFill/>
                          </a:ln>
                          <a:solidFill>
                            <a:srgbClr val="000000"/>
                          </a:solidFill>
                          <a:effectLst/>
                          <a:uLnTx/>
                          <a:uFillTx/>
                          <a:latin typeface="Calibri" panose="020F0502020204030204" pitchFamily="34" charset="0"/>
                          <a:ea typeface="+mn-ea"/>
                          <a:cs typeface="Tw Cen MT"/>
                        </a:rPr>
                        <a:t>m</a:t>
                      </a:r>
                      <a:r>
                        <a:rPr kumimoji="0" lang="en-US" sz="1600" b="0" i="0" u="none" strike="noStrike" kern="1200" cap="none" spc="-5" normalizeH="0" baseline="0" noProof="0" dirty="0" smtClean="0">
                          <a:ln>
                            <a:noFill/>
                          </a:ln>
                          <a:solidFill>
                            <a:srgbClr val="000000"/>
                          </a:solidFill>
                          <a:effectLst/>
                          <a:uLnTx/>
                          <a:uFillTx/>
                          <a:latin typeface="Calibri" panose="020F0502020204030204" pitchFamily="34" charset="0"/>
                          <a:ea typeface="+mn-ea"/>
                          <a:cs typeface="Tw Cen MT"/>
                        </a:rPr>
                        <a:t>i</a:t>
                      </a: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n</a:t>
                      </a:r>
                      <a:r>
                        <a:rPr kumimoji="0" lang="en-US" sz="1600" b="0" i="0" u="none" strike="noStrike" kern="1200" cap="none" spc="-5" normalizeH="0" baseline="0" noProof="0" dirty="0" smtClean="0">
                          <a:ln>
                            <a:noFill/>
                          </a:ln>
                          <a:solidFill>
                            <a:srgbClr val="000000"/>
                          </a:solidFill>
                          <a:effectLst/>
                          <a:uLnTx/>
                          <a:uFillTx/>
                          <a:latin typeface="Calibri" panose="020F0502020204030204" pitchFamily="34" charset="0"/>
                          <a:ea typeface="+mn-ea"/>
                          <a:cs typeface="Tw Cen MT"/>
                        </a:rPr>
                        <a:t>i</a:t>
                      </a: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st</a:t>
                      </a:r>
                      <a:r>
                        <a:rPr kumimoji="0" lang="en-US" sz="1600" b="0" i="0" u="none" strike="noStrike" kern="1200" cap="none" spc="-25" normalizeH="0" baseline="0" noProof="0" dirty="0" smtClean="0">
                          <a:ln>
                            <a:noFill/>
                          </a:ln>
                          <a:solidFill>
                            <a:srgbClr val="000000"/>
                          </a:solidFill>
                          <a:effectLst/>
                          <a:uLnTx/>
                          <a:uFillTx/>
                          <a:latin typeface="Calibri" panose="020F0502020204030204" pitchFamily="34" charset="0"/>
                          <a:ea typeface="+mn-ea"/>
                          <a:cs typeface="Tw Cen MT"/>
                        </a:rPr>
                        <a:t>r</a:t>
                      </a:r>
                      <a:r>
                        <a:rPr kumimoji="0" lang="en-US" sz="1600" b="0" i="0" u="none" strike="noStrike" kern="1200" cap="none" spc="-10" normalizeH="0" baseline="0" noProof="0" dirty="0" smtClean="0">
                          <a:ln>
                            <a:noFill/>
                          </a:ln>
                          <a:solidFill>
                            <a:srgbClr val="000000"/>
                          </a:solidFill>
                          <a:effectLst/>
                          <a:uLnTx/>
                          <a:uFillTx/>
                          <a:latin typeface="Calibri" panose="020F0502020204030204" pitchFamily="34" charset="0"/>
                          <a:ea typeface="+mn-ea"/>
                          <a:cs typeface="Tw Cen MT"/>
                        </a:rPr>
                        <a:t>ation</a:t>
                      </a:r>
                      <a:r>
                        <a:rPr kumimoji="0" lang="en-US" sz="1600" b="0" i="0" u="none" strike="noStrike" kern="1200" cap="none" spc="-20" normalizeH="0" baseline="0" noProof="0" dirty="0" smtClean="0">
                          <a:ln>
                            <a:noFill/>
                          </a:ln>
                          <a:solidFill>
                            <a:srgbClr val="000000"/>
                          </a:solidFill>
                          <a:effectLst/>
                          <a:uLnTx/>
                          <a:uFillTx/>
                          <a:latin typeface="Calibri" panose="020F0502020204030204" pitchFamily="34" charset="0"/>
                          <a:ea typeface="+mn-ea"/>
                          <a:cs typeface="Tw Cen MT"/>
                        </a:rPr>
                        <a:t> M</a:t>
                      </a:r>
                      <a:r>
                        <a:rPr kumimoji="0" lang="en-US" sz="1600" b="0" i="0" u="none" strike="noStrike" kern="1200" cap="none" spc="-25" normalizeH="0" baseline="0" noProof="0" dirty="0" smtClean="0">
                          <a:ln>
                            <a:noFill/>
                          </a:ln>
                          <a:solidFill>
                            <a:srgbClr val="000000"/>
                          </a:solidFill>
                          <a:effectLst/>
                          <a:uLnTx/>
                          <a:uFillTx/>
                          <a:latin typeface="Calibri" panose="020F0502020204030204" pitchFamily="34" charset="0"/>
                          <a:ea typeface="+mn-ea"/>
                          <a:cs typeface="Tw Cen MT"/>
                        </a:rPr>
                        <a:t>a</a:t>
                      </a:r>
                      <a:r>
                        <a:rPr kumimoji="0" lang="en-US" sz="1600" b="0" i="0" u="none" strike="noStrike" kern="1200" cap="none" spc="-15" normalizeH="0" baseline="0" noProof="0" dirty="0" smtClean="0">
                          <a:ln>
                            <a:noFill/>
                          </a:ln>
                          <a:solidFill>
                            <a:srgbClr val="000000"/>
                          </a:solidFill>
                          <a:effectLst/>
                          <a:uLnTx/>
                          <a:uFillTx/>
                          <a:latin typeface="Calibri" panose="020F0502020204030204" pitchFamily="34" charset="0"/>
                          <a:ea typeface="+mn-ea"/>
                          <a:cs typeface="Tw Cen MT"/>
                        </a:rPr>
                        <a:t>n</a:t>
                      </a:r>
                      <a:r>
                        <a:rPr kumimoji="0" lang="en-US" sz="1600" b="0" i="0" u="none" strike="noStrike" kern="1200" cap="none" spc="-10" normalizeH="0" baseline="0" noProof="0" dirty="0" smtClean="0">
                          <a:ln>
                            <a:noFill/>
                          </a:ln>
                          <a:solidFill>
                            <a:srgbClr val="000000"/>
                          </a:solidFill>
                          <a:effectLst/>
                          <a:uLnTx/>
                          <a:uFillTx/>
                          <a:latin typeface="Calibri" panose="020F0502020204030204" pitchFamily="34" charset="0"/>
                          <a:ea typeface="+mn-ea"/>
                          <a:cs typeface="Tw Cen MT"/>
                        </a:rPr>
                        <a:t>ual:</a:t>
                      </a:r>
                    </a:p>
                    <a:p>
                      <a:pPr marL="1172845" marR="6350" lvl="1"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ü"/>
                        <a:tabLst>
                          <a:tab pos="693420" algn="l"/>
                        </a:tabLst>
                        <a:defRPr/>
                      </a:pPr>
                      <a:r>
                        <a:rPr kumimoji="0" lang="en-US" sz="1600" b="0" i="0" u="none" strike="noStrike" kern="1200" cap="none" spc="-190" normalizeH="0" baseline="0" noProof="0" dirty="0" smtClean="0">
                          <a:ln>
                            <a:noFill/>
                          </a:ln>
                          <a:solidFill>
                            <a:srgbClr val="000000"/>
                          </a:solidFill>
                          <a:effectLst/>
                          <a:uLnTx/>
                          <a:uFillTx/>
                          <a:latin typeface="Calibri" panose="020F0502020204030204" pitchFamily="34" charset="0"/>
                          <a:ea typeface="+mn-ea"/>
                          <a:cs typeface="Tw Cen MT"/>
                        </a:rPr>
                        <a:t>Sections </a:t>
                      </a:r>
                      <a:r>
                        <a:rPr kumimoji="0" lang="en-US" sz="1600" b="0" i="0" u="none" strike="noStrike" kern="1200" cap="none" spc="-10" normalizeH="0" baseline="0" noProof="0" dirty="0" smtClean="0">
                          <a:ln>
                            <a:noFill/>
                          </a:ln>
                          <a:solidFill>
                            <a:srgbClr val="000000"/>
                          </a:solidFill>
                          <a:effectLst/>
                          <a:uLnTx/>
                          <a:uFillTx/>
                          <a:latin typeface="Calibri" panose="020F0502020204030204" pitchFamily="34" charset="0"/>
                          <a:ea typeface="+mn-ea"/>
                          <a:cs typeface="Tw Cen MT"/>
                        </a:rPr>
                        <a:t>1.0 - </a:t>
                      </a:r>
                      <a:r>
                        <a:rPr kumimoji="0" lang="en-US" sz="1600" b="0" i="0" u="none" strike="noStrike" kern="1200" cap="none" spc="-30" normalizeH="0" baseline="0" noProof="0" dirty="0" smtClean="0">
                          <a:ln>
                            <a:noFill/>
                          </a:ln>
                          <a:solidFill>
                            <a:srgbClr val="000000"/>
                          </a:solidFill>
                          <a:effectLst/>
                          <a:uLnTx/>
                          <a:uFillTx/>
                          <a:latin typeface="Calibri" panose="020F0502020204030204" pitchFamily="34" charset="0"/>
                          <a:ea typeface="+mn-ea"/>
                          <a:cs typeface="Tw Cen MT"/>
                        </a:rPr>
                        <a:t>4</a:t>
                      </a:r>
                      <a:r>
                        <a:rPr kumimoji="0" lang="en-US" sz="1600" b="0" i="0" u="none" strike="noStrike" kern="1200" cap="none" spc="-5" normalizeH="0" baseline="0" noProof="0" dirty="0" smtClean="0">
                          <a:ln>
                            <a:noFill/>
                          </a:ln>
                          <a:solidFill>
                            <a:srgbClr val="000000"/>
                          </a:solidFill>
                          <a:effectLst/>
                          <a:uLnTx/>
                          <a:uFillTx/>
                          <a:latin typeface="Calibri" panose="020F0502020204030204" pitchFamily="34" charset="0"/>
                          <a:ea typeface="+mn-ea"/>
                          <a:cs typeface="Tw Cen MT"/>
                        </a:rPr>
                        <a:t>.0</a:t>
                      </a:r>
                      <a:r>
                        <a:rPr kumimoji="0" lang="en-US" sz="1600" b="0" i="0" u="none" strike="noStrike" kern="1200" cap="none" spc="5" normalizeH="0" baseline="0" noProof="0" dirty="0" smtClean="0">
                          <a:ln>
                            <a:noFill/>
                          </a:ln>
                          <a:solidFill>
                            <a:srgbClr val="000000"/>
                          </a:solidFill>
                          <a:effectLst/>
                          <a:uLnTx/>
                          <a:uFillTx/>
                          <a:latin typeface="Calibri" panose="020F0502020204030204" pitchFamily="34" charset="0"/>
                          <a:ea typeface="+mn-ea"/>
                          <a:cs typeface="Tw Cen MT"/>
                        </a:rPr>
                        <a:t>, </a:t>
                      </a:r>
                      <a:r>
                        <a:rPr kumimoji="0" lang="en-US" sz="1600" b="0" i="0" u="none" strike="noStrike" kern="1200" cap="none" spc="-15" normalizeH="0" baseline="0" noProof="0" dirty="0" smtClean="0">
                          <a:ln>
                            <a:noFill/>
                          </a:ln>
                          <a:solidFill>
                            <a:srgbClr val="000000"/>
                          </a:solidFill>
                          <a:effectLst/>
                          <a:uLnTx/>
                          <a:uFillTx/>
                          <a:latin typeface="Calibri" panose="020F0502020204030204" pitchFamily="34" charset="0"/>
                          <a:ea typeface="+mn-ea"/>
                          <a:cs typeface="Tw Cen MT"/>
                        </a:rPr>
                        <a:t>1</a:t>
                      </a:r>
                      <a:r>
                        <a:rPr kumimoji="0" lang="en-US" sz="1600" b="0" i="0" u="none" strike="noStrike" kern="1200" cap="none" spc="-25" normalizeH="0" baseline="0" noProof="0" dirty="0" smtClean="0">
                          <a:ln>
                            <a:noFill/>
                          </a:ln>
                          <a:solidFill>
                            <a:srgbClr val="000000"/>
                          </a:solidFill>
                          <a:effectLst/>
                          <a:uLnTx/>
                          <a:uFillTx/>
                          <a:latin typeface="Calibri" panose="020F0502020204030204" pitchFamily="34" charset="0"/>
                          <a:ea typeface="+mn-ea"/>
                          <a:cs typeface="Tw Cen MT"/>
                        </a:rPr>
                        <a:t>1</a:t>
                      </a:r>
                      <a:r>
                        <a:rPr kumimoji="0" lang="en-US" sz="1600" b="0" i="0" u="none" strike="noStrike" kern="1200" cap="none" spc="-15" normalizeH="0" baseline="0" noProof="0" dirty="0" smtClean="0">
                          <a:ln>
                            <a:noFill/>
                          </a:ln>
                          <a:solidFill>
                            <a:srgbClr val="000000"/>
                          </a:solidFill>
                          <a:effectLst/>
                          <a:uLnTx/>
                          <a:uFillTx/>
                          <a:latin typeface="Calibri" panose="020F0502020204030204" pitchFamily="34" charset="0"/>
                          <a:ea typeface="+mn-ea"/>
                          <a:cs typeface="Tw Cen MT"/>
                        </a:rPr>
                        <a:t>.0</a:t>
                      </a:r>
                      <a:r>
                        <a:rPr kumimoji="0" lang="en-US" sz="1600" b="0" i="0" u="none" strike="noStrike" kern="1200" cap="none" spc="15" normalizeH="0" baseline="0" noProof="0" dirty="0" smtClean="0">
                          <a:ln>
                            <a:noFill/>
                          </a:ln>
                          <a:solidFill>
                            <a:srgbClr val="000000"/>
                          </a:solidFill>
                          <a:effectLst/>
                          <a:uLnTx/>
                          <a:uFillTx/>
                          <a:latin typeface="Calibri" panose="020F0502020204030204" pitchFamily="34" charset="0"/>
                          <a:ea typeface="+mn-ea"/>
                          <a:cs typeface="Tw Cen MT"/>
                        </a:rPr>
                        <a:t>, and Appendix A</a:t>
                      </a:r>
                      <a:endParaRPr kumimoji="0" lang="en-US" sz="1600" b="0" i="0" u="none" strike="noStrike" kern="1200" cap="none" spc="-10" normalizeH="0" baseline="0" noProof="0" dirty="0" smtClean="0">
                        <a:ln>
                          <a:noFill/>
                        </a:ln>
                        <a:solidFill>
                          <a:srgbClr val="000000"/>
                        </a:solidFill>
                        <a:effectLst/>
                        <a:uLnTx/>
                        <a:uFillTx/>
                        <a:latin typeface="Calibri" panose="020F0502020204030204" pitchFamily="34" charset="0"/>
                        <a:ea typeface="+mn-ea"/>
                        <a:cs typeface="Tw Cen MT"/>
                      </a:endParaRPr>
                    </a:p>
                    <a:p>
                      <a:pPr marL="715645" marR="6350" lvl="0"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
                        <a:tabLst>
                          <a:tab pos="693420" algn="l"/>
                        </a:tabLst>
                        <a:defRPr/>
                      </a:pP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The Oregon Accessibility Manual:</a:t>
                      </a:r>
                    </a:p>
                    <a:p>
                      <a:pPr marL="1172845" marR="6350" lvl="1"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ü"/>
                        <a:tabLst>
                          <a:tab pos="693420" algn="l"/>
                        </a:tabLst>
                        <a:defRPr/>
                      </a:pP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Introduction</a:t>
                      </a:r>
                    </a:p>
                    <a:p>
                      <a:pPr marL="1172845" marR="6350" lvl="1"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ü"/>
                        <a:tabLst>
                          <a:tab pos="693420" algn="l"/>
                        </a:tabLst>
                        <a:defRPr/>
                      </a:pP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ORExt accessibility supports</a:t>
                      </a:r>
                    </a:p>
                    <a:p>
                      <a:pPr marL="1172845" marR="6350" lvl="1" indent="-342900" algn="l" defTabSz="914400" rtl="0" eaLnBrk="0" fontAlgn="base" latinLnBrk="0" hangingPunct="0">
                        <a:lnSpc>
                          <a:spcPct val="100000"/>
                        </a:lnSpc>
                        <a:spcBef>
                          <a:spcPct val="0"/>
                        </a:spcBef>
                        <a:spcAft>
                          <a:spcPct val="0"/>
                        </a:spcAft>
                        <a:buClr>
                          <a:srgbClr val="0070C0"/>
                        </a:buClr>
                        <a:buSzPct val="100000"/>
                        <a:buFont typeface="Wingdings" panose="05000000000000000000" pitchFamily="2" charset="2"/>
                        <a:buChar char="ü"/>
                        <a:tabLst>
                          <a:tab pos="693420" algn="l"/>
                        </a:tabLst>
                        <a:defRPr/>
                      </a:pPr>
                      <a:r>
                        <a:rPr kumimoji="0" lang="en-US" sz="1600" b="0" i="0" u="none" strike="noStrike" kern="1200" cap="none" spc="0" normalizeH="0" baseline="0" noProof="0" dirty="0" smtClean="0">
                          <a:ln>
                            <a:noFill/>
                          </a:ln>
                          <a:solidFill>
                            <a:srgbClr val="000000"/>
                          </a:solidFill>
                          <a:effectLst/>
                          <a:uLnTx/>
                          <a:uFillTx/>
                          <a:latin typeface="Calibri" panose="020F0502020204030204" pitchFamily="34" charset="0"/>
                          <a:ea typeface="+mn-ea"/>
                          <a:cs typeface="Tw Cen MT"/>
                        </a:rPr>
                        <a:t>Appendices B – E</a:t>
                      </a:r>
                      <a:endParaRPr kumimoji="0" lang="en-US" sz="1600" b="0" i="0" u="none" strike="noStrike" kern="1200" cap="none" spc="0" normalizeH="0" baseline="0" noProof="0" dirty="0">
                        <a:ln>
                          <a:noFill/>
                        </a:ln>
                        <a:solidFill>
                          <a:srgbClr val="000000"/>
                        </a:solidFill>
                        <a:effectLst/>
                        <a:uLnTx/>
                        <a:uFillTx/>
                        <a:latin typeface="Calibri" panose="020F0502020204030204" pitchFamily="34" charset="0"/>
                        <a:ea typeface="+mn-ea"/>
                        <a:cs typeface="Tw Cen MT"/>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solidFill>
                      <a:srgbClr val="C8CAE7"/>
                    </a:solidFill>
                  </a:tcPr>
                </a:tc>
                <a:extLst>
                  <a:ext uri="{0D108BD9-81ED-4DB2-BD59-A6C34878D82A}">
                    <a16:rowId xmlns="" xmlns:a16="http://schemas.microsoft.com/office/drawing/2014/main" val="10001"/>
                  </a:ext>
                </a:extLst>
              </a:tr>
            </a:tbl>
          </a:graphicData>
        </a:graphic>
      </p:graphicFrame>
      <p:sp>
        <p:nvSpPr>
          <p:cNvPr id="3" name="Slide Number Placeholder 2"/>
          <p:cNvSpPr>
            <a:spLocks noGrp="1"/>
          </p:cNvSpPr>
          <p:nvPr>
            <p:ph type="sldNum" sz="quarter" idx="11"/>
          </p:nvPr>
        </p:nvSpPr>
        <p:spPr/>
        <p:txBody>
          <a:bodyPr/>
          <a:lstStyle/>
          <a:p>
            <a:fld id="{FDB71944-7EB8-4111-8F29-F33A994778CB}" type="slidenum">
              <a:rPr lang="en-US" altLang="en-US" smtClean="0"/>
              <a:pPr/>
              <a:t>8</a:t>
            </a:fld>
            <a:endParaRPr lang="en-US" altLang="en-US"/>
          </a:p>
        </p:txBody>
      </p:sp>
    </p:spTree>
    <p:extLst>
      <p:ext uri="{BB962C8B-B14F-4D97-AF65-F5344CB8AC3E}">
        <p14:creationId xmlns:p14="http://schemas.microsoft.com/office/powerpoint/2010/main" val="42677731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73634"/>
            <a:ext cx="7848600" cy="615553"/>
          </a:xfrm>
          <a:prstGeom prst="rect">
            <a:avLst/>
          </a:prstGeom>
        </p:spPr>
        <p:txBody>
          <a:bodyPr vert="horz" wrap="square" lIns="0" tIns="0" rIns="0" bIns="0" rtlCol="0">
            <a:spAutoFit/>
          </a:bodyPr>
          <a:lstStyle/>
          <a:p>
            <a:pPr marL="12700" algn="ctr">
              <a:lnSpc>
                <a:spcPct val="100000"/>
              </a:lnSpc>
            </a:pPr>
            <a:r>
              <a:rPr sz="4000" dirty="0" smtClean="0">
                <a:latin typeface="Calibri" panose="020F0502020204030204" pitchFamily="34" charset="0"/>
                <a:cs typeface="Tw Cen MT"/>
              </a:rPr>
              <a:t>Oregon</a:t>
            </a:r>
            <a:r>
              <a:rPr sz="4000" spc="-15" dirty="0" smtClean="0">
                <a:latin typeface="Calibri" panose="020F0502020204030204" pitchFamily="34" charset="0"/>
                <a:cs typeface="Tw Cen MT"/>
              </a:rPr>
              <a:t> </a:t>
            </a:r>
            <a:r>
              <a:rPr sz="4000" dirty="0" smtClean="0">
                <a:latin typeface="Calibri" panose="020F0502020204030204" pitchFamily="34" charset="0"/>
                <a:cs typeface="Tw Cen MT"/>
              </a:rPr>
              <a:t>Exten</a:t>
            </a:r>
            <a:r>
              <a:rPr sz="4000" spc="-15" dirty="0" smtClean="0">
                <a:latin typeface="Calibri" panose="020F0502020204030204" pitchFamily="34" charset="0"/>
                <a:cs typeface="Tw Cen MT"/>
              </a:rPr>
              <a:t>d</a:t>
            </a:r>
            <a:r>
              <a:rPr sz="4000" dirty="0" smtClean="0">
                <a:latin typeface="Calibri" panose="020F0502020204030204" pitchFamily="34" charset="0"/>
                <a:cs typeface="Tw Cen MT"/>
              </a:rPr>
              <a:t>ed Assessment</a:t>
            </a:r>
            <a:endParaRPr sz="4000" dirty="0">
              <a:latin typeface="Calibri" panose="020F0502020204030204" pitchFamily="34" charset="0"/>
              <a:cs typeface="Tw Cen MT"/>
            </a:endParaRPr>
          </a:p>
        </p:txBody>
      </p:sp>
      <p:sp>
        <p:nvSpPr>
          <p:cNvPr id="4" name="object 4"/>
          <p:cNvSpPr/>
          <p:nvPr/>
        </p:nvSpPr>
        <p:spPr>
          <a:xfrm>
            <a:off x="1295400" y="1272978"/>
            <a:ext cx="7010400" cy="4343400"/>
          </a:xfrm>
          <a:prstGeom prst="rect">
            <a:avLst/>
          </a:prstGeom>
          <a:blipFill>
            <a:blip r:embed="rId3" cstate="print"/>
            <a:stretch>
              <a:fillRect/>
            </a:stretch>
          </a:blipFill>
        </p:spPr>
        <p:txBody>
          <a:bodyPr wrap="square" lIns="0" tIns="0" rIns="0" bIns="0" rtlCol="0">
            <a:spAutoFit/>
          </a:bodyPr>
          <a:lstStyle/>
          <a:p>
            <a:endParaRPr/>
          </a:p>
        </p:txBody>
      </p:sp>
      <p:sp>
        <p:nvSpPr>
          <p:cNvPr id="3" name="Slide Number Placeholder 2"/>
          <p:cNvSpPr>
            <a:spLocks noGrp="1"/>
          </p:cNvSpPr>
          <p:nvPr>
            <p:ph type="sldNum" sz="quarter" idx="11"/>
          </p:nvPr>
        </p:nvSpPr>
        <p:spPr/>
        <p:txBody>
          <a:bodyPr/>
          <a:lstStyle/>
          <a:p>
            <a:fld id="{FDB71944-7EB8-4111-8F29-F33A994778CB}" type="slidenum">
              <a:rPr lang="en-US" altLang="en-US" smtClean="0"/>
              <a:pPr/>
              <a:t>9</a:t>
            </a:fld>
            <a:endParaRPr lang="en-US" altLang="en-US"/>
          </a:p>
        </p:txBody>
      </p:sp>
    </p:spTree>
    <p:extLst>
      <p:ext uri="{BB962C8B-B14F-4D97-AF65-F5344CB8AC3E}">
        <p14:creationId xmlns:p14="http://schemas.microsoft.com/office/powerpoint/2010/main" val="18552868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de-template_2017">
  <a:themeElements>
    <a:clrScheme name="1_simple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fontScheme name="1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imple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1_simple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1_simple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1_simple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1_simple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1_simple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1_simple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1_simple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1_simple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1_simple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1_simple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1_simple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1_simple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1_simple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1_simple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1_simple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ode-template_2017</Template>
  <TotalTime>1818</TotalTime>
  <Words>3969</Words>
  <Application>Microsoft Macintosh PowerPoint</Application>
  <PresentationFormat>On-screen Show (4:3)</PresentationFormat>
  <Paragraphs>483</Paragraphs>
  <Slides>42</Slides>
  <Notes>42</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ode-template_2017</vt:lpstr>
      <vt:lpstr>PowerPoint Presentation</vt:lpstr>
      <vt:lpstr>PowerPoint Presentation</vt:lpstr>
      <vt:lpstr>Purpose</vt:lpstr>
      <vt:lpstr>Capacity and Allocations</vt:lpstr>
      <vt:lpstr>PowerPoint Presentation</vt:lpstr>
      <vt:lpstr>QA Training Requirements</vt:lpstr>
      <vt:lpstr>QT Training Requirements</vt:lpstr>
      <vt:lpstr>QA &amp; QT Training Requirements (cont.)</vt:lpstr>
      <vt:lpstr>PowerPoint Presentation</vt:lpstr>
      <vt:lpstr>ORExt: USED AA-AAAS Allowance</vt:lpstr>
      <vt:lpstr>                                                    Participation by Content Area and Eligibility Category</vt:lpstr>
      <vt:lpstr>Decision-Making</vt:lpstr>
      <vt:lpstr>Eligibility Guidelines</vt:lpstr>
      <vt:lpstr>Grade 12 Retake Option</vt:lpstr>
      <vt:lpstr>Oregon Accessibility Manual http://www.oregon.gov/ode/educator-resources/assessment/Pages/Assessment-Administration.aspx#main </vt:lpstr>
      <vt:lpstr>Administration &amp; Data Entry Windows  (http://www.oregon.gov/ode/educator-resources/assessment/Documents/testingschedule.pdf) </vt:lpstr>
      <vt:lpstr>Administration Types</vt:lpstr>
      <vt:lpstr>Tablet Administration Training (cf. or.k12test.com PPT) </vt:lpstr>
      <vt:lpstr>Tablet Administration Training (cont.)  </vt:lpstr>
      <vt:lpstr>Administration</vt:lpstr>
      <vt:lpstr>Administration (cont.)</vt:lpstr>
      <vt:lpstr>ORExt Format</vt:lpstr>
      <vt:lpstr>ORExt Scoring</vt:lpstr>
      <vt:lpstr>Minimum Participation Rule</vt:lpstr>
      <vt:lpstr>Oregon Observational Rating Assessment (ORora)</vt:lpstr>
      <vt:lpstr>ORora Completion</vt:lpstr>
      <vt:lpstr>ORora Domains &amp; Sub-domains</vt:lpstr>
      <vt:lpstr>ORora Scales</vt:lpstr>
      <vt:lpstr>ORora Scoring</vt:lpstr>
      <vt:lpstr>ORora Narrative Summary</vt:lpstr>
      <vt:lpstr>ORora Data Entry</vt:lpstr>
      <vt:lpstr>Use of ORora Scores</vt:lpstr>
      <vt:lpstr>Reports and Scores</vt:lpstr>
      <vt:lpstr>Discussing Test Results with Parents</vt:lpstr>
      <vt:lpstr>Discussing Test Results with Parents (continued)</vt:lpstr>
      <vt:lpstr>QA Training Section Requirements</vt:lpstr>
      <vt:lpstr>News</vt:lpstr>
      <vt:lpstr>News (cont.)</vt:lpstr>
      <vt:lpstr>Four Key Websites</vt:lpstr>
      <vt:lpstr>ODE Supports</vt:lpstr>
      <vt:lpstr>ODE Contacts</vt:lpstr>
      <vt:lpstr>BRT Contacts</vt:lpstr>
    </vt:vector>
  </TitlesOfParts>
  <Company>Oregon Department of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Daniel Farley</cp:lastModifiedBy>
  <cp:revision>295</cp:revision>
  <dcterms:created xsi:type="dcterms:W3CDTF">2017-06-20T18:11:58Z</dcterms:created>
  <dcterms:modified xsi:type="dcterms:W3CDTF">2017-11-07T16:23:10Z</dcterms:modified>
</cp:coreProperties>
</file>